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sldIdLst>
    <p:sldId id="256" r:id="rId2"/>
    <p:sldId id="285" r:id="rId3"/>
    <p:sldId id="276" r:id="rId4"/>
    <p:sldId id="261" r:id="rId5"/>
    <p:sldId id="287" r:id="rId6"/>
    <p:sldId id="286" r:id="rId7"/>
    <p:sldId id="289" r:id="rId8"/>
    <p:sldId id="264" r:id="rId9"/>
    <p:sldId id="288" r:id="rId10"/>
    <p:sldId id="267" r:id="rId11"/>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1pPr>
    <a:lvl2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2pPr>
    <a:lvl3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3pPr>
    <a:lvl4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4pPr>
    <a:lvl5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5pPr>
    <a:lvl6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6pPr>
    <a:lvl7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7pPr>
    <a:lvl8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8pPr>
    <a:lvl9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0C944DF-09D2-4617-BB2D-CB1899168187}" v="7" dt="2021-04-19T10:31:13.969"/>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076BA"/>
          </a:solidFill>
        </a:fill>
      </a:tcStyle>
    </a:firstCol>
    <a:lastRow>
      <a:tcTxStyle b="off" i="off">
        <a:fontRef idx="maj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04D80"/>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FFF"/>
          </a:solidFill>
        </a:fill>
      </a:tcStyle>
    </a:wholeTbl>
    <a:band2H>
      <a:tcTxStyle/>
      <a:tcStyle>
        <a:tcBdr/>
        <a:fill>
          <a:solidFill>
            <a:srgbClr val="E6F0FF"/>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1F0CC"/>
          </a:solidFill>
        </a:fill>
      </a:tcStyle>
    </a:wholeTbl>
    <a:band2H>
      <a:tcTxStyle/>
      <a:tcStyle>
        <a:tcBdr/>
        <a:fill>
          <a:solidFill>
            <a:srgbClr val="EAF8E7"/>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9D1E1"/>
          </a:solidFill>
        </a:fill>
      </a:tcStyle>
    </a:wholeTbl>
    <a:band2H>
      <a:tcTxStyle/>
      <a:tcStyle>
        <a:tcBdr/>
        <a:fill>
          <a:solidFill>
            <a:srgbClr val="FCE9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6748" autoAdjust="0"/>
  </p:normalViewPr>
  <p:slideViewPr>
    <p:cSldViewPr snapToGrid="0">
      <p:cViewPr varScale="1">
        <p:scale>
          <a:sx n="35" d="100"/>
          <a:sy n="35" d="100"/>
        </p:scale>
        <p:origin x="20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rnie Fishpool" userId="3ac729df-7b58-4b40-b07f-fc9c59bfd69a" providerId="ADAL" clId="{B071800F-F7E5-4B76-A0EF-739671173B35}"/>
    <pc:docChg chg="undo custSel addSld delSld modSld sldOrd">
      <pc:chgData name="Bernie Fishpool" userId="3ac729df-7b58-4b40-b07f-fc9c59bfd69a" providerId="ADAL" clId="{B071800F-F7E5-4B76-A0EF-739671173B35}" dt="2021-02-25T17:04:10.880" v="7374" actId="20577"/>
      <pc:docMkLst>
        <pc:docMk/>
      </pc:docMkLst>
      <pc:sldChg chg="modSp mod">
        <pc:chgData name="Bernie Fishpool" userId="3ac729df-7b58-4b40-b07f-fc9c59bfd69a" providerId="ADAL" clId="{B071800F-F7E5-4B76-A0EF-739671173B35}" dt="2021-02-25T09:08:36.420" v="965" actId="20577"/>
        <pc:sldMkLst>
          <pc:docMk/>
          <pc:sldMk cId="0" sldId="256"/>
        </pc:sldMkLst>
        <pc:spChg chg="mod">
          <ac:chgData name="Bernie Fishpool" userId="3ac729df-7b58-4b40-b07f-fc9c59bfd69a" providerId="ADAL" clId="{B071800F-F7E5-4B76-A0EF-739671173B35}" dt="2021-02-25T09:08:36.420" v="965" actId="20577"/>
          <ac:spMkLst>
            <pc:docMk/>
            <pc:sldMk cId="0" sldId="256"/>
            <ac:spMk id="129" creationId="{00000000-0000-0000-0000-000000000000}"/>
          </ac:spMkLst>
        </pc:spChg>
      </pc:sldChg>
      <pc:sldChg chg="addSp delSp modSp mod">
        <pc:chgData name="Bernie Fishpool" userId="3ac729df-7b58-4b40-b07f-fc9c59bfd69a" providerId="ADAL" clId="{B071800F-F7E5-4B76-A0EF-739671173B35}" dt="2021-02-25T16:56:35.895" v="6700" actId="20577"/>
        <pc:sldMkLst>
          <pc:docMk/>
          <pc:sldMk cId="0" sldId="261"/>
        </pc:sldMkLst>
        <pc:spChg chg="add mod">
          <ac:chgData name="Bernie Fishpool" userId="3ac729df-7b58-4b40-b07f-fc9c59bfd69a" providerId="ADAL" clId="{B071800F-F7E5-4B76-A0EF-739671173B35}" dt="2021-02-25T09:27:50.088" v="1901" actId="6549"/>
          <ac:spMkLst>
            <pc:docMk/>
            <pc:sldMk cId="0" sldId="261"/>
            <ac:spMk id="4" creationId="{89C96D88-C82A-46B8-8C09-2B393CCB4AE2}"/>
          </ac:spMkLst>
        </pc:spChg>
        <pc:spChg chg="mod">
          <ac:chgData name="Bernie Fishpool" userId="3ac729df-7b58-4b40-b07f-fc9c59bfd69a" providerId="ADAL" clId="{B071800F-F7E5-4B76-A0EF-739671173B35}" dt="2021-02-25T09:43:33.443" v="2293" actId="6549"/>
          <ac:spMkLst>
            <pc:docMk/>
            <pc:sldMk cId="0" sldId="261"/>
            <ac:spMk id="142" creationId="{00000000-0000-0000-0000-000000000000}"/>
          </ac:spMkLst>
        </pc:spChg>
        <pc:spChg chg="del">
          <ac:chgData name="Bernie Fishpool" userId="3ac729df-7b58-4b40-b07f-fc9c59bfd69a" providerId="ADAL" clId="{B071800F-F7E5-4B76-A0EF-739671173B35}" dt="2021-02-24T15:16:33.906" v="785" actId="478"/>
          <ac:spMkLst>
            <pc:docMk/>
            <pc:sldMk cId="0" sldId="261"/>
            <ac:spMk id="143" creationId="{00000000-0000-0000-0000-000000000000}"/>
          </ac:spMkLst>
        </pc:spChg>
        <pc:graphicFrameChg chg="add mod modGraphic">
          <ac:chgData name="Bernie Fishpool" userId="3ac729df-7b58-4b40-b07f-fc9c59bfd69a" providerId="ADAL" clId="{B071800F-F7E5-4B76-A0EF-739671173B35}" dt="2021-02-25T16:56:35.895" v="6700" actId="20577"/>
          <ac:graphicFrameMkLst>
            <pc:docMk/>
            <pc:sldMk cId="0" sldId="261"/>
            <ac:graphicFrameMk id="2" creationId="{3B6B91FE-5B12-47B7-A132-2E49F3318C35}"/>
          </ac:graphicFrameMkLst>
        </pc:graphicFrameChg>
      </pc:sldChg>
      <pc:sldChg chg="modSp mod ord">
        <pc:chgData name="Bernie Fishpool" userId="3ac729df-7b58-4b40-b07f-fc9c59bfd69a" providerId="ADAL" clId="{B071800F-F7E5-4B76-A0EF-739671173B35}" dt="2021-02-25T15:48:24.457" v="6140" actId="20577"/>
        <pc:sldMkLst>
          <pc:docMk/>
          <pc:sldMk cId="0" sldId="264"/>
        </pc:sldMkLst>
        <pc:spChg chg="mod">
          <ac:chgData name="Bernie Fishpool" userId="3ac729df-7b58-4b40-b07f-fc9c59bfd69a" providerId="ADAL" clId="{B071800F-F7E5-4B76-A0EF-739671173B35}" dt="2021-02-25T15:29:38.346" v="6053" actId="20577"/>
          <ac:spMkLst>
            <pc:docMk/>
            <pc:sldMk cId="0" sldId="264"/>
            <ac:spMk id="150" creationId="{00000000-0000-0000-0000-000000000000}"/>
          </ac:spMkLst>
        </pc:spChg>
        <pc:spChg chg="mod">
          <ac:chgData name="Bernie Fishpool" userId="3ac729df-7b58-4b40-b07f-fc9c59bfd69a" providerId="ADAL" clId="{B071800F-F7E5-4B76-A0EF-739671173B35}" dt="2021-02-25T15:48:24.457" v="6140" actId="20577"/>
          <ac:spMkLst>
            <pc:docMk/>
            <pc:sldMk cId="0" sldId="264"/>
            <ac:spMk id="151" creationId="{00000000-0000-0000-0000-000000000000}"/>
          </ac:spMkLst>
        </pc:spChg>
      </pc:sldChg>
      <pc:sldChg chg="modSp mod">
        <pc:chgData name="Bernie Fishpool" userId="3ac729df-7b58-4b40-b07f-fc9c59bfd69a" providerId="ADAL" clId="{B071800F-F7E5-4B76-A0EF-739671173B35}" dt="2021-02-25T09:27:43.976" v="1900"/>
        <pc:sldMkLst>
          <pc:docMk/>
          <pc:sldMk cId="0" sldId="267"/>
        </pc:sldMkLst>
        <pc:spChg chg="mod">
          <ac:chgData name="Bernie Fishpool" userId="3ac729df-7b58-4b40-b07f-fc9c59bfd69a" providerId="ADAL" clId="{B071800F-F7E5-4B76-A0EF-739671173B35}" dt="2021-02-25T09:27:43.976" v="1900"/>
          <ac:spMkLst>
            <pc:docMk/>
            <pc:sldMk cId="0" sldId="267"/>
            <ac:spMk id="159" creationId="{00000000-0000-0000-0000-000000000000}"/>
          </ac:spMkLst>
        </pc:spChg>
      </pc:sldChg>
      <pc:sldChg chg="modSp mod">
        <pc:chgData name="Bernie Fishpool" userId="3ac729df-7b58-4b40-b07f-fc9c59bfd69a" providerId="ADAL" clId="{B071800F-F7E5-4B76-A0EF-739671173B35}" dt="2021-02-25T15:56:19.617" v="6257" actId="14100"/>
        <pc:sldMkLst>
          <pc:docMk/>
          <pc:sldMk cId="1929922011" sldId="268"/>
        </pc:sldMkLst>
        <pc:spChg chg="mod">
          <ac:chgData name="Bernie Fishpool" userId="3ac729df-7b58-4b40-b07f-fc9c59bfd69a" providerId="ADAL" clId="{B071800F-F7E5-4B76-A0EF-739671173B35}" dt="2021-02-24T15:05:06.880" v="251" actId="20577"/>
          <ac:spMkLst>
            <pc:docMk/>
            <pc:sldMk cId="1929922011" sldId="268"/>
            <ac:spMk id="134" creationId="{00000000-0000-0000-0000-000000000000}"/>
          </ac:spMkLst>
        </pc:spChg>
        <pc:spChg chg="mod">
          <ac:chgData name="Bernie Fishpool" userId="3ac729df-7b58-4b40-b07f-fc9c59bfd69a" providerId="ADAL" clId="{B071800F-F7E5-4B76-A0EF-739671173B35}" dt="2021-02-25T15:56:19.617" v="6257" actId="14100"/>
          <ac:spMkLst>
            <pc:docMk/>
            <pc:sldMk cId="1929922011" sldId="268"/>
            <ac:spMk id="135" creationId="{00000000-0000-0000-0000-000000000000}"/>
          </ac:spMkLst>
        </pc:spChg>
      </pc:sldChg>
      <pc:sldChg chg="addSp modSp mod">
        <pc:chgData name="Bernie Fishpool" userId="3ac729df-7b58-4b40-b07f-fc9c59bfd69a" providerId="ADAL" clId="{B071800F-F7E5-4B76-A0EF-739671173B35}" dt="2021-02-25T09:54:35.260" v="2605" actId="22"/>
        <pc:sldMkLst>
          <pc:docMk/>
          <pc:sldMk cId="3683818022" sldId="269"/>
        </pc:sldMkLst>
        <pc:spChg chg="mod">
          <ac:chgData name="Bernie Fishpool" userId="3ac729df-7b58-4b40-b07f-fc9c59bfd69a" providerId="ADAL" clId="{B071800F-F7E5-4B76-A0EF-739671173B35}" dt="2021-02-25T09:54:12.960" v="2604" actId="20577"/>
          <ac:spMkLst>
            <pc:docMk/>
            <pc:sldMk cId="3683818022" sldId="269"/>
            <ac:spMk id="142" creationId="{00000000-0000-0000-0000-000000000000}"/>
          </ac:spMkLst>
        </pc:spChg>
        <pc:picChg chg="add">
          <ac:chgData name="Bernie Fishpool" userId="3ac729df-7b58-4b40-b07f-fc9c59bfd69a" providerId="ADAL" clId="{B071800F-F7E5-4B76-A0EF-739671173B35}" dt="2021-02-25T09:54:35.260" v="2605" actId="22"/>
          <ac:picMkLst>
            <pc:docMk/>
            <pc:sldMk cId="3683818022" sldId="269"/>
            <ac:picMk id="3" creationId="{E01BDEEF-29EB-4EF7-9B84-2029AEA8BD77}"/>
          </ac:picMkLst>
        </pc:picChg>
      </pc:sldChg>
      <pc:sldChg chg="modSp mod ord">
        <pc:chgData name="Bernie Fishpool" userId="3ac729df-7b58-4b40-b07f-fc9c59bfd69a" providerId="ADAL" clId="{B071800F-F7E5-4B76-A0EF-739671173B35}" dt="2021-02-25T10:00:03.549" v="2646" actId="20577"/>
        <pc:sldMkLst>
          <pc:docMk/>
          <pc:sldMk cId="1113517114" sldId="270"/>
        </pc:sldMkLst>
        <pc:spChg chg="mod">
          <ac:chgData name="Bernie Fishpool" userId="3ac729df-7b58-4b40-b07f-fc9c59bfd69a" providerId="ADAL" clId="{B071800F-F7E5-4B76-A0EF-739671173B35}" dt="2021-02-25T10:00:03.549" v="2646" actId="20577"/>
          <ac:spMkLst>
            <pc:docMk/>
            <pc:sldMk cId="1113517114" sldId="270"/>
            <ac:spMk id="150" creationId="{00000000-0000-0000-0000-000000000000}"/>
          </ac:spMkLst>
        </pc:spChg>
      </pc:sldChg>
      <pc:sldChg chg="addSp modSp mod modAnim">
        <pc:chgData name="Bernie Fishpool" userId="3ac729df-7b58-4b40-b07f-fc9c59bfd69a" providerId="ADAL" clId="{B071800F-F7E5-4B76-A0EF-739671173B35}" dt="2021-02-25T09:27:00.757" v="1897"/>
        <pc:sldMkLst>
          <pc:docMk/>
          <pc:sldMk cId="613640678" sldId="276"/>
        </pc:sldMkLst>
        <pc:spChg chg="add mod">
          <ac:chgData name="Bernie Fishpool" userId="3ac729df-7b58-4b40-b07f-fc9c59bfd69a" providerId="ADAL" clId="{B071800F-F7E5-4B76-A0EF-739671173B35}" dt="2021-02-25T09:26:54.427" v="1896" actId="1076"/>
          <ac:spMkLst>
            <pc:docMk/>
            <pc:sldMk cId="613640678" sldId="276"/>
            <ac:spMk id="4" creationId="{89B7E5D2-4140-4D7B-A49F-F79D17BCD7E3}"/>
          </ac:spMkLst>
        </pc:spChg>
        <pc:spChg chg="mod">
          <ac:chgData name="Bernie Fishpool" userId="3ac729df-7b58-4b40-b07f-fc9c59bfd69a" providerId="ADAL" clId="{B071800F-F7E5-4B76-A0EF-739671173B35}" dt="2021-02-25T09:25:30.829" v="1767" actId="20577"/>
          <ac:spMkLst>
            <pc:docMk/>
            <pc:sldMk cId="613640678" sldId="276"/>
            <ac:spMk id="134" creationId="{00000000-0000-0000-0000-000000000000}"/>
          </ac:spMkLst>
        </pc:spChg>
        <pc:spChg chg="mod">
          <ac:chgData name="Bernie Fishpool" userId="3ac729df-7b58-4b40-b07f-fc9c59bfd69a" providerId="ADAL" clId="{B071800F-F7E5-4B76-A0EF-739671173B35}" dt="2021-02-25T09:26:43.684" v="1894" actId="1076"/>
          <ac:spMkLst>
            <pc:docMk/>
            <pc:sldMk cId="613640678" sldId="276"/>
            <ac:spMk id="135" creationId="{00000000-0000-0000-0000-000000000000}"/>
          </ac:spMkLst>
        </pc:spChg>
      </pc:sldChg>
      <pc:sldChg chg="add del">
        <pc:chgData name="Bernie Fishpool" userId="3ac729df-7b58-4b40-b07f-fc9c59bfd69a" providerId="ADAL" clId="{B071800F-F7E5-4B76-A0EF-739671173B35}" dt="2021-02-24T14:47:08.726" v="63" actId="47"/>
        <pc:sldMkLst>
          <pc:docMk/>
          <pc:sldMk cId="2385551812" sldId="277"/>
        </pc:sldMkLst>
      </pc:sldChg>
      <pc:sldChg chg="modSp add mod">
        <pc:chgData name="Bernie Fishpool" userId="3ac729df-7b58-4b40-b07f-fc9c59bfd69a" providerId="ADAL" clId="{B071800F-F7E5-4B76-A0EF-739671173B35}" dt="2021-02-25T09:11:17.478" v="1037" actId="20577"/>
        <pc:sldMkLst>
          <pc:docMk/>
          <pc:sldMk cId="3656807333" sldId="285"/>
        </pc:sldMkLst>
        <pc:spChg chg="mod">
          <ac:chgData name="Bernie Fishpool" userId="3ac729df-7b58-4b40-b07f-fc9c59bfd69a" providerId="ADAL" clId="{B071800F-F7E5-4B76-A0EF-739671173B35}" dt="2021-02-25T09:11:17.478" v="1037" actId="20577"/>
          <ac:spMkLst>
            <pc:docMk/>
            <pc:sldMk cId="3656807333" sldId="285"/>
            <ac:spMk id="4" creationId="{A36B052F-5993-4243-9386-848B39F26270}"/>
          </ac:spMkLst>
        </pc:spChg>
      </pc:sldChg>
      <pc:sldChg chg="addSp delSp modSp add mod">
        <pc:chgData name="Bernie Fishpool" userId="3ac729df-7b58-4b40-b07f-fc9c59bfd69a" providerId="ADAL" clId="{B071800F-F7E5-4B76-A0EF-739671173B35}" dt="2021-02-25T17:04:10.880" v="7374" actId="20577"/>
        <pc:sldMkLst>
          <pc:docMk/>
          <pc:sldMk cId="1414743891" sldId="286"/>
        </pc:sldMkLst>
        <pc:spChg chg="add del mod">
          <ac:chgData name="Bernie Fishpool" userId="3ac729df-7b58-4b40-b07f-fc9c59bfd69a" providerId="ADAL" clId="{B071800F-F7E5-4B76-A0EF-739671173B35}" dt="2021-02-25T15:57:18.830" v="6447" actId="21"/>
          <ac:spMkLst>
            <pc:docMk/>
            <pc:sldMk cId="1414743891" sldId="286"/>
            <ac:spMk id="5" creationId="{8C782382-5E13-4167-A0F3-E3C3FE1FDA4B}"/>
          </ac:spMkLst>
        </pc:spChg>
        <pc:spChg chg="add mod">
          <ac:chgData name="Bernie Fishpool" userId="3ac729df-7b58-4b40-b07f-fc9c59bfd69a" providerId="ADAL" clId="{B071800F-F7E5-4B76-A0EF-739671173B35}" dt="2021-02-25T15:56:53.941" v="6386" actId="20577"/>
          <ac:spMkLst>
            <pc:docMk/>
            <pc:sldMk cId="1414743891" sldId="286"/>
            <ac:spMk id="6" creationId="{45BBC0DA-C7AD-421B-BCA9-CA5EBB10611C}"/>
          </ac:spMkLst>
        </pc:spChg>
        <pc:spChg chg="add del mod">
          <ac:chgData name="Bernie Fishpool" userId="3ac729df-7b58-4b40-b07f-fc9c59bfd69a" providerId="ADAL" clId="{B071800F-F7E5-4B76-A0EF-739671173B35}" dt="2021-02-25T15:57:24.409" v="6449" actId="14100"/>
          <ac:spMkLst>
            <pc:docMk/>
            <pc:sldMk cId="1414743891" sldId="286"/>
            <ac:spMk id="134" creationId="{00000000-0000-0000-0000-000000000000}"/>
          </ac:spMkLst>
        </pc:spChg>
        <pc:spChg chg="del">
          <ac:chgData name="Bernie Fishpool" userId="3ac729df-7b58-4b40-b07f-fc9c59bfd69a" providerId="ADAL" clId="{B071800F-F7E5-4B76-A0EF-739671173B35}" dt="2021-02-25T15:54:11.841" v="6143" actId="478"/>
          <ac:spMkLst>
            <pc:docMk/>
            <pc:sldMk cId="1414743891" sldId="286"/>
            <ac:spMk id="135" creationId="{00000000-0000-0000-0000-000000000000}"/>
          </ac:spMkLst>
        </pc:spChg>
        <pc:graphicFrameChg chg="add del mod modGraphic">
          <ac:chgData name="Bernie Fishpool" userId="3ac729df-7b58-4b40-b07f-fc9c59bfd69a" providerId="ADAL" clId="{B071800F-F7E5-4B76-A0EF-739671173B35}" dt="2021-02-25T15:53:41.200" v="6141" actId="478"/>
          <ac:graphicFrameMkLst>
            <pc:docMk/>
            <pc:sldMk cId="1414743891" sldId="286"/>
            <ac:graphicFrameMk id="2" creationId="{8CF2F538-0134-436C-A09B-EE522C8DFE8F}"/>
          </ac:graphicFrameMkLst>
        </pc:graphicFrameChg>
        <pc:graphicFrameChg chg="add mod modGraphic">
          <ac:chgData name="Bernie Fishpool" userId="3ac729df-7b58-4b40-b07f-fc9c59bfd69a" providerId="ADAL" clId="{B071800F-F7E5-4B76-A0EF-739671173B35}" dt="2021-02-25T17:04:10.880" v="7374" actId="20577"/>
          <ac:graphicFrameMkLst>
            <pc:docMk/>
            <pc:sldMk cId="1414743891" sldId="286"/>
            <ac:graphicFrameMk id="3" creationId="{F27032D0-AAC1-4287-94A2-B3BAEE80F914}"/>
          </ac:graphicFrameMkLst>
        </pc:graphicFrameChg>
      </pc:sldChg>
    </pc:docChg>
  </pc:docChgLst>
  <pc:docChgLst>
    <pc:chgData name="Bernie Fishpool" userId="3ac729df-7b58-4b40-b07f-fc9c59bfd69a" providerId="ADAL" clId="{50C944DF-09D2-4617-BB2D-CB1899168187}"/>
    <pc:docChg chg="undo custSel modSld">
      <pc:chgData name="Bernie Fishpool" userId="3ac729df-7b58-4b40-b07f-fc9c59bfd69a" providerId="ADAL" clId="{50C944DF-09D2-4617-BB2D-CB1899168187}" dt="2021-04-19T10:32:17.256" v="1978" actId="20577"/>
      <pc:docMkLst>
        <pc:docMk/>
      </pc:docMkLst>
      <pc:sldChg chg="modSp mod">
        <pc:chgData name="Bernie Fishpool" userId="3ac729df-7b58-4b40-b07f-fc9c59bfd69a" providerId="ADAL" clId="{50C944DF-09D2-4617-BB2D-CB1899168187}" dt="2021-04-19T10:27:25.738" v="1961" actId="20577"/>
        <pc:sldMkLst>
          <pc:docMk/>
          <pc:sldMk cId="0" sldId="261"/>
        </pc:sldMkLst>
        <pc:graphicFrameChg chg="modGraphic">
          <ac:chgData name="Bernie Fishpool" userId="3ac729df-7b58-4b40-b07f-fc9c59bfd69a" providerId="ADAL" clId="{50C944DF-09D2-4617-BB2D-CB1899168187}" dt="2021-04-19T10:27:25.738" v="1961" actId="20577"/>
          <ac:graphicFrameMkLst>
            <pc:docMk/>
            <pc:sldMk cId="0" sldId="261"/>
            <ac:graphicFrameMk id="2" creationId="{3B6B91FE-5B12-47B7-A132-2E49F3318C35}"/>
          </ac:graphicFrameMkLst>
        </pc:graphicFrameChg>
      </pc:sldChg>
      <pc:sldChg chg="modSp mod">
        <pc:chgData name="Bernie Fishpool" userId="3ac729df-7b58-4b40-b07f-fc9c59bfd69a" providerId="ADAL" clId="{50C944DF-09D2-4617-BB2D-CB1899168187}" dt="2021-04-15T12:00:45.307" v="1782" actId="14100"/>
        <pc:sldMkLst>
          <pc:docMk/>
          <pc:sldMk cId="0" sldId="264"/>
        </pc:sldMkLst>
        <pc:spChg chg="mod">
          <ac:chgData name="Bernie Fishpool" userId="3ac729df-7b58-4b40-b07f-fc9c59bfd69a" providerId="ADAL" clId="{50C944DF-09D2-4617-BB2D-CB1899168187}" dt="2021-04-15T12:00:24.768" v="1762" actId="20577"/>
          <ac:spMkLst>
            <pc:docMk/>
            <pc:sldMk cId="0" sldId="264"/>
            <ac:spMk id="150" creationId="{00000000-0000-0000-0000-000000000000}"/>
          </ac:spMkLst>
        </pc:spChg>
        <pc:spChg chg="mod">
          <ac:chgData name="Bernie Fishpool" userId="3ac729df-7b58-4b40-b07f-fc9c59bfd69a" providerId="ADAL" clId="{50C944DF-09D2-4617-BB2D-CB1899168187}" dt="2021-04-15T12:00:45.307" v="1782" actId="14100"/>
          <ac:spMkLst>
            <pc:docMk/>
            <pc:sldMk cId="0" sldId="264"/>
            <ac:spMk id="151" creationId="{00000000-0000-0000-0000-000000000000}"/>
          </ac:spMkLst>
        </pc:spChg>
      </pc:sldChg>
      <pc:sldChg chg="addSp modSp mod modAnim modNotesTx">
        <pc:chgData name="Bernie Fishpool" userId="3ac729df-7b58-4b40-b07f-fc9c59bfd69a" providerId="ADAL" clId="{50C944DF-09D2-4617-BB2D-CB1899168187}" dt="2021-04-15T11:43:14.408" v="1023" actId="6549"/>
        <pc:sldMkLst>
          <pc:docMk/>
          <pc:sldMk cId="613640678" sldId="276"/>
        </pc:sldMkLst>
        <pc:spChg chg="mod">
          <ac:chgData name="Bernie Fishpool" userId="3ac729df-7b58-4b40-b07f-fc9c59bfd69a" providerId="ADAL" clId="{50C944DF-09D2-4617-BB2D-CB1899168187}" dt="2021-04-15T11:38:40.754" v="373" actId="20577"/>
          <ac:spMkLst>
            <pc:docMk/>
            <pc:sldMk cId="613640678" sldId="276"/>
            <ac:spMk id="4" creationId="{89B7E5D2-4140-4D7B-A49F-F79D17BCD7E3}"/>
          </ac:spMkLst>
        </pc:spChg>
        <pc:spChg chg="add mod">
          <ac:chgData name="Bernie Fishpool" userId="3ac729df-7b58-4b40-b07f-fc9c59bfd69a" providerId="ADAL" clId="{50C944DF-09D2-4617-BB2D-CB1899168187}" dt="2021-04-15T11:38:42.264" v="374" actId="20577"/>
          <ac:spMkLst>
            <pc:docMk/>
            <pc:sldMk cId="613640678" sldId="276"/>
            <ac:spMk id="5" creationId="{13AC700F-D3A2-46C0-ACA8-BB84477B0115}"/>
          </ac:spMkLst>
        </pc:spChg>
      </pc:sldChg>
      <pc:sldChg chg="modSp mod">
        <pc:chgData name="Bernie Fishpool" userId="3ac729df-7b58-4b40-b07f-fc9c59bfd69a" providerId="ADAL" clId="{50C944DF-09D2-4617-BB2D-CB1899168187}" dt="2021-04-15T12:00:35.036" v="1781" actId="20577"/>
        <pc:sldMkLst>
          <pc:docMk/>
          <pc:sldMk cId="3656807333" sldId="285"/>
        </pc:sldMkLst>
        <pc:spChg chg="mod">
          <ac:chgData name="Bernie Fishpool" userId="3ac729df-7b58-4b40-b07f-fc9c59bfd69a" providerId="ADAL" clId="{50C944DF-09D2-4617-BB2D-CB1899168187}" dt="2021-04-15T12:00:35.036" v="1781" actId="20577"/>
          <ac:spMkLst>
            <pc:docMk/>
            <pc:sldMk cId="3656807333" sldId="285"/>
            <ac:spMk id="4" creationId="{A36B052F-5993-4243-9386-848B39F26270}"/>
          </ac:spMkLst>
        </pc:spChg>
      </pc:sldChg>
      <pc:sldChg chg="modSp mod">
        <pc:chgData name="Bernie Fishpool" userId="3ac729df-7b58-4b40-b07f-fc9c59bfd69a" providerId="ADAL" clId="{50C944DF-09D2-4617-BB2D-CB1899168187}" dt="2021-04-19T10:32:17.256" v="1978" actId="20577"/>
        <pc:sldMkLst>
          <pc:docMk/>
          <pc:sldMk cId="608807517" sldId="287"/>
        </pc:sldMkLst>
        <pc:graphicFrameChg chg="mod modGraphic">
          <ac:chgData name="Bernie Fishpool" userId="3ac729df-7b58-4b40-b07f-fc9c59bfd69a" providerId="ADAL" clId="{50C944DF-09D2-4617-BB2D-CB1899168187}" dt="2021-04-19T10:32:17.256" v="1978" actId="20577"/>
          <ac:graphicFrameMkLst>
            <pc:docMk/>
            <pc:sldMk cId="608807517" sldId="287"/>
            <ac:graphicFrameMk id="2" creationId="{3B6B91FE-5B12-47B7-A132-2E49F3318C35}"/>
          </ac:graphicFrameMkLst>
        </pc:graphicFrameChg>
      </pc:sldChg>
      <pc:sldChg chg="modSp mod modNotesTx">
        <pc:chgData name="Bernie Fishpool" userId="3ac729df-7b58-4b40-b07f-fc9c59bfd69a" providerId="ADAL" clId="{50C944DF-09D2-4617-BB2D-CB1899168187}" dt="2021-04-15T12:02:40.974" v="1954" actId="20577"/>
        <pc:sldMkLst>
          <pc:docMk/>
          <pc:sldMk cId="3685441945" sldId="288"/>
        </pc:sldMkLst>
        <pc:spChg chg="mod">
          <ac:chgData name="Bernie Fishpool" userId="3ac729df-7b58-4b40-b07f-fc9c59bfd69a" providerId="ADAL" clId="{50C944DF-09D2-4617-BB2D-CB1899168187}" dt="2021-04-15T11:59:09.955" v="1739" actId="207"/>
          <ac:spMkLst>
            <pc:docMk/>
            <pc:sldMk cId="3685441945" sldId="288"/>
            <ac:spMk id="5" creationId="{C6F253C6-B7E4-4CD5-B742-3FF11A16F280}"/>
          </ac:spMkLst>
        </pc:spChg>
        <pc:spChg chg="mod">
          <ac:chgData name="Bernie Fishpool" userId="3ac729df-7b58-4b40-b07f-fc9c59bfd69a" providerId="ADAL" clId="{50C944DF-09D2-4617-BB2D-CB1899168187}" dt="2021-04-15T11:59:05.407" v="1737" actId="207"/>
          <ac:spMkLst>
            <pc:docMk/>
            <pc:sldMk cId="3685441945" sldId="288"/>
            <ac:spMk id="6" creationId="{10864C3B-24A7-433F-8306-9454E2E52789}"/>
          </ac:spMkLst>
        </pc:spChg>
        <pc:spChg chg="mod">
          <ac:chgData name="Bernie Fishpool" userId="3ac729df-7b58-4b40-b07f-fc9c59bfd69a" providerId="ADAL" clId="{50C944DF-09D2-4617-BB2D-CB1899168187}" dt="2021-04-15T11:59:12.942" v="1740" actId="207"/>
          <ac:spMkLst>
            <pc:docMk/>
            <pc:sldMk cId="3685441945" sldId="288"/>
            <ac:spMk id="7" creationId="{0174CCBB-421C-4B1F-8FDC-96FD2D57D082}"/>
          </ac:spMkLst>
        </pc:spChg>
      </pc:sldChg>
      <pc:sldChg chg="modSp mod">
        <pc:chgData name="Bernie Fishpool" userId="3ac729df-7b58-4b40-b07f-fc9c59bfd69a" providerId="ADAL" clId="{50C944DF-09D2-4617-BB2D-CB1899168187}" dt="2021-04-15T12:00:20.788" v="1755" actId="20577"/>
        <pc:sldMkLst>
          <pc:docMk/>
          <pc:sldMk cId="3634015728" sldId="289"/>
        </pc:sldMkLst>
        <pc:spChg chg="mod">
          <ac:chgData name="Bernie Fishpool" userId="3ac729df-7b58-4b40-b07f-fc9c59bfd69a" providerId="ADAL" clId="{50C944DF-09D2-4617-BB2D-CB1899168187}" dt="2021-04-15T12:00:20.788" v="1755" actId="20577"/>
          <ac:spMkLst>
            <pc:docMk/>
            <pc:sldMk cId="3634015728" sldId="289"/>
            <ac:spMk id="150" creationId="{00000000-0000-0000-0000-000000000000}"/>
          </ac:spMkLst>
        </pc:spChg>
        <pc:spChg chg="mod">
          <ac:chgData name="Bernie Fishpool" userId="3ac729df-7b58-4b40-b07f-fc9c59bfd69a" providerId="ADAL" clId="{50C944DF-09D2-4617-BB2D-CB1899168187}" dt="2021-04-15T11:54:21.551" v="1536" actId="20577"/>
          <ac:spMkLst>
            <pc:docMk/>
            <pc:sldMk cId="3634015728" sldId="289"/>
            <ac:spMk id="151" creationId="{00000000-0000-0000-0000-000000000000}"/>
          </ac:spMkLst>
        </pc:spChg>
      </pc:sldChg>
    </pc:docChg>
  </pc:docChgLst>
  <pc:docChgLst>
    <pc:chgData name="Bernie Fishpool" userId="3ac729df-7b58-4b40-b07f-fc9c59bfd69a" providerId="ADAL" clId="{AD016A9C-92D1-4E97-A608-6CCA3FD4648E}"/>
    <pc:docChg chg="undo custSel addSld delSld modSld sldOrd">
      <pc:chgData name="Bernie Fishpool" userId="3ac729df-7b58-4b40-b07f-fc9c59bfd69a" providerId="ADAL" clId="{AD016A9C-92D1-4E97-A608-6CCA3FD4648E}" dt="2021-03-26T16:05:36.949" v="4499" actId="20577"/>
      <pc:docMkLst>
        <pc:docMk/>
      </pc:docMkLst>
      <pc:sldChg chg="modSp mod">
        <pc:chgData name="Bernie Fishpool" userId="3ac729df-7b58-4b40-b07f-fc9c59bfd69a" providerId="ADAL" clId="{AD016A9C-92D1-4E97-A608-6CCA3FD4648E}" dt="2021-03-26T15:55:44.948" v="4376" actId="20577"/>
        <pc:sldMkLst>
          <pc:docMk/>
          <pc:sldMk cId="0" sldId="261"/>
        </pc:sldMkLst>
        <pc:spChg chg="mod">
          <ac:chgData name="Bernie Fishpool" userId="3ac729df-7b58-4b40-b07f-fc9c59bfd69a" providerId="ADAL" clId="{AD016A9C-92D1-4E97-A608-6CCA3FD4648E}" dt="2021-03-26T11:51:47.033" v="3550" actId="403"/>
          <ac:spMkLst>
            <pc:docMk/>
            <pc:sldMk cId="0" sldId="261"/>
            <ac:spMk id="142" creationId="{00000000-0000-0000-0000-000000000000}"/>
          </ac:spMkLst>
        </pc:spChg>
        <pc:graphicFrameChg chg="mod modGraphic">
          <ac:chgData name="Bernie Fishpool" userId="3ac729df-7b58-4b40-b07f-fc9c59bfd69a" providerId="ADAL" clId="{AD016A9C-92D1-4E97-A608-6CCA3FD4648E}" dt="2021-03-26T15:55:44.948" v="4376" actId="20577"/>
          <ac:graphicFrameMkLst>
            <pc:docMk/>
            <pc:sldMk cId="0" sldId="261"/>
            <ac:graphicFrameMk id="2" creationId="{3B6B91FE-5B12-47B7-A132-2E49F3318C35}"/>
          </ac:graphicFrameMkLst>
        </pc:graphicFrameChg>
      </pc:sldChg>
      <pc:sldChg chg="modSp mod">
        <pc:chgData name="Bernie Fishpool" userId="3ac729df-7b58-4b40-b07f-fc9c59bfd69a" providerId="ADAL" clId="{AD016A9C-92D1-4E97-A608-6CCA3FD4648E}" dt="2021-03-26T11:52:14.958" v="3557" actId="403"/>
        <pc:sldMkLst>
          <pc:docMk/>
          <pc:sldMk cId="0" sldId="264"/>
        </pc:sldMkLst>
        <pc:spChg chg="mod">
          <ac:chgData name="Bernie Fishpool" userId="3ac729df-7b58-4b40-b07f-fc9c59bfd69a" providerId="ADAL" clId="{AD016A9C-92D1-4E97-A608-6CCA3FD4648E}" dt="2021-03-26T11:52:14.958" v="3557" actId="403"/>
          <ac:spMkLst>
            <pc:docMk/>
            <pc:sldMk cId="0" sldId="264"/>
            <ac:spMk id="150" creationId="{00000000-0000-0000-0000-000000000000}"/>
          </ac:spMkLst>
        </pc:spChg>
        <pc:spChg chg="mod">
          <ac:chgData name="Bernie Fishpool" userId="3ac729df-7b58-4b40-b07f-fc9c59bfd69a" providerId="ADAL" clId="{AD016A9C-92D1-4E97-A608-6CCA3FD4648E}" dt="2021-03-26T11:51:22.068" v="3546" actId="403"/>
          <ac:spMkLst>
            <pc:docMk/>
            <pc:sldMk cId="0" sldId="264"/>
            <ac:spMk id="151" creationId="{00000000-0000-0000-0000-000000000000}"/>
          </ac:spMkLst>
        </pc:spChg>
      </pc:sldChg>
      <pc:sldChg chg="addSp delSp modSp mod modAnim">
        <pc:chgData name="Bernie Fishpool" userId="3ac729df-7b58-4b40-b07f-fc9c59bfd69a" providerId="ADAL" clId="{AD016A9C-92D1-4E97-A608-6CCA3FD4648E}" dt="2021-03-26T16:05:14.148" v="4457" actId="403"/>
        <pc:sldMkLst>
          <pc:docMk/>
          <pc:sldMk cId="0" sldId="267"/>
        </pc:sldMkLst>
        <pc:spChg chg="add del mod">
          <ac:chgData name="Bernie Fishpool" userId="3ac729df-7b58-4b40-b07f-fc9c59bfd69a" providerId="ADAL" clId="{AD016A9C-92D1-4E97-A608-6CCA3FD4648E}" dt="2021-03-26T10:42:10.383" v="2458" actId="478"/>
          <ac:spMkLst>
            <pc:docMk/>
            <pc:sldMk cId="0" sldId="267"/>
            <ac:spMk id="4" creationId="{94F96000-4E93-44CC-8917-7C8EFEBE5627}"/>
          </ac:spMkLst>
        </pc:spChg>
        <pc:spChg chg="mod">
          <ac:chgData name="Bernie Fishpool" userId="3ac729df-7b58-4b40-b07f-fc9c59bfd69a" providerId="ADAL" clId="{AD016A9C-92D1-4E97-A608-6CCA3FD4648E}" dt="2021-03-26T16:05:14.148" v="4457" actId="403"/>
          <ac:spMkLst>
            <pc:docMk/>
            <pc:sldMk cId="0" sldId="267"/>
            <ac:spMk id="158" creationId="{00000000-0000-0000-0000-000000000000}"/>
          </ac:spMkLst>
        </pc:spChg>
        <pc:spChg chg="mod">
          <ac:chgData name="Bernie Fishpool" userId="3ac729df-7b58-4b40-b07f-fc9c59bfd69a" providerId="ADAL" clId="{AD016A9C-92D1-4E97-A608-6CCA3FD4648E}" dt="2021-03-26T13:44:16.490" v="4364" actId="113"/>
          <ac:spMkLst>
            <pc:docMk/>
            <pc:sldMk cId="0" sldId="267"/>
            <ac:spMk id="159" creationId="{00000000-0000-0000-0000-000000000000}"/>
          </ac:spMkLst>
        </pc:spChg>
        <pc:graphicFrameChg chg="add mod">
          <ac:chgData name="Bernie Fishpool" userId="3ac729df-7b58-4b40-b07f-fc9c59bfd69a" providerId="ADAL" clId="{AD016A9C-92D1-4E97-A608-6CCA3FD4648E}" dt="2021-03-26T13:44:09.398" v="4360"/>
          <ac:graphicFrameMkLst>
            <pc:docMk/>
            <pc:sldMk cId="0" sldId="267"/>
            <ac:graphicFrameMk id="4" creationId="{B9D26D84-719B-4F0D-8490-CB2B426CBD31}"/>
          </ac:graphicFrameMkLst>
        </pc:graphicFrameChg>
        <pc:graphicFrameChg chg="add mod">
          <ac:chgData name="Bernie Fishpool" userId="3ac729df-7b58-4b40-b07f-fc9c59bfd69a" providerId="ADAL" clId="{AD016A9C-92D1-4E97-A608-6CCA3FD4648E}" dt="2021-03-26T13:44:12.692" v="4363"/>
          <ac:graphicFrameMkLst>
            <pc:docMk/>
            <pc:sldMk cId="0" sldId="267"/>
            <ac:graphicFrameMk id="5" creationId="{B9D26D84-719B-4F0D-8490-CB2B426CBD31}"/>
          </ac:graphicFrameMkLst>
        </pc:graphicFrameChg>
      </pc:sldChg>
      <pc:sldChg chg="del">
        <pc:chgData name="Bernie Fishpool" userId="3ac729df-7b58-4b40-b07f-fc9c59bfd69a" providerId="ADAL" clId="{AD016A9C-92D1-4E97-A608-6CCA3FD4648E}" dt="2021-03-26T10:12:35.767" v="222" actId="47"/>
        <pc:sldMkLst>
          <pc:docMk/>
          <pc:sldMk cId="1929922011" sldId="268"/>
        </pc:sldMkLst>
      </pc:sldChg>
      <pc:sldChg chg="del">
        <pc:chgData name="Bernie Fishpool" userId="3ac729df-7b58-4b40-b07f-fc9c59bfd69a" providerId="ADAL" clId="{AD016A9C-92D1-4E97-A608-6CCA3FD4648E}" dt="2021-03-26T10:12:49.522" v="223" actId="47"/>
        <pc:sldMkLst>
          <pc:docMk/>
          <pc:sldMk cId="3683818022" sldId="269"/>
        </pc:sldMkLst>
      </pc:sldChg>
      <pc:sldChg chg="addSp del mod">
        <pc:chgData name="Bernie Fishpool" userId="3ac729df-7b58-4b40-b07f-fc9c59bfd69a" providerId="ADAL" clId="{AD016A9C-92D1-4E97-A608-6CCA3FD4648E}" dt="2021-03-26T13:45:41.916" v="4365" actId="47"/>
        <pc:sldMkLst>
          <pc:docMk/>
          <pc:sldMk cId="1113517114" sldId="270"/>
        </pc:sldMkLst>
        <pc:spChg chg="add">
          <ac:chgData name="Bernie Fishpool" userId="3ac729df-7b58-4b40-b07f-fc9c59bfd69a" providerId="ADAL" clId="{AD016A9C-92D1-4E97-A608-6CCA3FD4648E}" dt="2021-03-26T10:13:01.475" v="224" actId="22"/>
          <ac:spMkLst>
            <pc:docMk/>
            <pc:sldMk cId="1113517114" sldId="270"/>
            <ac:spMk id="5" creationId="{DE5EC521-B8E8-4BC2-B631-B31445540426}"/>
          </ac:spMkLst>
        </pc:spChg>
      </pc:sldChg>
      <pc:sldChg chg="del">
        <pc:chgData name="Bernie Fishpool" userId="3ac729df-7b58-4b40-b07f-fc9c59bfd69a" providerId="ADAL" clId="{AD016A9C-92D1-4E97-A608-6CCA3FD4648E}" dt="2021-03-26T10:12:49.522" v="223" actId="47"/>
        <pc:sldMkLst>
          <pc:docMk/>
          <pc:sldMk cId="1448875702" sldId="271"/>
        </pc:sldMkLst>
      </pc:sldChg>
      <pc:sldChg chg="del">
        <pc:chgData name="Bernie Fishpool" userId="3ac729df-7b58-4b40-b07f-fc9c59bfd69a" providerId="ADAL" clId="{AD016A9C-92D1-4E97-A608-6CCA3FD4648E}" dt="2021-03-26T10:12:49.522" v="223" actId="47"/>
        <pc:sldMkLst>
          <pc:docMk/>
          <pc:sldMk cId="1936324274" sldId="272"/>
        </pc:sldMkLst>
      </pc:sldChg>
      <pc:sldChg chg="del">
        <pc:chgData name="Bernie Fishpool" userId="3ac729df-7b58-4b40-b07f-fc9c59bfd69a" providerId="ADAL" clId="{AD016A9C-92D1-4E97-A608-6CCA3FD4648E}" dt="2021-03-26T10:12:49.522" v="223" actId="47"/>
        <pc:sldMkLst>
          <pc:docMk/>
          <pc:sldMk cId="271203071" sldId="273"/>
        </pc:sldMkLst>
      </pc:sldChg>
      <pc:sldChg chg="del">
        <pc:chgData name="Bernie Fishpool" userId="3ac729df-7b58-4b40-b07f-fc9c59bfd69a" providerId="ADAL" clId="{AD016A9C-92D1-4E97-A608-6CCA3FD4648E}" dt="2021-03-26T10:12:49.522" v="223" actId="47"/>
        <pc:sldMkLst>
          <pc:docMk/>
          <pc:sldMk cId="3593559431" sldId="274"/>
        </pc:sldMkLst>
      </pc:sldChg>
      <pc:sldChg chg="del">
        <pc:chgData name="Bernie Fishpool" userId="3ac729df-7b58-4b40-b07f-fc9c59bfd69a" providerId="ADAL" clId="{AD016A9C-92D1-4E97-A608-6CCA3FD4648E}" dt="2021-03-26T10:12:49.522" v="223" actId="47"/>
        <pc:sldMkLst>
          <pc:docMk/>
          <pc:sldMk cId="2736852044" sldId="275"/>
        </pc:sldMkLst>
      </pc:sldChg>
      <pc:sldChg chg="modSp mod">
        <pc:chgData name="Bernie Fishpool" userId="3ac729df-7b58-4b40-b07f-fc9c59bfd69a" providerId="ADAL" clId="{AD016A9C-92D1-4E97-A608-6CCA3FD4648E}" dt="2021-03-26T11:51:39.671" v="3549" actId="1076"/>
        <pc:sldMkLst>
          <pc:docMk/>
          <pc:sldMk cId="613640678" sldId="276"/>
        </pc:sldMkLst>
        <pc:spChg chg="mod">
          <ac:chgData name="Bernie Fishpool" userId="3ac729df-7b58-4b40-b07f-fc9c59bfd69a" providerId="ADAL" clId="{AD016A9C-92D1-4E97-A608-6CCA3FD4648E}" dt="2021-03-26T11:51:39.671" v="3549" actId="1076"/>
          <ac:spMkLst>
            <pc:docMk/>
            <pc:sldMk cId="613640678" sldId="276"/>
            <ac:spMk id="134" creationId="{00000000-0000-0000-0000-000000000000}"/>
          </ac:spMkLst>
        </pc:spChg>
        <pc:spChg chg="mod">
          <ac:chgData name="Bernie Fishpool" userId="3ac729df-7b58-4b40-b07f-fc9c59bfd69a" providerId="ADAL" clId="{AD016A9C-92D1-4E97-A608-6CCA3FD4648E}" dt="2021-03-26T09:44:59.393" v="3" actId="6549"/>
          <ac:spMkLst>
            <pc:docMk/>
            <pc:sldMk cId="613640678" sldId="276"/>
            <ac:spMk id="135" creationId="{00000000-0000-0000-0000-000000000000}"/>
          </ac:spMkLst>
        </pc:spChg>
      </pc:sldChg>
      <pc:sldChg chg="modSp mod modNotesTx">
        <pc:chgData name="Bernie Fishpool" userId="3ac729df-7b58-4b40-b07f-fc9c59bfd69a" providerId="ADAL" clId="{AD016A9C-92D1-4E97-A608-6CCA3FD4648E}" dt="2021-03-26T16:05:36.949" v="4499" actId="20577"/>
        <pc:sldMkLst>
          <pc:docMk/>
          <pc:sldMk cId="3656807333" sldId="285"/>
        </pc:sldMkLst>
        <pc:spChg chg="mod">
          <ac:chgData name="Bernie Fishpool" userId="3ac729df-7b58-4b40-b07f-fc9c59bfd69a" providerId="ADAL" clId="{AD016A9C-92D1-4E97-A608-6CCA3FD4648E}" dt="2021-03-26T16:05:36.949" v="4499" actId="20577"/>
          <ac:spMkLst>
            <pc:docMk/>
            <pc:sldMk cId="3656807333" sldId="285"/>
            <ac:spMk id="4" creationId="{A36B052F-5993-4243-9386-848B39F26270}"/>
          </ac:spMkLst>
        </pc:spChg>
      </pc:sldChg>
      <pc:sldChg chg="modSp mod">
        <pc:chgData name="Bernie Fishpool" userId="3ac729df-7b58-4b40-b07f-fc9c59bfd69a" providerId="ADAL" clId="{AD016A9C-92D1-4E97-A608-6CCA3FD4648E}" dt="2021-03-26T11:52:02.623" v="3553" actId="403"/>
        <pc:sldMkLst>
          <pc:docMk/>
          <pc:sldMk cId="1414743891" sldId="286"/>
        </pc:sldMkLst>
        <pc:spChg chg="mod">
          <ac:chgData name="Bernie Fishpool" userId="3ac729df-7b58-4b40-b07f-fc9c59bfd69a" providerId="ADAL" clId="{AD016A9C-92D1-4E97-A608-6CCA3FD4648E}" dt="2021-03-26T11:52:02.623" v="3553" actId="403"/>
          <ac:spMkLst>
            <pc:docMk/>
            <pc:sldMk cId="1414743891" sldId="286"/>
            <ac:spMk id="134" creationId="{00000000-0000-0000-0000-000000000000}"/>
          </ac:spMkLst>
        </pc:spChg>
        <pc:graphicFrameChg chg="mod modGraphic">
          <ac:chgData name="Bernie Fishpool" userId="3ac729df-7b58-4b40-b07f-fc9c59bfd69a" providerId="ADAL" clId="{AD016A9C-92D1-4E97-A608-6CCA3FD4648E}" dt="2021-03-26T09:50:36.703" v="79" actId="5793"/>
          <ac:graphicFrameMkLst>
            <pc:docMk/>
            <pc:sldMk cId="1414743891" sldId="286"/>
            <ac:graphicFrameMk id="3" creationId="{F27032D0-AAC1-4287-94A2-B3BAEE80F914}"/>
          </ac:graphicFrameMkLst>
        </pc:graphicFrameChg>
      </pc:sldChg>
      <pc:sldChg chg="modSp add mod">
        <pc:chgData name="Bernie Fishpool" userId="3ac729df-7b58-4b40-b07f-fc9c59bfd69a" providerId="ADAL" clId="{AD016A9C-92D1-4E97-A608-6CCA3FD4648E}" dt="2021-03-26T11:51:57.786" v="3551" actId="403"/>
        <pc:sldMkLst>
          <pc:docMk/>
          <pc:sldMk cId="608807517" sldId="287"/>
        </pc:sldMkLst>
        <pc:spChg chg="mod">
          <ac:chgData name="Bernie Fishpool" userId="3ac729df-7b58-4b40-b07f-fc9c59bfd69a" providerId="ADAL" clId="{AD016A9C-92D1-4E97-A608-6CCA3FD4648E}" dt="2021-03-26T11:51:57.786" v="3551" actId="403"/>
          <ac:spMkLst>
            <pc:docMk/>
            <pc:sldMk cId="608807517" sldId="287"/>
            <ac:spMk id="142" creationId="{00000000-0000-0000-0000-000000000000}"/>
          </ac:spMkLst>
        </pc:spChg>
        <pc:graphicFrameChg chg="mod modGraphic">
          <ac:chgData name="Bernie Fishpool" userId="3ac729df-7b58-4b40-b07f-fc9c59bfd69a" providerId="ADAL" clId="{AD016A9C-92D1-4E97-A608-6CCA3FD4648E}" dt="2021-03-26T09:47:05.471" v="17" actId="14734"/>
          <ac:graphicFrameMkLst>
            <pc:docMk/>
            <pc:sldMk cId="608807517" sldId="287"/>
            <ac:graphicFrameMk id="2" creationId="{3B6B91FE-5B12-47B7-A132-2E49F3318C35}"/>
          </ac:graphicFrameMkLst>
        </pc:graphicFrameChg>
      </pc:sldChg>
      <pc:sldChg chg="addSp delSp modSp add mod">
        <pc:chgData name="Bernie Fishpool" userId="3ac729df-7b58-4b40-b07f-fc9c59bfd69a" providerId="ADAL" clId="{AD016A9C-92D1-4E97-A608-6CCA3FD4648E}" dt="2021-03-26T16:05:24.294" v="4458" actId="403"/>
        <pc:sldMkLst>
          <pc:docMk/>
          <pc:sldMk cId="3685441945" sldId="288"/>
        </pc:sldMkLst>
        <pc:spChg chg="add del mod">
          <ac:chgData name="Bernie Fishpool" userId="3ac729df-7b58-4b40-b07f-fc9c59bfd69a" providerId="ADAL" clId="{AD016A9C-92D1-4E97-A608-6CCA3FD4648E}" dt="2021-03-26T10:55:40.230" v="3506" actId="767"/>
          <ac:spMkLst>
            <pc:docMk/>
            <pc:sldMk cId="3685441945" sldId="288"/>
            <ac:spMk id="3" creationId="{C85E6692-F6C3-46EC-AB0E-AC2FE9080308}"/>
          </ac:spMkLst>
        </pc:spChg>
        <pc:spChg chg="add mod">
          <ac:chgData name="Bernie Fishpool" userId="3ac729df-7b58-4b40-b07f-fc9c59bfd69a" providerId="ADAL" clId="{AD016A9C-92D1-4E97-A608-6CCA3FD4648E}" dt="2021-03-26T13:20:49.992" v="4151" actId="14100"/>
          <ac:spMkLst>
            <pc:docMk/>
            <pc:sldMk cId="3685441945" sldId="288"/>
            <ac:spMk id="5" creationId="{C6F253C6-B7E4-4CD5-B742-3FF11A16F280}"/>
          </ac:spMkLst>
        </pc:spChg>
        <pc:spChg chg="add mod">
          <ac:chgData name="Bernie Fishpool" userId="3ac729df-7b58-4b40-b07f-fc9c59bfd69a" providerId="ADAL" clId="{AD016A9C-92D1-4E97-A608-6CCA3FD4648E}" dt="2021-03-26T13:43:36.937" v="4342" actId="207"/>
          <ac:spMkLst>
            <pc:docMk/>
            <pc:sldMk cId="3685441945" sldId="288"/>
            <ac:spMk id="6" creationId="{10864C3B-24A7-433F-8306-9454E2E52789}"/>
          </ac:spMkLst>
        </pc:spChg>
        <pc:spChg chg="add mod">
          <ac:chgData name="Bernie Fishpool" userId="3ac729df-7b58-4b40-b07f-fc9c59bfd69a" providerId="ADAL" clId="{AD016A9C-92D1-4E97-A608-6CCA3FD4648E}" dt="2021-03-26T13:33:12.761" v="4239" actId="20577"/>
          <ac:spMkLst>
            <pc:docMk/>
            <pc:sldMk cId="3685441945" sldId="288"/>
            <ac:spMk id="7" creationId="{0174CCBB-421C-4B1F-8FDC-96FD2D57D082}"/>
          </ac:spMkLst>
        </pc:spChg>
        <pc:spChg chg="mod">
          <ac:chgData name="Bernie Fishpool" userId="3ac729df-7b58-4b40-b07f-fc9c59bfd69a" providerId="ADAL" clId="{AD016A9C-92D1-4E97-A608-6CCA3FD4648E}" dt="2021-03-26T16:05:24.294" v="4458" actId="403"/>
          <ac:spMkLst>
            <pc:docMk/>
            <pc:sldMk cId="3685441945" sldId="288"/>
            <ac:spMk id="142" creationId="{00000000-0000-0000-0000-000000000000}"/>
          </ac:spMkLst>
        </pc:spChg>
        <pc:graphicFrameChg chg="add mod modGraphic">
          <ac:chgData name="Bernie Fishpool" userId="3ac729df-7b58-4b40-b07f-fc9c59bfd69a" providerId="ADAL" clId="{AD016A9C-92D1-4E97-A608-6CCA3FD4648E}" dt="2021-03-26T13:43:43.332" v="4343" actId="1076"/>
          <ac:graphicFrameMkLst>
            <pc:docMk/>
            <pc:sldMk cId="3685441945" sldId="288"/>
            <ac:graphicFrameMk id="2" creationId="{298D6D6E-9FDC-4D05-AEE5-72B71EA271D7}"/>
          </ac:graphicFrameMkLst>
        </pc:graphicFrameChg>
        <pc:graphicFrameChg chg="del">
          <ac:chgData name="Bernie Fishpool" userId="3ac729df-7b58-4b40-b07f-fc9c59bfd69a" providerId="ADAL" clId="{AD016A9C-92D1-4E97-A608-6CCA3FD4648E}" dt="2021-03-26T10:55:19.004" v="3484" actId="478"/>
          <ac:graphicFrameMkLst>
            <pc:docMk/>
            <pc:sldMk cId="3685441945" sldId="288"/>
            <ac:graphicFrameMk id="2" creationId="{3B6B91FE-5B12-47B7-A132-2E49F3318C35}"/>
          </ac:graphicFrameMkLst>
        </pc:graphicFrameChg>
        <pc:graphicFrameChg chg="add mod">
          <ac:chgData name="Bernie Fishpool" userId="3ac729df-7b58-4b40-b07f-fc9c59bfd69a" providerId="ADAL" clId="{AD016A9C-92D1-4E97-A608-6CCA3FD4648E}" dt="2021-03-26T13:43:09.795" v="4341" actId="403"/>
          <ac:graphicFrameMkLst>
            <pc:docMk/>
            <pc:sldMk cId="3685441945" sldId="288"/>
            <ac:graphicFrameMk id="8" creationId="{B9D26D84-719B-4F0D-8490-CB2B426CBD31}"/>
          </ac:graphicFrameMkLst>
        </pc:graphicFrameChg>
      </pc:sldChg>
      <pc:sldChg chg="addSp delSp modSp add del mod">
        <pc:chgData name="Bernie Fishpool" userId="3ac729df-7b58-4b40-b07f-fc9c59bfd69a" providerId="ADAL" clId="{AD016A9C-92D1-4E97-A608-6CCA3FD4648E}" dt="2021-03-26T11:50:15.823" v="3522" actId="47"/>
        <pc:sldMkLst>
          <pc:docMk/>
          <pc:sldMk cId="3314097713" sldId="289"/>
        </pc:sldMkLst>
        <pc:spChg chg="add del mod">
          <ac:chgData name="Bernie Fishpool" userId="3ac729df-7b58-4b40-b07f-fc9c59bfd69a" providerId="ADAL" clId="{AD016A9C-92D1-4E97-A608-6CCA3FD4648E}" dt="2021-03-26T11:00:15.580" v="3520" actId="478"/>
          <ac:spMkLst>
            <pc:docMk/>
            <pc:sldMk cId="3314097713" sldId="289"/>
            <ac:spMk id="3" creationId="{2CA59453-EB8E-48DF-B48E-AD56BE72D49A}"/>
          </ac:spMkLst>
        </pc:spChg>
        <pc:spChg chg="add mod">
          <ac:chgData name="Bernie Fishpool" userId="3ac729df-7b58-4b40-b07f-fc9c59bfd69a" providerId="ADAL" clId="{AD016A9C-92D1-4E97-A608-6CCA3FD4648E}" dt="2021-03-26T11:00:19.365" v="3521" actId="1076"/>
          <ac:spMkLst>
            <pc:docMk/>
            <pc:sldMk cId="3314097713" sldId="289"/>
            <ac:spMk id="6" creationId="{B0583108-859A-40FD-90AB-ACB18085B2FB}"/>
          </ac:spMkLst>
        </pc:spChg>
        <pc:spChg chg="del">
          <ac:chgData name="Bernie Fishpool" userId="3ac729df-7b58-4b40-b07f-fc9c59bfd69a" providerId="ADAL" clId="{AD016A9C-92D1-4E97-A608-6CCA3FD4648E}" dt="2021-03-26T11:00:10.178" v="3517" actId="478"/>
          <ac:spMkLst>
            <pc:docMk/>
            <pc:sldMk cId="3314097713" sldId="289"/>
            <ac:spMk id="158" creationId="{00000000-0000-0000-0000-000000000000}"/>
          </ac:spMkLst>
        </pc:spChg>
        <pc:spChg chg="mod">
          <ac:chgData name="Bernie Fishpool" userId="3ac729df-7b58-4b40-b07f-fc9c59bfd69a" providerId="ADAL" clId="{AD016A9C-92D1-4E97-A608-6CCA3FD4648E}" dt="2021-03-26T11:00:03.352" v="3516" actId="6549"/>
          <ac:spMkLst>
            <pc:docMk/>
            <pc:sldMk cId="3314097713" sldId="289"/>
            <ac:spMk id="159" creationId="{00000000-0000-0000-0000-000000000000}"/>
          </ac:spMkLst>
        </pc:spChg>
      </pc:sldChg>
      <pc:sldChg chg="modSp add mod ord">
        <pc:chgData name="Bernie Fishpool" userId="3ac729df-7b58-4b40-b07f-fc9c59bfd69a" providerId="ADAL" clId="{AD016A9C-92D1-4E97-A608-6CCA3FD4648E}" dt="2021-03-26T11:52:08.797" v="3555" actId="403"/>
        <pc:sldMkLst>
          <pc:docMk/>
          <pc:sldMk cId="3634015728" sldId="289"/>
        </pc:sldMkLst>
        <pc:spChg chg="mod">
          <ac:chgData name="Bernie Fishpool" userId="3ac729df-7b58-4b40-b07f-fc9c59bfd69a" providerId="ADAL" clId="{AD016A9C-92D1-4E97-A608-6CCA3FD4648E}" dt="2021-03-26T11:52:08.797" v="3555" actId="403"/>
          <ac:spMkLst>
            <pc:docMk/>
            <pc:sldMk cId="3634015728" sldId="289"/>
            <ac:spMk id="150" creationId="{00000000-0000-0000-0000-000000000000}"/>
          </ac:spMkLst>
        </pc:spChg>
        <pc:spChg chg="mod">
          <ac:chgData name="Bernie Fishpool" userId="3ac729df-7b58-4b40-b07f-fc9c59bfd69a" providerId="ADAL" clId="{AD016A9C-92D1-4E97-A608-6CCA3FD4648E}" dt="2021-03-26T11:50:33.062" v="3528" actId="403"/>
          <ac:spMkLst>
            <pc:docMk/>
            <pc:sldMk cId="3634015728" sldId="289"/>
            <ac:spMk id="151" creationId="{00000000-0000-0000-0000-000000000000}"/>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bcshq-my.sharepoint.com/personal/bernie_fishpool_bcs_uk/Documents/Desktop/Ready%20for%20final%20review/Sent%20to%20Helen%20for%20Sign-Off%2012%20Mar%202021/Analytical%20Skills%20for%20DBS/Earlier%20copies/Vniuersitatis%20University%20Data.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lumMod val="65000"/>
                    <a:lumOff val="35000"/>
                  </a:schemeClr>
                </a:solidFill>
                <a:latin typeface="+mn-lt"/>
                <a:ea typeface="+mn-ea"/>
                <a:cs typeface="+mn-cs"/>
              </a:defRPr>
            </a:pPr>
            <a:r>
              <a:rPr lang="en-GB" sz="1800"/>
              <a:t>Student Attendance</a:t>
            </a:r>
            <a:r>
              <a:rPr lang="en-GB" sz="1800" baseline="0"/>
              <a:t> Comparison 2017-2020</a:t>
            </a:r>
            <a:endParaRPr lang="en-GB" sz="1800"/>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0"/>
        <c:ser>
          <c:idx val="0"/>
          <c:order val="0"/>
          <c:tx>
            <c:strRef>
              <c:f>Sheet1!$B$3</c:f>
              <c:strCache>
                <c:ptCount val="1"/>
                <c:pt idx="0">
                  <c:v>Female</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Sheet1!$A$4:$A$9</c:f>
              <c:strCache>
                <c:ptCount val="6"/>
                <c:pt idx="0">
                  <c:v>Students 2017/18 part-time</c:v>
                </c:pt>
                <c:pt idx="1">
                  <c:v>Students 2017/18 full-time</c:v>
                </c:pt>
                <c:pt idx="2">
                  <c:v>Students 2018/19 part-time</c:v>
                </c:pt>
                <c:pt idx="3">
                  <c:v>Students 2018/19 full-time</c:v>
                </c:pt>
                <c:pt idx="4">
                  <c:v>Students 2019/20 part-time</c:v>
                </c:pt>
                <c:pt idx="5">
                  <c:v>Students 2019/20 full-time</c:v>
                </c:pt>
              </c:strCache>
            </c:strRef>
          </c:cat>
          <c:val>
            <c:numRef>
              <c:f>Sheet1!$B$4:$B$9</c:f>
              <c:numCache>
                <c:formatCode>0</c:formatCode>
                <c:ptCount val="6"/>
                <c:pt idx="0">
                  <c:v>17374.317599999998</c:v>
                </c:pt>
                <c:pt idx="1">
                  <c:v>5339.4431999999997</c:v>
                </c:pt>
                <c:pt idx="2">
                  <c:v>19970.48</c:v>
                </c:pt>
                <c:pt idx="3">
                  <c:v>5561.92</c:v>
                </c:pt>
                <c:pt idx="4" formatCode="General">
                  <c:v>18664</c:v>
                </c:pt>
                <c:pt idx="5" formatCode="General">
                  <c:v>6112</c:v>
                </c:pt>
              </c:numCache>
            </c:numRef>
          </c:val>
          <c:extLst>
            <c:ext xmlns:c16="http://schemas.microsoft.com/office/drawing/2014/chart" uri="{C3380CC4-5D6E-409C-BE32-E72D297353CC}">
              <c16:uniqueId val="{00000000-CB9D-4CE3-874E-87CA28ED7F16}"/>
            </c:ext>
          </c:extLst>
        </c:ser>
        <c:ser>
          <c:idx val="1"/>
          <c:order val="1"/>
          <c:tx>
            <c:strRef>
              <c:f>Sheet1!$C$3</c:f>
              <c:strCache>
                <c:ptCount val="1"/>
                <c:pt idx="0">
                  <c:v>Male</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Sheet1!$A$4:$A$9</c:f>
              <c:strCache>
                <c:ptCount val="6"/>
                <c:pt idx="0">
                  <c:v>Students 2017/18 part-time</c:v>
                </c:pt>
                <c:pt idx="1">
                  <c:v>Students 2017/18 full-time</c:v>
                </c:pt>
                <c:pt idx="2">
                  <c:v>Students 2018/19 part-time</c:v>
                </c:pt>
                <c:pt idx="3">
                  <c:v>Students 2018/19 full-time</c:v>
                </c:pt>
                <c:pt idx="4">
                  <c:v>Students 2019/20 part-time</c:v>
                </c:pt>
                <c:pt idx="5">
                  <c:v>Students 2019/20 full-time</c:v>
                </c:pt>
              </c:strCache>
            </c:strRef>
          </c:cat>
          <c:val>
            <c:numRef>
              <c:f>Sheet1!$C$4:$C$9</c:f>
              <c:numCache>
                <c:formatCode>0</c:formatCode>
                <c:ptCount val="6"/>
                <c:pt idx="0">
                  <c:v>6981.5491600000005</c:v>
                </c:pt>
                <c:pt idx="1">
                  <c:v>12446.4318</c:v>
                </c:pt>
                <c:pt idx="2">
                  <c:v>8837.4040000000005</c:v>
                </c:pt>
                <c:pt idx="3">
                  <c:v>13383.26</c:v>
                </c:pt>
                <c:pt idx="4" formatCode="General">
                  <c:v>9332</c:v>
                </c:pt>
                <c:pt idx="5" formatCode="General">
                  <c:v>10538</c:v>
                </c:pt>
              </c:numCache>
            </c:numRef>
          </c:val>
          <c:extLst>
            <c:ext xmlns:c16="http://schemas.microsoft.com/office/drawing/2014/chart" uri="{C3380CC4-5D6E-409C-BE32-E72D297353CC}">
              <c16:uniqueId val="{00000001-CB9D-4CE3-874E-87CA28ED7F16}"/>
            </c:ext>
          </c:extLst>
        </c:ser>
        <c:ser>
          <c:idx val="2"/>
          <c:order val="2"/>
          <c:tx>
            <c:strRef>
              <c:f>Sheet1!$D$3</c:f>
              <c:strCache>
                <c:ptCount val="1"/>
                <c:pt idx="0">
                  <c:v>Other</c:v>
                </c:pt>
              </c:strCache>
            </c:strRef>
          </c:tx>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Sheet1!$A$4:$A$9</c:f>
              <c:strCache>
                <c:ptCount val="6"/>
                <c:pt idx="0">
                  <c:v>Students 2017/18 part-time</c:v>
                </c:pt>
                <c:pt idx="1">
                  <c:v>Students 2017/18 full-time</c:v>
                </c:pt>
                <c:pt idx="2">
                  <c:v>Students 2018/19 part-time</c:v>
                </c:pt>
                <c:pt idx="3">
                  <c:v>Students 2018/19 full-time</c:v>
                </c:pt>
                <c:pt idx="4">
                  <c:v>Students 2019/20 part-time</c:v>
                </c:pt>
                <c:pt idx="5">
                  <c:v>Students 2019/20 full-time</c:v>
                </c:pt>
              </c:strCache>
            </c:strRef>
          </c:cat>
          <c:val>
            <c:numRef>
              <c:f>Sheet1!$D$4:$D$9</c:f>
              <c:numCache>
                <c:formatCode>0</c:formatCode>
                <c:ptCount val="6"/>
                <c:pt idx="0">
                  <c:v>730.67600279999988</c:v>
                </c:pt>
                <c:pt idx="1">
                  <c:v>1245.01125</c:v>
                </c:pt>
                <c:pt idx="2">
                  <c:v>576.15768000000003</c:v>
                </c:pt>
                <c:pt idx="3">
                  <c:v>359.95841999999999</c:v>
                </c:pt>
                <c:pt idx="4">
                  <c:v>1119.8399999999999</c:v>
                </c:pt>
                <c:pt idx="5">
                  <c:v>832.5</c:v>
                </c:pt>
              </c:numCache>
            </c:numRef>
          </c:val>
          <c:extLst>
            <c:ext xmlns:c16="http://schemas.microsoft.com/office/drawing/2014/chart" uri="{C3380CC4-5D6E-409C-BE32-E72D297353CC}">
              <c16:uniqueId val="{00000002-CB9D-4CE3-874E-87CA28ED7F16}"/>
            </c:ext>
          </c:extLst>
        </c:ser>
        <c:dLbls>
          <c:showLegendKey val="0"/>
          <c:showVal val="0"/>
          <c:showCatName val="0"/>
          <c:showSerName val="0"/>
          <c:showPercent val="0"/>
          <c:showBubbleSize val="0"/>
        </c:dLbls>
        <c:gapWidth val="115"/>
        <c:overlap val="-20"/>
        <c:axId val="613408416"/>
        <c:axId val="613407104"/>
      </c:barChart>
      <c:catAx>
        <c:axId val="613408416"/>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613407104"/>
        <c:crosses val="autoZero"/>
        <c:auto val="1"/>
        <c:lblAlgn val="ctr"/>
        <c:lblOffset val="100"/>
        <c:noMultiLvlLbl val="0"/>
      </c:catAx>
      <c:valAx>
        <c:axId val="613407104"/>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61340841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1">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6" name="Shape 126"/>
          <p:cNvSpPr>
            <a:spLocks noGrp="1" noRot="1" noChangeAspect="1"/>
          </p:cNvSpPr>
          <p:nvPr>
            <p:ph type="sldImg"/>
          </p:nvPr>
        </p:nvSpPr>
        <p:spPr>
          <a:xfrm>
            <a:off x="1143000" y="685800"/>
            <a:ext cx="4572000" cy="3429000"/>
          </a:xfrm>
          <a:prstGeom prst="rect">
            <a:avLst/>
          </a:prstGeom>
        </p:spPr>
        <p:txBody>
          <a:bodyPr/>
          <a:lstStyle/>
          <a:p>
            <a:endParaRPr/>
          </a:p>
        </p:txBody>
      </p:sp>
      <p:sp>
        <p:nvSpPr>
          <p:cNvPr id="127" name="Shape 12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642937" latinLnBrk="0">
      <a:lnSpc>
        <a:spcPct val="117999"/>
      </a:lnSpc>
      <a:defRPr sz="3000">
        <a:latin typeface="+mn-lt"/>
        <a:ea typeface="+mn-ea"/>
        <a:cs typeface="+mn-cs"/>
        <a:sym typeface="Helvetica Neue"/>
      </a:defRPr>
    </a:lvl1pPr>
    <a:lvl2pPr indent="228600" defTabSz="642937" latinLnBrk="0">
      <a:lnSpc>
        <a:spcPct val="117999"/>
      </a:lnSpc>
      <a:defRPr sz="3000">
        <a:latin typeface="+mn-lt"/>
        <a:ea typeface="+mn-ea"/>
        <a:cs typeface="+mn-cs"/>
        <a:sym typeface="Helvetica Neue"/>
      </a:defRPr>
    </a:lvl2pPr>
    <a:lvl3pPr indent="457200" defTabSz="642937" latinLnBrk="0">
      <a:lnSpc>
        <a:spcPct val="117999"/>
      </a:lnSpc>
      <a:defRPr sz="3000">
        <a:latin typeface="+mn-lt"/>
        <a:ea typeface="+mn-ea"/>
        <a:cs typeface="+mn-cs"/>
        <a:sym typeface="Helvetica Neue"/>
      </a:defRPr>
    </a:lvl3pPr>
    <a:lvl4pPr indent="685800" defTabSz="642937" latinLnBrk="0">
      <a:lnSpc>
        <a:spcPct val="117999"/>
      </a:lnSpc>
      <a:defRPr sz="3000">
        <a:latin typeface="+mn-lt"/>
        <a:ea typeface="+mn-ea"/>
        <a:cs typeface="+mn-cs"/>
        <a:sym typeface="Helvetica Neue"/>
      </a:defRPr>
    </a:lvl4pPr>
    <a:lvl5pPr indent="914400" defTabSz="642937" latinLnBrk="0">
      <a:lnSpc>
        <a:spcPct val="117999"/>
      </a:lnSpc>
      <a:defRPr sz="3000">
        <a:latin typeface="+mn-lt"/>
        <a:ea typeface="+mn-ea"/>
        <a:cs typeface="+mn-cs"/>
        <a:sym typeface="Helvetica Neue"/>
      </a:defRPr>
    </a:lvl5pPr>
    <a:lvl6pPr indent="1143000" defTabSz="642937" latinLnBrk="0">
      <a:lnSpc>
        <a:spcPct val="117999"/>
      </a:lnSpc>
      <a:defRPr sz="3000">
        <a:latin typeface="+mn-lt"/>
        <a:ea typeface="+mn-ea"/>
        <a:cs typeface="+mn-cs"/>
        <a:sym typeface="Helvetica Neue"/>
      </a:defRPr>
    </a:lvl6pPr>
    <a:lvl7pPr indent="1371600" defTabSz="642937" latinLnBrk="0">
      <a:lnSpc>
        <a:spcPct val="117999"/>
      </a:lnSpc>
      <a:defRPr sz="3000">
        <a:latin typeface="+mn-lt"/>
        <a:ea typeface="+mn-ea"/>
        <a:cs typeface="+mn-cs"/>
        <a:sym typeface="Helvetica Neue"/>
      </a:defRPr>
    </a:lvl7pPr>
    <a:lvl8pPr indent="1600200" defTabSz="642937" latinLnBrk="0">
      <a:lnSpc>
        <a:spcPct val="117999"/>
      </a:lnSpc>
      <a:defRPr sz="3000">
        <a:latin typeface="+mn-lt"/>
        <a:ea typeface="+mn-ea"/>
        <a:cs typeface="+mn-cs"/>
        <a:sym typeface="Helvetica Neue"/>
      </a:defRPr>
    </a:lvl8pPr>
    <a:lvl9pPr indent="1828800" defTabSz="642937" latinLnBrk="0">
      <a:lnSpc>
        <a:spcPct val="117999"/>
      </a:lnSpc>
      <a:defRPr sz="30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This first slide has been added to provide an overview of the session.</a:t>
            </a:r>
          </a:p>
        </p:txBody>
      </p:sp>
    </p:spTree>
    <p:extLst>
      <p:ext uri="{BB962C8B-B14F-4D97-AF65-F5344CB8AC3E}">
        <p14:creationId xmlns:p14="http://schemas.microsoft.com/office/powerpoint/2010/main" val="33984368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There are two other potential discussion points on this slide.</a:t>
            </a:r>
          </a:p>
          <a:p>
            <a:endParaRPr lang="en-GB" dirty="0"/>
          </a:p>
          <a:p>
            <a:r>
              <a:rPr lang="en-GB" dirty="0"/>
              <a:t>Key advantages – point 1 – as a slightly wider you point you could discuss with students why communication improves staff motivation and productivity.  The following link will provide some supporting information.</a:t>
            </a:r>
          </a:p>
          <a:p>
            <a:r>
              <a:rPr lang="en-GB" dirty="0"/>
              <a:t>https://smallbusiness.chron.com/role-communication-employee-motivation-11914.html </a:t>
            </a:r>
          </a:p>
          <a:p>
            <a:endParaRPr lang="en-GB" dirty="0"/>
          </a:p>
          <a:p>
            <a:r>
              <a:rPr lang="en-GB" dirty="0"/>
              <a:t>Key disadvantages – point 2 – ask students to reflect when they started the T Level – how much information were they given?  How much of it did they really take it?  What about in class – how many emails do they receive to their student account?  How many emails, texts and messages do they navigate outside school or college?  How much junk communication do they receive.  The following link provides some interesting statistics.  Written in 2017, how much of this is still true today?  Or has it got worse?  https://www.workzone.com/blog/information-overload/</a:t>
            </a:r>
          </a:p>
          <a:p>
            <a:endParaRPr lang="en-GB" dirty="0"/>
          </a:p>
          <a:p>
            <a:endParaRPr lang="en-GB" dirty="0"/>
          </a:p>
        </p:txBody>
      </p:sp>
    </p:spTree>
    <p:extLst>
      <p:ext uri="{BB962C8B-B14F-4D97-AF65-F5344CB8AC3E}">
        <p14:creationId xmlns:p14="http://schemas.microsoft.com/office/powerpoint/2010/main" val="4319069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If the term executive summary is unfamiliar to students, the following web page will provide a relatively concise overview. https://www.shopify.ca/encyclopedia/executive-summary</a:t>
            </a:r>
          </a:p>
          <a:p>
            <a:endParaRPr lang="en-GB" dirty="0"/>
          </a:p>
        </p:txBody>
      </p:sp>
    </p:spTree>
    <p:extLst>
      <p:ext uri="{BB962C8B-B14F-4D97-AF65-F5344CB8AC3E}">
        <p14:creationId xmlns:p14="http://schemas.microsoft.com/office/powerpoint/2010/main" val="24000819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4674740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Master1 copy 3">
    <p:spTree>
      <p:nvGrpSpPr>
        <p:cNvPr id="1" name=""/>
        <p:cNvGrpSpPr/>
        <p:nvPr/>
      </p:nvGrpSpPr>
      <p:grpSpPr>
        <a:xfrm>
          <a:off x="0" y="0"/>
          <a:ext cx="0" cy="0"/>
          <a:chOff x="0" y="0"/>
          <a:chExt cx="0" cy="0"/>
        </a:xfrm>
      </p:grpSpPr>
      <p:sp>
        <p:nvSpPr>
          <p:cNvPr id="52" name="Title Text"/>
          <p:cNvSpPr txBox="1">
            <a:spLocks noGrp="1"/>
          </p:cNvSpPr>
          <p:nvPr>
            <p:ph type="title"/>
          </p:nvPr>
        </p:nvSpPr>
        <p:spPr>
          <a:xfrm>
            <a:off x="4857485" y="1113366"/>
            <a:ext cx="7049030" cy="689175"/>
          </a:xfrm>
          <a:prstGeom prst="rect">
            <a:avLst/>
          </a:prstGeom>
        </p:spPr>
        <p:txBody>
          <a:bodyPr anchor="t">
            <a:noAutofit/>
          </a:bodyPr>
          <a:lstStyle>
            <a:lvl1pPr>
              <a:defRPr sz="3200">
                <a:solidFill>
                  <a:srgbClr val="535353"/>
                </a:solidFill>
              </a:defRPr>
            </a:lvl1pPr>
          </a:lstStyle>
          <a:p>
            <a:r>
              <a:t>Title Text</a:t>
            </a:r>
          </a:p>
        </p:txBody>
      </p:sp>
      <p:sp>
        <p:nvSpPr>
          <p:cNvPr id="53" name="Body Level One…"/>
          <p:cNvSpPr txBox="1">
            <a:spLocks noGrp="1"/>
          </p:cNvSpPr>
          <p:nvPr>
            <p:ph type="body" sz="half" idx="1"/>
          </p:nvPr>
        </p:nvSpPr>
        <p:spPr>
          <a:xfrm>
            <a:off x="4865854" y="2559050"/>
            <a:ext cx="17068801" cy="6991946"/>
          </a:xfrm>
          <a:prstGeom prst="rect">
            <a:avLst/>
          </a:prstGeom>
        </p:spPr>
        <p:txBody>
          <a:bodyPr lIns="0" tIns="0" rIns="0" bIns="0" anchor="t">
            <a:noAutofit/>
          </a:bodyPr>
          <a:lstStyle>
            <a:lvl1pPr marL="0" indent="0">
              <a:spcBef>
                <a:spcPts val="3000"/>
              </a:spcBef>
              <a:buSzTx/>
              <a:buNone/>
            </a:lvl1pPr>
            <a:lvl2pPr marL="0" indent="0">
              <a:spcBef>
                <a:spcPts val="3000"/>
              </a:spcBef>
              <a:buSzTx/>
              <a:buNone/>
            </a:lvl2pPr>
            <a:lvl3pPr marL="0" indent="0">
              <a:spcBef>
                <a:spcPts val="3000"/>
              </a:spcBef>
              <a:buSzTx/>
              <a:buNone/>
            </a:lvl3pPr>
            <a:lvl4pPr marL="0" indent="0">
              <a:spcBef>
                <a:spcPts val="3000"/>
              </a:spcBef>
              <a:buSzTx/>
              <a:buNone/>
            </a:lvl4pPr>
            <a:lvl5pPr marL="0" indent="0">
              <a:spcBef>
                <a:spcPts val="3000"/>
              </a:spcBef>
              <a:buSzTx/>
              <a:buNone/>
            </a:lvl5pPr>
          </a:lstStyle>
          <a:p>
            <a:r>
              <a:t>Body Level One</a:t>
            </a:r>
          </a:p>
          <a:p>
            <a:pPr lvl="1"/>
            <a:r>
              <a:t>Body Level Two</a:t>
            </a:r>
          </a:p>
          <a:p>
            <a:pPr lvl="2"/>
            <a:r>
              <a:t>Body Level Three</a:t>
            </a:r>
          </a:p>
          <a:p>
            <a:pPr lvl="3"/>
            <a:r>
              <a:t>Body Level Four</a:t>
            </a:r>
          </a:p>
          <a:p>
            <a:pPr lvl="4"/>
            <a:r>
              <a:t>Body Level Five</a:t>
            </a:r>
          </a:p>
        </p:txBody>
      </p:sp>
      <p:pic>
        <p:nvPicPr>
          <p:cNvPr id="54" name="RITTechMASTERSLIDES(WIDE)_05.pdf" descr="RITTechMASTERSLIDES(WIDE)_05.pdf"/>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55" name="Slide Numb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Master1 copy 4">
    <p:spTree>
      <p:nvGrpSpPr>
        <p:cNvPr id="1" name=""/>
        <p:cNvGrpSpPr/>
        <p:nvPr/>
      </p:nvGrpSpPr>
      <p:grpSpPr>
        <a:xfrm>
          <a:off x="0" y="0"/>
          <a:ext cx="0" cy="0"/>
          <a:chOff x="0" y="0"/>
          <a:chExt cx="0" cy="0"/>
        </a:xfrm>
      </p:grpSpPr>
      <p:sp>
        <p:nvSpPr>
          <p:cNvPr id="62" name="Title Text"/>
          <p:cNvSpPr txBox="1">
            <a:spLocks noGrp="1"/>
          </p:cNvSpPr>
          <p:nvPr>
            <p:ph type="title"/>
          </p:nvPr>
        </p:nvSpPr>
        <p:spPr>
          <a:xfrm>
            <a:off x="4857485" y="1113366"/>
            <a:ext cx="7049030" cy="689175"/>
          </a:xfrm>
          <a:prstGeom prst="rect">
            <a:avLst/>
          </a:prstGeom>
        </p:spPr>
        <p:txBody>
          <a:bodyPr anchor="t">
            <a:noAutofit/>
          </a:bodyPr>
          <a:lstStyle>
            <a:lvl1pPr>
              <a:defRPr sz="3200">
                <a:solidFill>
                  <a:srgbClr val="535353"/>
                </a:solidFill>
              </a:defRPr>
            </a:lvl1pPr>
          </a:lstStyle>
          <a:p>
            <a:r>
              <a:t>Title Text</a:t>
            </a:r>
          </a:p>
        </p:txBody>
      </p:sp>
      <p:sp>
        <p:nvSpPr>
          <p:cNvPr id="63" name="Body Level One…"/>
          <p:cNvSpPr txBox="1">
            <a:spLocks noGrp="1"/>
          </p:cNvSpPr>
          <p:nvPr>
            <p:ph type="body" sz="half" idx="1"/>
          </p:nvPr>
        </p:nvSpPr>
        <p:spPr>
          <a:xfrm>
            <a:off x="4865854" y="2559050"/>
            <a:ext cx="17068801" cy="6991946"/>
          </a:xfrm>
          <a:prstGeom prst="rect">
            <a:avLst/>
          </a:prstGeom>
        </p:spPr>
        <p:txBody>
          <a:bodyPr lIns="0" tIns="0" rIns="0" bIns="0" anchor="t">
            <a:noAutofit/>
          </a:bodyPr>
          <a:lstStyle>
            <a:lvl1pPr marL="0" indent="0">
              <a:spcBef>
                <a:spcPts val="3000"/>
              </a:spcBef>
              <a:buSzTx/>
              <a:buNone/>
            </a:lvl1pPr>
            <a:lvl2pPr marL="0" indent="0">
              <a:spcBef>
                <a:spcPts val="3000"/>
              </a:spcBef>
              <a:buSzTx/>
              <a:buNone/>
            </a:lvl2pPr>
            <a:lvl3pPr marL="0" indent="0">
              <a:spcBef>
                <a:spcPts val="3000"/>
              </a:spcBef>
              <a:buSzTx/>
              <a:buNone/>
            </a:lvl3pPr>
            <a:lvl4pPr marL="0" indent="0">
              <a:spcBef>
                <a:spcPts val="3000"/>
              </a:spcBef>
              <a:buSzTx/>
              <a:buNone/>
            </a:lvl4pPr>
            <a:lvl5pPr marL="0" indent="0">
              <a:spcBef>
                <a:spcPts val="3000"/>
              </a:spcBef>
              <a:buSzTx/>
              <a:buNone/>
            </a:lvl5pPr>
          </a:lstStyle>
          <a:p>
            <a:r>
              <a:t>Body Level One</a:t>
            </a:r>
          </a:p>
          <a:p>
            <a:pPr lvl="1"/>
            <a:r>
              <a:t>Body Level Two</a:t>
            </a:r>
          </a:p>
          <a:p>
            <a:pPr lvl="2"/>
            <a:r>
              <a:t>Body Level Three</a:t>
            </a:r>
          </a:p>
          <a:p>
            <a:pPr lvl="3"/>
            <a:r>
              <a:t>Body Level Four</a:t>
            </a:r>
          </a:p>
          <a:p>
            <a:pPr lvl="4"/>
            <a:r>
              <a:t>Body Level Five</a:t>
            </a:r>
          </a:p>
        </p:txBody>
      </p:sp>
      <p:pic>
        <p:nvPicPr>
          <p:cNvPr id="64" name="RITTechMASTERSLIDES(WIDE)_06.pdf" descr="RITTechMASTERSLIDES(WIDE)_06.pdf"/>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65" name="Slide Numb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Master1 copy 5">
    <p:spTree>
      <p:nvGrpSpPr>
        <p:cNvPr id="1" name=""/>
        <p:cNvGrpSpPr/>
        <p:nvPr/>
      </p:nvGrpSpPr>
      <p:grpSpPr>
        <a:xfrm>
          <a:off x="0" y="0"/>
          <a:ext cx="0" cy="0"/>
          <a:chOff x="0" y="0"/>
          <a:chExt cx="0" cy="0"/>
        </a:xfrm>
      </p:grpSpPr>
      <p:sp>
        <p:nvSpPr>
          <p:cNvPr id="72" name="Title Text"/>
          <p:cNvSpPr txBox="1">
            <a:spLocks noGrp="1"/>
          </p:cNvSpPr>
          <p:nvPr>
            <p:ph type="title"/>
          </p:nvPr>
        </p:nvSpPr>
        <p:spPr>
          <a:xfrm>
            <a:off x="4857485" y="1113366"/>
            <a:ext cx="7049030" cy="689175"/>
          </a:xfrm>
          <a:prstGeom prst="rect">
            <a:avLst/>
          </a:prstGeom>
        </p:spPr>
        <p:txBody>
          <a:bodyPr anchor="t">
            <a:noAutofit/>
          </a:bodyPr>
          <a:lstStyle>
            <a:lvl1pPr>
              <a:defRPr sz="3200">
                <a:solidFill>
                  <a:srgbClr val="535353"/>
                </a:solidFill>
              </a:defRPr>
            </a:lvl1pPr>
          </a:lstStyle>
          <a:p>
            <a:r>
              <a:t>Title Text</a:t>
            </a:r>
          </a:p>
        </p:txBody>
      </p:sp>
      <p:sp>
        <p:nvSpPr>
          <p:cNvPr id="73" name="Body Level One…"/>
          <p:cNvSpPr txBox="1">
            <a:spLocks noGrp="1"/>
          </p:cNvSpPr>
          <p:nvPr>
            <p:ph type="body" sz="half" idx="1"/>
          </p:nvPr>
        </p:nvSpPr>
        <p:spPr>
          <a:xfrm>
            <a:off x="4865854" y="2559050"/>
            <a:ext cx="17068801" cy="6991946"/>
          </a:xfrm>
          <a:prstGeom prst="rect">
            <a:avLst/>
          </a:prstGeom>
        </p:spPr>
        <p:txBody>
          <a:bodyPr lIns="0" tIns="0" rIns="0" bIns="0" anchor="t">
            <a:noAutofit/>
          </a:bodyPr>
          <a:lstStyle>
            <a:lvl1pPr marL="0" indent="0">
              <a:spcBef>
                <a:spcPts val="3000"/>
              </a:spcBef>
              <a:buSzTx/>
              <a:buNone/>
            </a:lvl1pPr>
            <a:lvl2pPr marL="0" indent="0">
              <a:spcBef>
                <a:spcPts val="3000"/>
              </a:spcBef>
              <a:buSzTx/>
              <a:buNone/>
            </a:lvl2pPr>
            <a:lvl3pPr marL="0" indent="0">
              <a:spcBef>
                <a:spcPts val="3000"/>
              </a:spcBef>
              <a:buSzTx/>
              <a:buNone/>
            </a:lvl3pPr>
            <a:lvl4pPr marL="0" indent="0">
              <a:spcBef>
                <a:spcPts val="3000"/>
              </a:spcBef>
              <a:buSzTx/>
              <a:buNone/>
            </a:lvl4pPr>
            <a:lvl5pPr marL="0" indent="0">
              <a:spcBef>
                <a:spcPts val="3000"/>
              </a:spcBef>
              <a:buSzTx/>
              <a:buNone/>
            </a:lvl5pPr>
          </a:lstStyle>
          <a:p>
            <a:r>
              <a:t>Body Level One</a:t>
            </a:r>
          </a:p>
          <a:p>
            <a:pPr lvl="1"/>
            <a:r>
              <a:t>Body Level Two</a:t>
            </a:r>
          </a:p>
          <a:p>
            <a:pPr lvl="2"/>
            <a:r>
              <a:t>Body Level Three</a:t>
            </a:r>
          </a:p>
          <a:p>
            <a:pPr lvl="3"/>
            <a:r>
              <a:t>Body Level Four</a:t>
            </a:r>
          </a:p>
          <a:p>
            <a:pPr lvl="4"/>
            <a:r>
              <a:t>Body Level Five</a:t>
            </a:r>
          </a:p>
        </p:txBody>
      </p:sp>
      <p:pic>
        <p:nvPicPr>
          <p:cNvPr id="74" name="RITTechMASTERSLIDES(WIDE)_07.pdf" descr="RITTechMASTERSLIDES(WIDE)_07.pdf"/>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75" name="Slide Numb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Master1 copy 6">
    <p:spTree>
      <p:nvGrpSpPr>
        <p:cNvPr id="1" name=""/>
        <p:cNvGrpSpPr/>
        <p:nvPr/>
      </p:nvGrpSpPr>
      <p:grpSpPr>
        <a:xfrm>
          <a:off x="0" y="0"/>
          <a:ext cx="0" cy="0"/>
          <a:chOff x="0" y="0"/>
          <a:chExt cx="0" cy="0"/>
        </a:xfrm>
      </p:grpSpPr>
      <p:sp>
        <p:nvSpPr>
          <p:cNvPr id="82" name="Title Text"/>
          <p:cNvSpPr txBox="1">
            <a:spLocks noGrp="1"/>
          </p:cNvSpPr>
          <p:nvPr>
            <p:ph type="title"/>
          </p:nvPr>
        </p:nvSpPr>
        <p:spPr>
          <a:xfrm>
            <a:off x="4857485" y="1113366"/>
            <a:ext cx="7049030" cy="689175"/>
          </a:xfrm>
          <a:prstGeom prst="rect">
            <a:avLst/>
          </a:prstGeom>
        </p:spPr>
        <p:txBody>
          <a:bodyPr anchor="t">
            <a:noAutofit/>
          </a:bodyPr>
          <a:lstStyle>
            <a:lvl1pPr>
              <a:defRPr sz="3200">
                <a:solidFill>
                  <a:srgbClr val="535353"/>
                </a:solidFill>
              </a:defRPr>
            </a:lvl1pPr>
          </a:lstStyle>
          <a:p>
            <a:r>
              <a:t>Title Text</a:t>
            </a:r>
          </a:p>
        </p:txBody>
      </p:sp>
      <p:sp>
        <p:nvSpPr>
          <p:cNvPr id="83" name="Body Level One…"/>
          <p:cNvSpPr txBox="1">
            <a:spLocks noGrp="1"/>
          </p:cNvSpPr>
          <p:nvPr>
            <p:ph type="body" sz="half" idx="1"/>
          </p:nvPr>
        </p:nvSpPr>
        <p:spPr>
          <a:xfrm>
            <a:off x="4865854" y="2559050"/>
            <a:ext cx="17068801" cy="6991946"/>
          </a:xfrm>
          <a:prstGeom prst="rect">
            <a:avLst/>
          </a:prstGeom>
        </p:spPr>
        <p:txBody>
          <a:bodyPr lIns="0" tIns="0" rIns="0" bIns="0" anchor="t">
            <a:noAutofit/>
          </a:bodyPr>
          <a:lstStyle>
            <a:lvl1pPr marL="0" indent="0">
              <a:spcBef>
                <a:spcPts val="3000"/>
              </a:spcBef>
              <a:buSzTx/>
              <a:buNone/>
            </a:lvl1pPr>
            <a:lvl2pPr marL="0" indent="0">
              <a:spcBef>
                <a:spcPts val="3000"/>
              </a:spcBef>
              <a:buSzTx/>
              <a:buNone/>
            </a:lvl2pPr>
            <a:lvl3pPr marL="0" indent="0">
              <a:spcBef>
                <a:spcPts val="3000"/>
              </a:spcBef>
              <a:buSzTx/>
              <a:buNone/>
            </a:lvl3pPr>
            <a:lvl4pPr marL="0" indent="0">
              <a:spcBef>
                <a:spcPts val="3000"/>
              </a:spcBef>
              <a:buSzTx/>
              <a:buNone/>
            </a:lvl4pPr>
            <a:lvl5pPr marL="0" indent="0">
              <a:spcBef>
                <a:spcPts val="3000"/>
              </a:spcBef>
              <a:buSzTx/>
              <a:buNone/>
            </a:lvl5pPr>
          </a:lstStyle>
          <a:p>
            <a:r>
              <a:t>Body Level One</a:t>
            </a:r>
          </a:p>
          <a:p>
            <a:pPr lvl="1"/>
            <a:r>
              <a:t>Body Level Two</a:t>
            </a:r>
          </a:p>
          <a:p>
            <a:pPr lvl="2"/>
            <a:r>
              <a:t>Body Level Three</a:t>
            </a:r>
          </a:p>
          <a:p>
            <a:pPr lvl="3"/>
            <a:r>
              <a:t>Body Level Four</a:t>
            </a:r>
          </a:p>
          <a:p>
            <a:pPr lvl="4"/>
            <a:r>
              <a:t>Body Level Five</a:t>
            </a:r>
          </a:p>
        </p:txBody>
      </p:sp>
      <p:pic>
        <p:nvPicPr>
          <p:cNvPr id="84" name="RITTechMASTERSLIDES(WIDE)_08.pdf" descr="RITTechMASTERSLIDES(WIDE)_08.pdf"/>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85" name="Slide Numb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Master9">
    <p:spTree>
      <p:nvGrpSpPr>
        <p:cNvPr id="1" name=""/>
        <p:cNvGrpSpPr/>
        <p:nvPr/>
      </p:nvGrpSpPr>
      <p:grpSpPr>
        <a:xfrm>
          <a:off x="0" y="0"/>
          <a:ext cx="0" cy="0"/>
          <a:chOff x="0" y="0"/>
          <a:chExt cx="0" cy="0"/>
        </a:xfrm>
      </p:grpSpPr>
      <p:sp>
        <p:nvSpPr>
          <p:cNvPr id="92" name="Title Text"/>
          <p:cNvSpPr txBox="1">
            <a:spLocks noGrp="1"/>
          </p:cNvSpPr>
          <p:nvPr>
            <p:ph type="title"/>
          </p:nvPr>
        </p:nvSpPr>
        <p:spPr>
          <a:prstGeom prst="rect">
            <a:avLst/>
          </a:prstGeom>
        </p:spPr>
        <p:txBody>
          <a:bodyPr/>
          <a:lstStyle/>
          <a:p>
            <a:r>
              <a:t>Title Text</a:t>
            </a:r>
          </a:p>
        </p:txBody>
      </p:sp>
      <p:sp>
        <p:nvSpPr>
          <p:cNvPr id="9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RITTechMASTERSLIDES(WIDE)_09.pdf" descr="RITTechMASTERSLIDES(WIDE)_09.pdf"/>
          <p:cNvPicPr>
            <a:picLocks noChangeAspect="1"/>
          </p:cNvPicPr>
          <p:nvPr/>
        </p:nvPicPr>
        <p:blipFill>
          <a:blip r:embed="rId7"/>
          <a:stretch>
            <a:fillRect/>
          </a:stretch>
        </p:blipFill>
        <p:spPr>
          <a:xfrm>
            <a:off x="0" y="0"/>
            <a:ext cx="24384000" cy="13716000"/>
          </a:xfrm>
          <a:prstGeom prst="rect">
            <a:avLst/>
          </a:prstGeom>
          <a:ln w="12700">
            <a:miter lim="400000"/>
          </a:ln>
        </p:spPr>
      </p:pic>
      <p:sp>
        <p:nvSpPr>
          <p:cNvPr id="3" name="Title Text"/>
          <p:cNvSpPr txBox="1">
            <a:spLocks noGrp="1"/>
          </p:cNvSpPr>
          <p:nvPr>
            <p:ph type="title"/>
          </p:nvPr>
        </p:nvSpPr>
        <p:spPr>
          <a:xfrm>
            <a:off x="6091766" y="5345089"/>
            <a:ext cx="12527493" cy="2499830"/>
          </a:xfrm>
          <a:prstGeom prst="rect">
            <a:avLst/>
          </a:prstGeom>
          <a:ln w="12700">
            <a:miter lim="400000"/>
          </a:ln>
          <a:extLst>
            <a:ext uri="{C572A759-6A51-4108-AA02-DFA0A04FC94B}">
              <ma14:wrappingTextBoxFlag xmlns="" xmlns:ma14="http://schemas.microsoft.com/office/mac/drawingml/2011/main" val="1"/>
            </a:ext>
          </a:extLst>
        </p:spPr>
        <p:txBody>
          <a:bodyPr lIns="71436" tIns="71436" rIns="71436" bIns="71436" anchor="ctr">
            <a:normAutofit/>
          </a:bodyPr>
          <a:lstStyle/>
          <a:p>
            <a:r>
              <a:t>Title Text</a:t>
            </a:r>
          </a:p>
        </p:txBody>
      </p:sp>
      <p:sp>
        <p:nvSpPr>
          <p:cNvPr id="4" name="Body Level One…"/>
          <p:cNvSpPr txBox="1">
            <a:spLocks noGrp="1"/>
          </p:cNvSpPr>
          <p:nvPr>
            <p:ph type="body" idx="1"/>
          </p:nvPr>
        </p:nvSpPr>
        <p:spPr>
          <a:xfrm>
            <a:off x="13610166" y="4458252"/>
            <a:ext cx="9550401" cy="8761896"/>
          </a:xfrm>
          <a:prstGeom prst="rect">
            <a:avLst/>
          </a:prstGeom>
          <a:ln w="12700">
            <a:miter lim="400000"/>
          </a:ln>
          <a:extLst>
            <a:ext uri="{C572A759-6A51-4108-AA02-DFA0A04FC94B}">
              <ma14:wrappingTextBoxFlag xmlns="" xmlns:ma14="http://schemas.microsoft.com/office/mac/drawingml/2011/main" val="1"/>
            </a:ext>
          </a:extLst>
        </p:spPr>
        <p:txBody>
          <a:bodyPr lIns="71436" tIns="71436" rIns="71436" bIns="71436" anchor="ctr">
            <a:normAutofit/>
          </a:bodyPr>
          <a:lstStyle/>
          <a:p>
            <a:r>
              <a:t>Body Level One</a:t>
            </a:r>
          </a:p>
          <a:p>
            <a:pPr lvl="1"/>
            <a:r>
              <a:t>Body Level Two</a:t>
            </a:r>
          </a:p>
          <a:p>
            <a:pPr lvl="2"/>
            <a:r>
              <a:t>Body Level Three</a:t>
            </a:r>
          </a:p>
          <a:p>
            <a:pPr lvl="3"/>
            <a:r>
              <a:t>Body Level Four</a:t>
            </a:r>
          </a:p>
          <a:p>
            <a:pPr lvl="4"/>
            <a:r>
              <a:t>Body Level Five</a:t>
            </a:r>
          </a:p>
        </p:txBody>
      </p:sp>
      <p:sp>
        <p:nvSpPr>
          <p:cNvPr id="5" name="Slide Number"/>
          <p:cNvSpPr txBox="1">
            <a:spLocks noGrp="1"/>
          </p:cNvSpPr>
          <p:nvPr>
            <p:ph type="sldNum" sz="quarter" idx="2"/>
          </p:nvPr>
        </p:nvSpPr>
        <p:spPr>
          <a:xfrm>
            <a:off x="11954104" y="13073062"/>
            <a:ext cx="466267" cy="477670"/>
          </a:xfrm>
          <a:prstGeom prst="rect">
            <a:avLst/>
          </a:prstGeom>
          <a:ln w="12700">
            <a:miter lim="400000"/>
          </a:ln>
        </p:spPr>
        <p:txBody>
          <a:bodyPr wrap="none" lIns="71436" tIns="71436" rIns="71436" bIns="71436">
            <a:spAutoFit/>
          </a:bodyPr>
          <a:lstStyle>
            <a:lvl1pPr>
              <a:defRPr sz="220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Lst>
  <p:transition spd="med"/>
  <p:txStyles>
    <p:titleStyle>
      <a:lvl1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1pPr>
      <a:lvl2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2pPr>
      <a:lvl3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3pPr>
      <a:lvl4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4pPr>
      <a:lvl5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5pPr>
      <a:lvl6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6pPr>
      <a:lvl7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7pPr>
      <a:lvl8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8pPr>
      <a:lvl9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9pPr>
    </p:titleStyle>
    <p:bodyStyle>
      <a:lvl1pPr marL="388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1pPr>
      <a:lvl2pPr marL="833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2pPr>
      <a:lvl3pPr marL="1277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3pPr>
      <a:lvl4pPr marL="1722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4pPr>
      <a:lvl5pPr marL="2166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5pPr>
      <a:lvl6pPr marL="2611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6pPr>
      <a:lvl7pPr marL="3055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7pPr>
      <a:lvl8pPr marL="3500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8pPr>
      <a:lvl9pPr marL="3944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9pPr>
    </p:bodyStyle>
    <p:otherStyle>
      <a:lvl1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1pPr>
      <a:lvl2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2pPr>
      <a:lvl3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3pPr>
      <a:lvl4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4pPr>
      <a:lvl5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5pPr>
      <a:lvl6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6pPr>
      <a:lvl7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7pPr>
      <a:lvl8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8pPr>
      <a:lvl9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kaH4xfodN3w"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hyperlink" Target="https://www.youtube.com/watch?v=gEDChDOM1_U"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hyperlink" Target="https://www.youtube.com/watch?v=gCfzeONu3Mo" TargetMode="Externa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Title"/>
          <p:cNvSpPr txBox="1">
            <a:spLocks noGrp="1"/>
          </p:cNvSpPr>
          <p:nvPr>
            <p:ph type="title"/>
          </p:nvPr>
        </p:nvSpPr>
        <p:spPr>
          <a:prstGeom prst="rect">
            <a:avLst/>
          </a:prstGeom>
        </p:spPr>
        <p:txBody>
          <a:bodyPr/>
          <a:lstStyle/>
          <a:p>
            <a:r>
              <a:rPr lang="en-GB" dirty="0"/>
              <a:t>How to…</a:t>
            </a:r>
            <a:br>
              <a:rPr lang="en-GB" dirty="0"/>
            </a:br>
            <a:r>
              <a:rPr lang="en-GB" dirty="0"/>
              <a:t>Navigate Workplace Communication</a:t>
            </a:r>
            <a:endParaRPr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Title"/>
          <p:cNvSpPr txBox="1">
            <a:spLocks noGrp="1"/>
          </p:cNvSpPr>
          <p:nvPr>
            <p:ph type="title"/>
          </p:nvPr>
        </p:nvSpPr>
        <p:spPr>
          <a:xfrm>
            <a:off x="4857485" y="1113366"/>
            <a:ext cx="12962164" cy="693132"/>
          </a:xfrm>
          <a:prstGeom prst="rect">
            <a:avLst/>
          </a:prstGeom>
        </p:spPr>
        <p:txBody>
          <a:bodyPr/>
          <a:lstStyle/>
          <a:p>
            <a:r>
              <a:rPr lang="en-GB" sz="4000" dirty="0"/>
              <a:t>Hints and tips for communicating at work</a:t>
            </a:r>
            <a:endParaRPr sz="4000" dirty="0"/>
          </a:p>
        </p:txBody>
      </p:sp>
      <p:sp>
        <p:nvSpPr>
          <p:cNvPr id="159" name="Body"/>
          <p:cNvSpPr txBox="1">
            <a:spLocks noGrp="1"/>
          </p:cNvSpPr>
          <p:nvPr>
            <p:ph type="body" sz="half" idx="1"/>
          </p:nvPr>
        </p:nvSpPr>
        <p:spPr>
          <a:xfrm>
            <a:off x="4857485" y="2366394"/>
            <a:ext cx="17511861" cy="9453898"/>
          </a:xfrm>
          <a:prstGeom prst="rect">
            <a:avLst/>
          </a:prstGeom>
        </p:spPr>
        <p:txBody>
          <a:bodyPr/>
          <a:lstStyle/>
          <a:p>
            <a:pPr marL="800100" lvl="1" indent="-800100" fontAlgn="base">
              <a:buFont typeface="+mj-lt"/>
              <a:buAutoNum type="arabicPeriod"/>
            </a:pPr>
            <a:r>
              <a:rPr lang="en-GB" sz="3200" dirty="0">
                <a:solidFill>
                  <a:srgbClr val="3C3C3C"/>
                </a:solidFill>
              </a:rPr>
              <a:t>Reduce email stress!  When you send an email think carefully about who needs a copy.  It is so easy to just send copies to everyone you think might be interested.  Just send the emails to those you know </a:t>
            </a:r>
            <a:r>
              <a:rPr lang="en-GB" sz="3200" b="1" i="1" dirty="0">
                <a:solidFill>
                  <a:srgbClr val="3C3C3C"/>
                </a:solidFill>
              </a:rPr>
              <a:t>are</a:t>
            </a:r>
            <a:r>
              <a:rPr lang="en-GB" sz="3200" dirty="0">
                <a:solidFill>
                  <a:srgbClr val="3C3C3C"/>
                </a:solidFill>
              </a:rPr>
              <a:t> interested!</a:t>
            </a:r>
          </a:p>
          <a:p>
            <a:pPr marL="800100" lvl="1" indent="-800100" fontAlgn="base">
              <a:buFont typeface="+mj-lt"/>
              <a:buAutoNum type="arabicPeriod"/>
            </a:pPr>
            <a:r>
              <a:rPr lang="en-GB" sz="3200" dirty="0">
                <a:solidFill>
                  <a:srgbClr val="3C3C3C"/>
                </a:solidFill>
              </a:rPr>
              <a:t>Although it can be difficult, any difficult messages or bad news should be delivered face to face.  Colleagues will have much more respect for you if you talk things through.</a:t>
            </a:r>
          </a:p>
          <a:p>
            <a:pPr marL="800100" lvl="1" indent="-800100" fontAlgn="base">
              <a:buFont typeface="+mj-lt"/>
              <a:buAutoNum type="arabicPeriod"/>
            </a:pPr>
            <a:r>
              <a:rPr lang="en-GB" sz="3200" dirty="0">
                <a:solidFill>
                  <a:srgbClr val="3C3C3C"/>
                </a:solidFill>
              </a:rPr>
              <a:t>Limit the use of interoffice chat.  That does not mean that you should not use it to arrange to meet a colleague for lunch, but do not use it for general chit-chat and gossip.</a:t>
            </a:r>
          </a:p>
          <a:p>
            <a:pPr marL="800100" lvl="1" indent="-800100" fontAlgn="base">
              <a:buFont typeface="+mj-lt"/>
              <a:buAutoNum type="arabicPeriod"/>
            </a:pPr>
            <a:r>
              <a:rPr lang="en-GB" sz="3200" dirty="0">
                <a:solidFill>
                  <a:srgbClr val="3C3C3C"/>
                </a:solidFill>
              </a:rPr>
              <a:t>Where decisions are involved you should use a verbal communication channel, but confirm the decision in writing to have a permanent record.</a:t>
            </a:r>
          </a:p>
          <a:p>
            <a:pPr lvl="1" fontAlgn="base"/>
            <a:r>
              <a:rPr lang="en-GB" sz="3200" dirty="0">
                <a:solidFill>
                  <a:srgbClr val="3C3C3C"/>
                </a:solidFill>
              </a:rPr>
              <a:t>In addition:</a:t>
            </a:r>
          </a:p>
          <a:p>
            <a:pPr marL="800100" lvl="1" indent="-800100" fontAlgn="base">
              <a:buFont typeface="+mj-lt"/>
              <a:buAutoNum type="arabicPeriod"/>
            </a:pPr>
            <a:r>
              <a:rPr lang="en-GB" sz="3200" dirty="0">
                <a:solidFill>
                  <a:srgbClr val="3C3C3C"/>
                </a:solidFill>
              </a:rPr>
              <a:t>Think about the </a:t>
            </a:r>
            <a:r>
              <a:rPr lang="en-GB" sz="3200" b="1" dirty="0">
                <a:solidFill>
                  <a:srgbClr val="3C3C3C"/>
                </a:solidFill>
              </a:rPr>
              <a:t>quantity</a:t>
            </a:r>
            <a:r>
              <a:rPr lang="en-GB" sz="3200" dirty="0">
                <a:solidFill>
                  <a:srgbClr val="3C3C3C"/>
                </a:solidFill>
              </a:rPr>
              <a:t> of information you communicate – does your recipient need a full copy of something or would a summary be more appropriate?</a:t>
            </a:r>
          </a:p>
          <a:p>
            <a:pPr marL="800100" lvl="1" indent="-800100" fontAlgn="base">
              <a:buFont typeface="+mj-lt"/>
              <a:buAutoNum type="arabicPeriod"/>
            </a:pPr>
            <a:r>
              <a:rPr lang="en-GB" sz="3200" dirty="0">
                <a:solidFill>
                  <a:srgbClr val="3C3C3C"/>
                </a:solidFill>
              </a:rPr>
              <a:t>Think about how you are presenting the information (its </a:t>
            </a:r>
            <a:r>
              <a:rPr lang="en-GB" sz="3200" b="1" dirty="0">
                <a:solidFill>
                  <a:srgbClr val="3C3C3C"/>
                </a:solidFill>
              </a:rPr>
              <a:t>format</a:t>
            </a:r>
            <a:r>
              <a:rPr lang="en-GB" sz="3200" dirty="0">
                <a:solidFill>
                  <a:srgbClr val="3C3C3C"/>
                </a:solidFill>
              </a:rPr>
              <a:t>) – is a table of data sufficient or would a chart or graph be better?</a:t>
            </a:r>
            <a:endParaRPr sz="3200" dirty="0"/>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BB415DF-CD60-407C-A745-0131F5080C96}"/>
              </a:ext>
            </a:extLst>
          </p:cNvPr>
          <p:cNvSpPr>
            <a:spLocks noGrp="1"/>
          </p:cNvSpPr>
          <p:nvPr>
            <p:ph type="title"/>
          </p:nvPr>
        </p:nvSpPr>
        <p:spPr>
          <a:xfrm>
            <a:off x="2190764" y="708551"/>
            <a:ext cx="14085556" cy="689175"/>
          </a:xfrm>
        </p:spPr>
        <p:txBody>
          <a:bodyPr/>
          <a:lstStyle/>
          <a:p>
            <a:r>
              <a:rPr lang="en-GB" sz="4400" dirty="0"/>
              <a:t>Session objectives:</a:t>
            </a:r>
            <a:endParaRPr lang="en-GB" sz="4400" dirty="0">
              <a:latin typeface="Helvetica Neue (Body)"/>
            </a:endParaRPr>
          </a:p>
        </p:txBody>
      </p:sp>
      <p:sp>
        <p:nvSpPr>
          <p:cNvPr id="4" name="TextBox 3">
            <a:extLst>
              <a:ext uri="{FF2B5EF4-FFF2-40B4-BE49-F238E27FC236}">
                <a16:creationId xmlns:a16="http://schemas.microsoft.com/office/drawing/2014/main" id="{A36B052F-5993-4243-9386-848B39F26270}"/>
              </a:ext>
            </a:extLst>
          </p:cNvPr>
          <p:cNvSpPr txBox="1"/>
          <p:nvPr/>
        </p:nvSpPr>
        <p:spPr>
          <a:xfrm>
            <a:off x="3466804" y="2599411"/>
            <a:ext cx="14976886" cy="90082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6" tIns="71436" rIns="71436" bIns="71436" numCol="1" spcCol="38100" rtlCol="0" anchor="ctr">
            <a:spAutoFit/>
          </a:bodyPr>
          <a:lstStyle/>
          <a:p>
            <a:pPr marR="0" algn="l" defTabSz="821530" rtl="0" fontAlgn="auto" latinLnBrk="0" hangingPunct="0">
              <a:lnSpc>
                <a:spcPct val="100000"/>
              </a:lnSpc>
              <a:spcBef>
                <a:spcPts val="0"/>
              </a:spcBef>
              <a:spcAft>
                <a:spcPts val="0"/>
              </a:spcAft>
              <a:buClrTx/>
              <a:buSzTx/>
              <a:tabLst/>
            </a:pPr>
            <a:r>
              <a:rPr lang="en-GB" dirty="0">
                <a:latin typeface="+mn-lt"/>
              </a:rPr>
              <a:t>Every organisation manages its internal and external communication in a different ways.  In most cases the organisation will have a range of preferred methods or channels it would expect you to use.</a:t>
            </a:r>
          </a:p>
          <a:p>
            <a:pPr marR="0" algn="l" defTabSz="821530" rtl="0" fontAlgn="auto" latinLnBrk="0" hangingPunct="0">
              <a:lnSpc>
                <a:spcPct val="100000"/>
              </a:lnSpc>
              <a:spcBef>
                <a:spcPts val="0"/>
              </a:spcBef>
              <a:spcAft>
                <a:spcPts val="0"/>
              </a:spcAft>
              <a:buClrTx/>
              <a:buSzTx/>
              <a:tabLst/>
            </a:pPr>
            <a:endParaRPr lang="en-GB" dirty="0">
              <a:latin typeface="+mn-lt"/>
            </a:endParaRPr>
          </a:p>
          <a:p>
            <a:pPr marR="0" algn="l" defTabSz="821530" rtl="0" fontAlgn="auto" latinLnBrk="0" hangingPunct="0">
              <a:lnSpc>
                <a:spcPct val="100000"/>
              </a:lnSpc>
              <a:spcBef>
                <a:spcPts val="0"/>
              </a:spcBef>
              <a:spcAft>
                <a:spcPts val="0"/>
              </a:spcAft>
              <a:buClrTx/>
              <a:buSzTx/>
              <a:tabLst/>
            </a:pPr>
            <a:r>
              <a:rPr lang="en-GB" dirty="0">
                <a:latin typeface="+mn-lt"/>
              </a:rPr>
              <a:t>Some channels of communication are formal, others are informal.</a:t>
            </a:r>
          </a:p>
          <a:p>
            <a:pPr marR="0" algn="l" defTabSz="821530" rtl="0" fontAlgn="auto" latinLnBrk="0" hangingPunct="0">
              <a:lnSpc>
                <a:spcPct val="100000"/>
              </a:lnSpc>
              <a:spcBef>
                <a:spcPts val="0"/>
              </a:spcBef>
              <a:spcAft>
                <a:spcPts val="0"/>
              </a:spcAft>
              <a:buClrTx/>
              <a:buSzTx/>
              <a:tabLst/>
            </a:pPr>
            <a:endParaRPr lang="en-GB" dirty="0">
              <a:latin typeface="+mn-lt"/>
            </a:endParaRPr>
          </a:p>
          <a:p>
            <a:pPr marR="0" algn="l" defTabSz="821530" rtl="0" fontAlgn="auto" latinLnBrk="0" hangingPunct="0">
              <a:lnSpc>
                <a:spcPct val="100000"/>
              </a:lnSpc>
              <a:spcBef>
                <a:spcPts val="0"/>
              </a:spcBef>
              <a:spcAft>
                <a:spcPts val="0"/>
              </a:spcAft>
              <a:buClrTx/>
              <a:buSzTx/>
              <a:tabLst/>
            </a:pPr>
            <a:r>
              <a:rPr lang="en-GB" dirty="0">
                <a:latin typeface="+mn-lt"/>
              </a:rPr>
              <a:t>In this presentation you will find out:</a:t>
            </a:r>
          </a:p>
          <a:p>
            <a:pPr marR="0" algn="l" defTabSz="821530" rtl="0" fontAlgn="auto" latinLnBrk="0" hangingPunct="0">
              <a:lnSpc>
                <a:spcPct val="100000"/>
              </a:lnSpc>
              <a:spcBef>
                <a:spcPts val="0"/>
              </a:spcBef>
              <a:spcAft>
                <a:spcPts val="0"/>
              </a:spcAft>
              <a:buClrTx/>
              <a:buSzTx/>
              <a:tabLst/>
            </a:pPr>
            <a:endParaRPr lang="en-GB" dirty="0">
              <a:latin typeface="+mn-lt"/>
            </a:endParaRPr>
          </a:p>
          <a:p>
            <a:pPr marL="457200" marR="0" indent="-457200" algn="l" defTabSz="821530" rtl="0" fontAlgn="auto" latinLnBrk="0" hangingPunct="0">
              <a:lnSpc>
                <a:spcPct val="100000"/>
              </a:lnSpc>
              <a:spcBef>
                <a:spcPts val="0"/>
              </a:spcBef>
              <a:spcAft>
                <a:spcPts val="0"/>
              </a:spcAft>
              <a:buClrTx/>
              <a:buSzTx/>
              <a:buFont typeface="Arial" panose="020B0604020202020204" pitchFamily="34" charset="0"/>
              <a:buChar char="•"/>
              <a:tabLst/>
            </a:pPr>
            <a:r>
              <a:rPr lang="en-GB" dirty="0">
                <a:latin typeface="+mn-lt"/>
              </a:rPr>
              <a:t>Why workplace communication is important</a:t>
            </a:r>
          </a:p>
          <a:p>
            <a:pPr marL="457200" marR="0" indent="-457200" algn="l" defTabSz="821530" rtl="0" fontAlgn="auto" latinLnBrk="0" hangingPunct="0">
              <a:lnSpc>
                <a:spcPct val="100000"/>
              </a:lnSpc>
              <a:spcBef>
                <a:spcPts val="0"/>
              </a:spcBef>
              <a:spcAft>
                <a:spcPts val="0"/>
              </a:spcAft>
              <a:buClrTx/>
              <a:buSzTx/>
              <a:buFont typeface="Arial" panose="020B0604020202020204" pitchFamily="34" charset="0"/>
              <a:buChar char="•"/>
              <a:tabLst/>
            </a:pPr>
            <a:r>
              <a:rPr lang="en-GB" dirty="0">
                <a:latin typeface="+mn-lt"/>
              </a:rPr>
              <a:t>What typical communications channels are</a:t>
            </a:r>
          </a:p>
          <a:p>
            <a:pPr marL="457200" marR="0" indent="-457200" algn="l" defTabSz="821530" rtl="0" fontAlgn="auto" latinLnBrk="0" hangingPunct="0">
              <a:lnSpc>
                <a:spcPct val="100000"/>
              </a:lnSpc>
              <a:spcBef>
                <a:spcPts val="0"/>
              </a:spcBef>
              <a:spcAft>
                <a:spcPts val="0"/>
              </a:spcAft>
              <a:buClrTx/>
              <a:buSzTx/>
              <a:buFont typeface="Arial" panose="020B0604020202020204" pitchFamily="34" charset="0"/>
              <a:buChar char="•"/>
              <a:tabLst/>
            </a:pPr>
            <a:r>
              <a:rPr lang="en-GB" dirty="0">
                <a:latin typeface="+mn-lt"/>
              </a:rPr>
              <a:t>Which are formal and which are informal</a:t>
            </a:r>
          </a:p>
          <a:p>
            <a:pPr marL="457200" marR="0" indent="-457200" algn="l" defTabSz="821530" rtl="0" fontAlgn="auto" latinLnBrk="0" hangingPunct="0">
              <a:lnSpc>
                <a:spcPct val="100000"/>
              </a:lnSpc>
              <a:spcBef>
                <a:spcPts val="0"/>
              </a:spcBef>
              <a:spcAft>
                <a:spcPts val="0"/>
              </a:spcAft>
              <a:buClrTx/>
              <a:buSzTx/>
              <a:buFont typeface="Arial" panose="020B0604020202020204" pitchFamily="34" charset="0"/>
              <a:buChar char="•"/>
              <a:tabLst/>
            </a:pPr>
            <a:r>
              <a:rPr lang="en-GB" dirty="0">
                <a:latin typeface="+mn-lt"/>
              </a:rPr>
              <a:t>Dangers of misusing communication channels in the workplace</a:t>
            </a:r>
          </a:p>
          <a:p>
            <a:pPr marL="457200" marR="0" indent="-457200" algn="l" defTabSz="821530" rtl="0" fontAlgn="auto" latinLnBrk="0" hangingPunct="0">
              <a:lnSpc>
                <a:spcPct val="100000"/>
              </a:lnSpc>
              <a:spcBef>
                <a:spcPts val="0"/>
              </a:spcBef>
              <a:spcAft>
                <a:spcPts val="0"/>
              </a:spcAft>
              <a:buClrTx/>
              <a:buSzTx/>
              <a:buFont typeface="Arial" panose="020B0604020202020204" pitchFamily="34" charset="0"/>
              <a:buChar char="•"/>
              <a:tabLst/>
            </a:pPr>
            <a:r>
              <a:rPr lang="en-GB" dirty="0">
                <a:latin typeface="+mn-lt"/>
              </a:rPr>
              <a:t>Choosing what you communicate</a:t>
            </a:r>
          </a:p>
          <a:p>
            <a:pPr marL="457200" marR="0" indent="-457200" algn="l" defTabSz="821530" rtl="0" fontAlgn="auto" latinLnBrk="0" hangingPunct="0">
              <a:lnSpc>
                <a:spcPct val="100000"/>
              </a:lnSpc>
              <a:spcBef>
                <a:spcPts val="0"/>
              </a:spcBef>
              <a:spcAft>
                <a:spcPts val="0"/>
              </a:spcAft>
              <a:buClrTx/>
              <a:buSzTx/>
              <a:buFont typeface="Arial" panose="020B0604020202020204" pitchFamily="34" charset="0"/>
              <a:buChar char="•"/>
              <a:tabLst/>
            </a:pPr>
            <a:r>
              <a:rPr lang="en-GB" dirty="0">
                <a:latin typeface="+mn-lt"/>
              </a:rPr>
              <a:t>Hints and tips for communicating at work</a:t>
            </a:r>
          </a:p>
          <a:p>
            <a:pPr marL="457200" marR="0" indent="-457200" algn="l" defTabSz="821530" rtl="0" fontAlgn="auto" latinLnBrk="0" hangingPunct="0">
              <a:lnSpc>
                <a:spcPct val="100000"/>
              </a:lnSpc>
              <a:spcBef>
                <a:spcPts val="0"/>
              </a:spcBef>
              <a:spcAft>
                <a:spcPts val="0"/>
              </a:spcAft>
              <a:buClrTx/>
              <a:buSzTx/>
              <a:buFont typeface="Arial" panose="020B0604020202020204" pitchFamily="34" charset="0"/>
              <a:buChar char="•"/>
              <a:tabLst/>
            </a:pPr>
            <a:endParaRPr lang="en-GB" dirty="0">
              <a:latin typeface="+mn-lt"/>
            </a:endParaRPr>
          </a:p>
          <a:p>
            <a:pPr marL="457200" marR="0" indent="-457200" algn="l" defTabSz="821530" rtl="0" fontAlgn="auto" latinLnBrk="0" hangingPunct="0">
              <a:lnSpc>
                <a:spcPct val="100000"/>
              </a:lnSpc>
              <a:spcBef>
                <a:spcPts val="0"/>
              </a:spcBef>
              <a:spcAft>
                <a:spcPts val="0"/>
              </a:spcAft>
              <a:buClrTx/>
              <a:buSzTx/>
              <a:buFont typeface="Arial" panose="020B0604020202020204" pitchFamily="34" charset="0"/>
              <a:buChar char="•"/>
              <a:tabLst/>
            </a:pPr>
            <a:endParaRPr lang="en-GB" dirty="0">
              <a:latin typeface="+mn-lt"/>
            </a:endParaRPr>
          </a:p>
          <a:p>
            <a:pPr marL="457200" marR="0" indent="-457200" algn="l" defTabSz="821530" rtl="0" fontAlgn="auto" latinLnBrk="0" hangingPunct="0">
              <a:lnSpc>
                <a:spcPct val="100000"/>
              </a:lnSpc>
              <a:spcBef>
                <a:spcPts val="0"/>
              </a:spcBef>
              <a:spcAft>
                <a:spcPts val="0"/>
              </a:spcAft>
              <a:buClrTx/>
              <a:buSzTx/>
              <a:buFont typeface="Arial" panose="020B0604020202020204" pitchFamily="34" charset="0"/>
              <a:buChar char="•"/>
              <a:tabLst/>
            </a:pPr>
            <a:endParaRPr lang="en-GB" dirty="0">
              <a:latin typeface="+mn-lt"/>
            </a:endParaRPr>
          </a:p>
          <a:p>
            <a:pPr marL="457200" marR="0" indent="-457200" algn="l" defTabSz="821530" rtl="0" fontAlgn="auto" latinLnBrk="0" hangingPunct="0">
              <a:lnSpc>
                <a:spcPct val="100000"/>
              </a:lnSpc>
              <a:spcBef>
                <a:spcPts val="0"/>
              </a:spcBef>
              <a:spcAft>
                <a:spcPts val="0"/>
              </a:spcAft>
              <a:buClrTx/>
              <a:buSzTx/>
              <a:buFont typeface="Arial" panose="020B0604020202020204" pitchFamily="34" charset="0"/>
              <a:buChar char="•"/>
              <a:tabLst/>
            </a:pPr>
            <a:endParaRPr lang="en-GB" dirty="0">
              <a:latin typeface="+mn-lt"/>
            </a:endParaRPr>
          </a:p>
        </p:txBody>
      </p:sp>
    </p:spTree>
    <p:extLst>
      <p:ext uri="{BB962C8B-B14F-4D97-AF65-F5344CB8AC3E}">
        <p14:creationId xmlns:p14="http://schemas.microsoft.com/office/powerpoint/2010/main" val="3656807333"/>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Title"/>
          <p:cNvSpPr txBox="1">
            <a:spLocks noGrp="1"/>
          </p:cNvSpPr>
          <p:nvPr>
            <p:ph type="title"/>
          </p:nvPr>
        </p:nvSpPr>
        <p:spPr>
          <a:xfrm>
            <a:off x="4819517" y="466596"/>
            <a:ext cx="14744966" cy="689175"/>
          </a:xfrm>
          <a:prstGeom prst="rect">
            <a:avLst/>
          </a:prstGeom>
        </p:spPr>
        <p:txBody>
          <a:bodyPr/>
          <a:lstStyle/>
          <a:p>
            <a:r>
              <a:rPr lang="en-GB" sz="4000" dirty="0"/>
              <a:t>Good workplace communication has advantages and disadvantages</a:t>
            </a:r>
            <a:endParaRPr sz="4000" dirty="0"/>
          </a:p>
        </p:txBody>
      </p:sp>
      <p:sp>
        <p:nvSpPr>
          <p:cNvPr id="135" name="Body"/>
          <p:cNvSpPr txBox="1">
            <a:spLocks noGrp="1"/>
          </p:cNvSpPr>
          <p:nvPr>
            <p:ph type="body" sz="half" idx="1"/>
          </p:nvPr>
        </p:nvSpPr>
        <p:spPr>
          <a:xfrm>
            <a:off x="4865853" y="2279220"/>
            <a:ext cx="17068801" cy="2622550"/>
          </a:xfrm>
          <a:prstGeom prst="rect">
            <a:avLst/>
          </a:prstGeom>
        </p:spPr>
        <p:txBody>
          <a:bodyPr/>
          <a:lstStyle/>
          <a:p>
            <a:pPr>
              <a:lnSpc>
                <a:spcPct val="107000"/>
              </a:lnSpc>
              <a:spcAft>
                <a:spcPts val="800"/>
              </a:spcAft>
            </a:pPr>
            <a:r>
              <a:rPr lang="en-GB" sz="3200" dirty="0">
                <a:solidFill>
                  <a:srgbClr val="00B050"/>
                </a:solidFill>
              </a:rPr>
              <a:t>Discussion Point! Why is workplace communication important?  </a:t>
            </a:r>
          </a:p>
          <a:p>
            <a:pPr>
              <a:lnSpc>
                <a:spcPct val="107000"/>
              </a:lnSpc>
              <a:spcAft>
                <a:spcPts val="800"/>
              </a:spcAft>
            </a:pPr>
            <a:r>
              <a:rPr lang="en-GB" sz="3200" dirty="0">
                <a:solidFill>
                  <a:srgbClr val="00B050"/>
                </a:solidFill>
              </a:rPr>
              <a:t>Watch this 5 minute video and make notes about the key advantages and disadvantages identified:  </a:t>
            </a:r>
            <a:r>
              <a:rPr lang="en-GB" sz="3200" dirty="0">
                <a:cs typeface="Times New Roman" panose="02020603050405020304" pitchFamily="18" charset="0"/>
                <a:hlinkClick r:id="rId3"/>
              </a:rPr>
              <a:t>Workplace Communication</a:t>
            </a:r>
            <a:endParaRPr dirty="0"/>
          </a:p>
        </p:txBody>
      </p:sp>
      <p:sp>
        <p:nvSpPr>
          <p:cNvPr id="4" name="Body">
            <a:extLst>
              <a:ext uri="{FF2B5EF4-FFF2-40B4-BE49-F238E27FC236}">
                <a16:creationId xmlns:a16="http://schemas.microsoft.com/office/drawing/2014/main" id="{89B7E5D2-4140-4D7B-A49F-F79D17BCD7E3}"/>
              </a:ext>
            </a:extLst>
          </p:cNvPr>
          <p:cNvSpPr txBox="1">
            <a:spLocks/>
          </p:cNvSpPr>
          <p:nvPr/>
        </p:nvSpPr>
        <p:spPr>
          <a:xfrm>
            <a:off x="4865853" y="5740400"/>
            <a:ext cx="17068801" cy="262255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t">
            <a:noAutofit/>
          </a:bodyPr>
          <a:lstStyle>
            <a:lvl1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1pPr>
            <a:lvl2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2pPr>
            <a:lvl3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3pPr>
            <a:lvl4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4pPr>
            <a:lvl5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5pPr>
            <a:lvl6pPr marL="2611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6pPr>
            <a:lvl7pPr marL="3055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7pPr>
            <a:lvl8pPr marL="3500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8pPr>
            <a:lvl9pPr marL="3944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9pPr>
          </a:lstStyle>
          <a:p>
            <a:pPr hangingPunct="1">
              <a:lnSpc>
                <a:spcPct val="107000"/>
              </a:lnSpc>
              <a:spcAft>
                <a:spcPts val="800"/>
              </a:spcAft>
            </a:pPr>
            <a:r>
              <a:rPr lang="en-GB" sz="3200" b="1" dirty="0"/>
              <a:t>Key advantages:</a:t>
            </a:r>
          </a:p>
          <a:p>
            <a:pPr marL="514350" indent="-514350" hangingPunct="1">
              <a:lnSpc>
                <a:spcPct val="107000"/>
              </a:lnSpc>
              <a:spcBef>
                <a:spcPts val="1200"/>
              </a:spcBef>
              <a:spcAft>
                <a:spcPts val="800"/>
              </a:spcAft>
              <a:buFont typeface="+mj-lt"/>
              <a:buAutoNum type="arabicPeriod"/>
            </a:pPr>
            <a:r>
              <a:rPr lang="en-GB" sz="3200" dirty="0"/>
              <a:t>Improves staff motivation and productivity</a:t>
            </a:r>
          </a:p>
          <a:p>
            <a:pPr marL="514350" indent="-514350" hangingPunct="1">
              <a:lnSpc>
                <a:spcPct val="107000"/>
              </a:lnSpc>
              <a:spcBef>
                <a:spcPts val="600"/>
              </a:spcBef>
              <a:spcAft>
                <a:spcPts val="800"/>
              </a:spcAft>
              <a:buFont typeface="+mj-lt"/>
              <a:buAutoNum type="arabicPeriod"/>
            </a:pPr>
            <a:r>
              <a:rPr lang="en-GB" sz="3200" dirty="0"/>
              <a:t>Increases staff morale and job satisfaction</a:t>
            </a:r>
          </a:p>
          <a:p>
            <a:pPr marL="514350" indent="-514350" hangingPunct="1">
              <a:lnSpc>
                <a:spcPct val="107000"/>
              </a:lnSpc>
              <a:spcBef>
                <a:spcPts val="600"/>
              </a:spcBef>
              <a:spcAft>
                <a:spcPts val="800"/>
              </a:spcAft>
              <a:buFont typeface="+mj-lt"/>
              <a:buAutoNum type="arabicPeriod"/>
            </a:pPr>
            <a:r>
              <a:rPr lang="en-GB" sz="3200" dirty="0"/>
              <a:t>Reduces staff absence and improves staff retention.</a:t>
            </a:r>
          </a:p>
          <a:p>
            <a:pPr hangingPunct="1">
              <a:lnSpc>
                <a:spcPct val="107000"/>
              </a:lnSpc>
              <a:spcAft>
                <a:spcPts val="800"/>
              </a:spcAft>
            </a:pPr>
            <a:endParaRPr lang="en-GB" sz="3200" dirty="0"/>
          </a:p>
          <a:p>
            <a:pPr marL="514350" indent="-514350" hangingPunct="1">
              <a:lnSpc>
                <a:spcPct val="107000"/>
              </a:lnSpc>
              <a:spcAft>
                <a:spcPts val="800"/>
              </a:spcAft>
              <a:buAutoNum type="arabicParenR"/>
            </a:pPr>
            <a:endParaRPr lang="en-GB" sz="3200" dirty="0"/>
          </a:p>
        </p:txBody>
      </p:sp>
      <p:sp>
        <p:nvSpPr>
          <p:cNvPr id="5" name="Body">
            <a:extLst>
              <a:ext uri="{FF2B5EF4-FFF2-40B4-BE49-F238E27FC236}">
                <a16:creationId xmlns:a16="http://schemas.microsoft.com/office/drawing/2014/main" id="{13AC700F-D3A2-46C0-ACA8-BB84477B0115}"/>
              </a:ext>
            </a:extLst>
          </p:cNvPr>
          <p:cNvSpPr txBox="1">
            <a:spLocks/>
          </p:cNvSpPr>
          <p:nvPr/>
        </p:nvSpPr>
        <p:spPr>
          <a:xfrm>
            <a:off x="4819517" y="8814230"/>
            <a:ext cx="17068801" cy="262255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t">
            <a:noAutofit/>
          </a:bodyPr>
          <a:lstStyle>
            <a:lvl1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1pPr>
            <a:lvl2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2pPr>
            <a:lvl3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3pPr>
            <a:lvl4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4pPr>
            <a:lvl5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5pPr>
            <a:lvl6pPr marL="2611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6pPr>
            <a:lvl7pPr marL="3055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7pPr>
            <a:lvl8pPr marL="3500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8pPr>
            <a:lvl9pPr marL="3944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9pPr>
          </a:lstStyle>
          <a:p>
            <a:pPr hangingPunct="1">
              <a:lnSpc>
                <a:spcPct val="107000"/>
              </a:lnSpc>
              <a:spcAft>
                <a:spcPts val="800"/>
              </a:spcAft>
            </a:pPr>
            <a:r>
              <a:rPr lang="en-GB" sz="3200" b="1" dirty="0"/>
              <a:t>Key disadvantages:</a:t>
            </a:r>
          </a:p>
          <a:p>
            <a:pPr marL="514350" indent="-514350" hangingPunct="1">
              <a:lnSpc>
                <a:spcPct val="107000"/>
              </a:lnSpc>
              <a:spcBef>
                <a:spcPts val="1200"/>
              </a:spcBef>
              <a:spcAft>
                <a:spcPts val="800"/>
              </a:spcAft>
              <a:buFont typeface="+mj-lt"/>
              <a:buAutoNum type="arabicPeriod"/>
            </a:pPr>
            <a:r>
              <a:rPr lang="en-GB" sz="3200" dirty="0"/>
              <a:t>Negative communication in the organisation can lead to staff leaving because unresolved complaints will be shared between colleagues</a:t>
            </a:r>
          </a:p>
          <a:p>
            <a:pPr marL="514350" indent="-514350" hangingPunct="1">
              <a:lnSpc>
                <a:spcPct val="107000"/>
              </a:lnSpc>
              <a:spcBef>
                <a:spcPts val="600"/>
              </a:spcBef>
              <a:spcAft>
                <a:spcPts val="800"/>
              </a:spcAft>
              <a:buFont typeface="+mj-lt"/>
              <a:buAutoNum type="arabicPeriod"/>
            </a:pPr>
            <a:r>
              <a:rPr lang="en-GB" sz="3200" dirty="0"/>
              <a:t>Employees can suffer from information overload.</a:t>
            </a:r>
          </a:p>
          <a:p>
            <a:pPr hangingPunct="1">
              <a:lnSpc>
                <a:spcPct val="107000"/>
              </a:lnSpc>
              <a:spcAft>
                <a:spcPts val="800"/>
              </a:spcAft>
            </a:pPr>
            <a:endParaRPr lang="en-GB" sz="3200" dirty="0"/>
          </a:p>
          <a:p>
            <a:pPr marL="514350" indent="-514350" hangingPunct="1">
              <a:lnSpc>
                <a:spcPct val="107000"/>
              </a:lnSpc>
              <a:spcAft>
                <a:spcPts val="800"/>
              </a:spcAft>
              <a:buAutoNum type="arabicParenR"/>
            </a:pPr>
            <a:endParaRPr lang="en-GB" sz="3200" dirty="0"/>
          </a:p>
        </p:txBody>
      </p:sp>
    </p:spTree>
    <p:extLst>
      <p:ext uri="{BB962C8B-B14F-4D97-AF65-F5344CB8AC3E}">
        <p14:creationId xmlns:p14="http://schemas.microsoft.com/office/powerpoint/2010/main" val="61364067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Title"/>
          <p:cNvSpPr txBox="1">
            <a:spLocks noGrp="1"/>
          </p:cNvSpPr>
          <p:nvPr>
            <p:ph type="title"/>
          </p:nvPr>
        </p:nvSpPr>
        <p:spPr>
          <a:xfrm>
            <a:off x="4857484" y="1113366"/>
            <a:ext cx="11182615" cy="689175"/>
          </a:xfrm>
          <a:prstGeom prst="rect">
            <a:avLst/>
          </a:prstGeom>
        </p:spPr>
        <p:txBody>
          <a:bodyPr/>
          <a:lstStyle/>
          <a:p>
            <a:r>
              <a:rPr lang="en-GB" sz="4000" dirty="0"/>
              <a:t>Channels of Communication</a:t>
            </a:r>
            <a:endParaRPr sz="4000" dirty="0"/>
          </a:p>
        </p:txBody>
      </p:sp>
      <p:sp>
        <p:nvSpPr>
          <p:cNvPr id="4" name="Body">
            <a:extLst>
              <a:ext uri="{FF2B5EF4-FFF2-40B4-BE49-F238E27FC236}">
                <a16:creationId xmlns:a16="http://schemas.microsoft.com/office/drawing/2014/main" id="{89C96D88-C82A-46B8-8C09-2B393CCB4AE2}"/>
              </a:ext>
            </a:extLst>
          </p:cNvPr>
          <p:cNvSpPr txBox="1">
            <a:spLocks/>
          </p:cNvSpPr>
          <p:nvPr/>
        </p:nvSpPr>
        <p:spPr>
          <a:xfrm>
            <a:off x="4857484" y="3002691"/>
            <a:ext cx="17068801" cy="6991946"/>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t">
            <a:noAutofit/>
          </a:bodyPr>
          <a:lstStyle>
            <a:lvl1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1pPr>
            <a:lvl2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2pPr>
            <a:lvl3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3pPr>
            <a:lvl4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4pPr>
            <a:lvl5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5pPr>
            <a:lvl6pPr marL="2611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6pPr>
            <a:lvl7pPr marL="3055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7pPr>
            <a:lvl8pPr marL="3500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8pPr>
            <a:lvl9pPr marL="3944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9pPr>
          </a:lstStyle>
          <a:p>
            <a:pPr hangingPunct="1">
              <a:lnSpc>
                <a:spcPct val="107000"/>
              </a:lnSpc>
              <a:spcAft>
                <a:spcPts val="800"/>
              </a:spcAft>
            </a:pPr>
            <a:endParaRPr lang="en-GB" sz="3200" dirty="0">
              <a:cs typeface="Times New Roman" panose="02020603050405020304" pitchFamily="18" charset="0"/>
            </a:endParaRPr>
          </a:p>
          <a:p>
            <a:pPr hangingPunct="1">
              <a:lnSpc>
                <a:spcPct val="107000"/>
              </a:lnSpc>
              <a:spcAft>
                <a:spcPts val="800"/>
              </a:spcAft>
            </a:pPr>
            <a:endParaRPr lang="en-GB" sz="3200" dirty="0">
              <a:cs typeface="Times New Roman" panose="02020603050405020304" pitchFamily="18" charset="0"/>
            </a:endParaRPr>
          </a:p>
          <a:p>
            <a:pPr hangingPunct="1"/>
            <a:endParaRPr lang="en-GB" dirty="0"/>
          </a:p>
        </p:txBody>
      </p:sp>
      <p:graphicFrame>
        <p:nvGraphicFramePr>
          <p:cNvPr id="2" name="Table 2">
            <a:extLst>
              <a:ext uri="{FF2B5EF4-FFF2-40B4-BE49-F238E27FC236}">
                <a16:creationId xmlns:a16="http://schemas.microsoft.com/office/drawing/2014/main" id="{3B6B91FE-5B12-47B7-A132-2E49F3318C35}"/>
              </a:ext>
            </a:extLst>
          </p:cNvPr>
          <p:cNvGraphicFramePr>
            <a:graphicFrameLocks noGrp="1"/>
          </p:cNvGraphicFramePr>
          <p:nvPr>
            <p:extLst>
              <p:ext uri="{D42A27DB-BD31-4B8C-83A1-F6EECF244321}">
                <p14:modId xmlns:p14="http://schemas.microsoft.com/office/powerpoint/2010/main" val="3129436123"/>
              </p:ext>
            </p:extLst>
          </p:nvPr>
        </p:nvGraphicFramePr>
        <p:xfrm>
          <a:off x="4943342" y="2255520"/>
          <a:ext cx="16897084" cy="9634010"/>
        </p:xfrm>
        <a:graphic>
          <a:graphicData uri="http://schemas.openxmlformats.org/drawingml/2006/table">
            <a:tbl>
              <a:tblPr firstRow="1" bandRow="1">
                <a:tableStyleId>{0E3FDE45-AF77-4B5C-9715-49D594BDF05E}</a:tableStyleId>
              </a:tblPr>
              <a:tblGrid>
                <a:gridCol w="2347071">
                  <a:extLst>
                    <a:ext uri="{9D8B030D-6E8A-4147-A177-3AD203B41FA5}">
                      <a16:colId xmlns:a16="http://schemas.microsoft.com/office/drawing/2014/main" val="3816733559"/>
                    </a:ext>
                  </a:extLst>
                </a:gridCol>
                <a:gridCol w="1682137">
                  <a:extLst>
                    <a:ext uri="{9D8B030D-6E8A-4147-A177-3AD203B41FA5}">
                      <a16:colId xmlns:a16="http://schemas.microsoft.com/office/drawing/2014/main" val="3527355322"/>
                    </a:ext>
                  </a:extLst>
                </a:gridCol>
                <a:gridCol w="12867876">
                  <a:extLst>
                    <a:ext uri="{9D8B030D-6E8A-4147-A177-3AD203B41FA5}">
                      <a16:colId xmlns:a16="http://schemas.microsoft.com/office/drawing/2014/main" val="2893940972"/>
                    </a:ext>
                  </a:extLst>
                </a:gridCol>
              </a:tblGrid>
              <a:tr h="703144">
                <a:tc>
                  <a:txBody>
                    <a:bodyPr/>
                    <a:lstStyle/>
                    <a:p>
                      <a:pPr algn="l"/>
                      <a:r>
                        <a:rPr lang="en-GB" sz="2800" dirty="0"/>
                        <a:t>Channel</a:t>
                      </a:r>
                    </a:p>
                  </a:txBody>
                  <a:tcPr/>
                </a:tc>
                <a:tc>
                  <a:txBody>
                    <a:bodyPr/>
                    <a:lstStyle/>
                    <a:p>
                      <a:pPr algn="l"/>
                      <a:r>
                        <a:rPr lang="en-GB" sz="2800" dirty="0"/>
                        <a:t>Type</a:t>
                      </a:r>
                    </a:p>
                  </a:txBody>
                  <a:tcPr/>
                </a:tc>
                <a:tc>
                  <a:txBody>
                    <a:bodyPr/>
                    <a:lstStyle/>
                    <a:p>
                      <a:pPr marL="0" marR="0" lvl="0" indent="0" algn="l" defTabSz="821530" rtl="0" eaLnBrk="1" fontAlgn="auto" latinLnBrk="0" hangingPunct="1">
                        <a:lnSpc>
                          <a:spcPct val="100000"/>
                        </a:lnSpc>
                        <a:spcBef>
                          <a:spcPts val="0"/>
                        </a:spcBef>
                        <a:spcAft>
                          <a:spcPts val="0"/>
                        </a:spcAft>
                        <a:buClrTx/>
                        <a:buSzTx/>
                        <a:buFontTx/>
                        <a:buNone/>
                        <a:tabLst/>
                        <a:defRPr/>
                      </a:pPr>
                      <a:r>
                        <a:rPr lang="en-GB" sz="2800" dirty="0"/>
                        <a:t>Use examples</a:t>
                      </a:r>
                    </a:p>
                  </a:txBody>
                  <a:tcPr/>
                </a:tc>
                <a:extLst>
                  <a:ext uri="{0D108BD9-81ED-4DB2-BD59-A6C34878D82A}">
                    <a16:rowId xmlns:a16="http://schemas.microsoft.com/office/drawing/2014/main" val="2352404392"/>
                  </a:ext>
                </a:extLst>
              </a:tr>
              <a:tr h="1265659">
                <a:tc>
                  <a:txBody>
                    <a:bodyPr/>
                    <a:lstStyle/>
                    <a:p>
                      <a:pPr algn="l"/>
                      <a:r>
                        <a:rPr lang="en-GB" sz="2800" dirty="0"/>
                        <a:t>Emails</a:t>
                      </a:r>
                    </a:p>
                  </a:txBody>
                  <a:tcPr/>
                </a:tc>
                <a:tc>
                  <a:txBody>
                    <a:bodyPr/>
                    <a:lstStyle/>
                    <a:p>
                      <a:pPr marL="0" marR="0" lvl="0" indent="0" algn="l" defTabSz="821530" rtl="0" eaLnBrk="1" fontAlgn="auto" latinLnBrk="0" hangingPunct="1">
                        <a:lnSpc>
                          <a:spcPct val="100000"/>
                        </a:lnSpc>
                        <a:spcBef>
                          <a:spcPts val="0"/>
                        </a:spcBef>
                        <a:spcAft>
                          <a:spcPts val="0"/>
                        </a:spcAft>
                        <a:buClrTx/>
                        <a:buSzTx/>
                        <a:buFontTx/>
                        <a:buNone/>
                        <a:tabLst/>
                        <a:defRPr/>
                      </a:pPr>
                      <a:r>
                        <a:rPr lang="en-GB" sz="2800" dirty="0"/>
                        <a:t>Digital</a:t>
                      </a:r>
                    </a:p>
                  </a:txBody>
                  <a:tcPr/>
                </a:tc>
                <a:tc>
                  <a:txBody>
                    <a:bodyPr/>
                    <a:lstStyle/>
                    <a:p>
                      <a:pPr marL="0" marR="0" lvl="0" indent="0" algn="l" defTabSz="821530" rtl="0" eaLnBrk="1" fontAlgn="auto" latinLnBrk="0" hangingPunct="1">
                        <a:lnSpc>
                          <a:spcPct val="100000"/>
                        </a:lnSpc>
                        <a:spcBef>
                          <a:spcPts val="0"/>
                        </a:spcBef>
                        <a:spcAft>
                          <a:spcPts val="0"/>
                        </a:spcAft>
                        <a:buClrTx/>
                        <a:buSzTx/>
                        <a:buFontTx/>
                        <a:buNone/>
                        <a:tabLst/>
                        <a:defRPr/>
                      </a:pPr>
                      <a:r>
                        <a:rPr lang="en-GB" sz="2800"/>
                        <a:t>Asking simple questions</a:t>
                      </a:r>
                      <a:r>
                        <a:rPr lang="en-GB" sz="2800" dirty="0"/>
                        <a:t>, seeking clarification, sharing information – using emails means you have an email trail which can act as a permanent record of discussion</a:t>
                      </a:r>
                    </a:p>
                  </a:txBody>
                  <a:tcPr/>
                </a:tc>
                <a:extLst>
                  <a:ext uri="{0D108BD9-81ED-4DB2-BD59-A6C34878D82A}">
                    <a16:rowId xmlns:a16="http://schemas.microsoft.com/office/drawing/2014/main" val="2371814248"/>
                  </a:ext>
                </a:extLst>
              </a:tr>
              <a:tr h="1828174">
                <a:tc>
                  <a:txBody>
                    <a:bodyPr/>
                    <a:lstStyle/>
                    <a:p>
                      <a:pPr algn="l"/>
                      <a:r>
                        <a:rPr lang="en-GB" sz="2800" dirty="0"/>
                        <a:t>Company Intranet</a:t>
                      </a:r>
                    </a:p>
                  </a:txBody>
                  <a:tcPr/>
                </a:tc>
                <a:tc>
                  <a:txBody>
                    <a:bodyPr/>
                    <a:lstStyle/>
                    <a:p>
                      <a:pPr algn="l"/>
                      <a:r>
                        <a:rPr lang="en-GB" sz="2800" dirty="0"/>
                        <a:t>Digital</a:t>
                      </a:r>
                    </a:p>
                  </a:txBody>
                  <a:tcPr/>
                </a:tc>
                <a:tc>
                  <a:txBody>
                    <a:bodyPr/>
                    <a:lstStyle/>
                    <a:p>
                      <a:pPr algn="l"/>
                      <a:r>
                        <a:rPr lang="en-GB" sz="2800" dirty="0"/>
                        <a:t>Company information such as policies, organisation charts, working practices and news (such as special mentions for outstanding work) – they may also contain inspirational blogs or vlogs from the Head of the organisation: e.g.  </a:t>
                      </a:r>
                      <a:r>
                        <a:rPr lang="en-GB" sz="2800" dirty="0">
                          <a:hlinkClick r:id="rId2"/>
                        </a:rPr>
                        <a:t>Sundar Pichai - Google (June 2020)</a:t>
                      </a:r>
                      <a:r>
                        <a:rPr lang="en-GB" sz="2800" dirty="0"/>
                        <a:t> - 7.5 minutes</a:t>
                      </a:r>
                    </a:p>
                  </a:txBody>
                  <a:tcPr/>
                </a:tc>
                <a:extLst>
                  <a:ext uri="{0D108BD9-81ED-4DB2-BD59-A6C34878D82A}">
                    <a16:rowId xmlns:a16="http://schemas.microsoft.com/office/drawing/2014/main" val="4227274943"/>
                  </a:ext>
                </a:extLst>
              </a:tr>
              <a:tr h="1265659">
                <a:tc>
                  <a:txBody>
                    <a:bodyPr/>
                    <a:lstStyle/>
                    <a:p>
                      <a:pPr algn="l"/>
                      <a:r>
                        <a:rPr lang="en-GB" sz="2800" dirty="0"/>
                        <a:t>Letters/ Documents</a:t>
                      </a:r>
                    </a:p>
                  </a:txBody>
                  <a:tcPr/>
                </a:tc>
                <a:tc>
                  <a:txBody>
                    <a:bodyPr/>
                    <a:lstStyle/>
                    <a:p>
                      <a:pPr algn="l"/>
                      <a:r>
                        <a:rPr lang="en-GB" sz="2800" dirty="0"/>
                        <a:t>Written</a:t>
                      </a:r>
                    </a:p>
                  </a:txBody>
                  <a:tcPr/>
                </a:tc>
                <a:tc>
                  <a:txBody>
                    <a:bodyPr/>
                    <a:lstStyle/>
                    <a:p>
                      <a:pPr algn="l"/>
                      <a:r>
                        <a:rPr lang="en-GB" sz="2800" dirty="0"/>
                        <a:t>For more formal communication such as report, offers of employment, resignations, disciplinary outcomes</a:t>
                      </a:r>
                    </a:p>
                  </a:txBody>
                  <a:tcPr/>
                </a:tc>
                <a:extLst>
                  <a:ext uri="{0D108BD9-81ED-4DB2-BD59-A6C34878D82A}">
                    <a16:rowId xmlns:a16="http://schemas.microsoft.com/office/drawing/2014/main" val="1913318754"/>
                  </a:ext>
                </a:extLst>
              </a:tr>
              <a:tr h="1265659">
                <a:tc>
                  <a:txBody>
                    <a:bodyPr/>
                    <a:lstStyle/>
                    <a:p>
                      <a:pPr marL="0" marR="0" lvl="0" indent="0" algn="l" defTabSz="821530" rtl="0" eaLnBrk="1" fontAlgn="auto" latinLnBrk="0" hangingPunct="1">
                        <a:lnSpc>
                          <a:spcPct val="100000"/>
                        </a:lnSpc>
                        <a:spcBef>
                          <a:spcPts val="0"/>
                        </a:spcBef>
                        <a:spcAft>
                          <a:spcPts val="0"/>
                        </a:spcAft>
                        <a:buClrTx/>
                        <a:buSzTx/>
                        <a:buFontTx/>
                        <a:buNone/>
                        <a:tabLst/>
                        <a:defRPr/>
                      </a:pPr>
                      <a:r>
                        <a:rPr lang="en-GB" sz="2800" dirty="0"/>
                        <a:t>Messaging software</a:t>
                      </a:r>
                    </a:p>
                  </a:txBody>
                  <a:tcPr/>
                </a:tc>
                <a:tc>
                  <a:txBody>
                    <a:bodyPr/>
                    <a:lstStyle/>
                    <a:p>
                      <a:pPr marL="0" marR="0" lvl="0" indent="0" algn="l" defTabSz="821530" rtl="0" eaLnBrk="1" fontAlgn="auto" latinLnBrk="0" hangingPunct="1">
                        <a:lnSpc>
                          <a:spcPct val="100000"/>
                        </a:lnSpc>
                        <a:spcBef>
                          <a:spcPts val="0"/>
                        </a:spcBef>
                        <a:spcAft>
                          <a:spcPts val="0"/>
                        </a:spcAft>
                        <a:buClrTx/>
                        <a:buSzTx/>
                        <a:buFontTx/>
                        <a:buNone/>
                        <a:tabLst/>
                        <a:defRPr/>
                      </a:pPr>
                      <a:r>
                        <a:rPr lang="en-GB" sz="2800" dirty="0"/>
                        <a:t>Digital</a:t>
                      </a:r>
                    </a:p>
                  </a:txBody>
                  <a:tcPr/>
                </a:tc>
                <a:tc>
                  <a:txBody>
                    <a:bodyPr/>
                    <a:lstStyle/>
                    <a:p>
                      <a:pPr algn="l"/>
                      <a:r>
                        <a:rPr lang="en-GB" sz="2800" dirty="0"/>
                        <a:t>Interoffice chat programs allow staff to communicate in real time – software such as Microsoft Teams, Zoom, Slack and Google hangouts have both a chat facility and video conferencing functionality</a:t>
                      </a:r>
                    </a:p>
                  </a:txBody>
                  <a:tcPr/>
                </a:tc>
                <a:extLst>
                  <a:ext uri="{0D108BD9-81ED-4DB2-BD59-A6C34878D82A}">
                    <a16:rowId xmlns:a16="http://schemas.microsoft.com/office/drawing/2014/main" val="76726838"/>
                  </a:ext>
                </a:extLst>
              </a:tr>
              <a:tr h="1828174">
                <a:tc>
                  <a:txBody>
                    <a:bodyPr/>
                    <a:lstStyle/>
                    <a:p>
                      <a:pPr algn="l"/>
                      <a:r>
                        <a:rPr lang="en-GB" sz="2800" dirty="0"/>
                        <a:t>Collaborative software and tools</a:t>
                      </a:r>
                    </a:p>
                  </a:txBody>
                  <a:tcPr/>
                </a:tc>
                <a:tc>
                  <a:txBody>
                    <a:bodyPr/>
                    <a:lstStyle/>
                    <a:p>
                      <a:pPr marL="0" marR="0" lvl="0" indent="0" algn="l" defTabSz="821530" rtl="0" eaLnBrk="1" fontAlgn="auto" latinLnBrk="0" hangingPunct="1">
                        <a:lnSpc>
                          <a:spcPct val="100000"/>
                        </a:lnSpc>
                        <a:spcBef>
                          <a:spcPts val="0"/>
                        </a:spcBef>
                        <a:spcAft>
                          <a:spcPts val="0"/>
                        </a:spcAft>
                        <a:buClrTx/>
                        <a:buSzTx/>
                        <a:buFontTx/>
                        <a:buNone/>
                        <a:tabLst/>
                        <a:defRPr/>
                      </a:pPr>
                      <a:r>
                        <a:rPr lang="en-GB" sz="2800" dirty="0"/>
                        <a:t>Digital</a:t>
                      </a:r>
                    </a:p>
                  </a:txBody>
                  <a:tcPr/>
                </a:tc>
                <a:tc>
                  <a:txBody>
                    <a:bodyPr/>
                    <a:lstStyle/>
                    <a:p>
                      <a:pPr algn="l"/>
                      <a:r>
                        <a:rPr lang="en-GB" sz="2800" dirty="0"/>
                        <a:t>Project software where one or more projects can be managed, information shared, files can be stored and, with Cloud versions, all of these resources can be shared anytime, anywhere</a:t>
                      </a:r>
                    </a:p>
                  </a:txBody>
                  <a:tcPr/>
                </a:tc>
                <a:extLst>
                  <a:ext uri="{0D108BD9-81ED-4DB2-BD59-A6C34878D82A}">
                    <a16:rowId xmlns:a16="http://schemas.microsoft.com/office/drawing/2014/main" val="397304209"/>
                  </a:ext>
                </a:extLst>
              </a:tr>
              <a:tr h="1265659">
                <a:tc>
                  <a:txBody>
                    <a:bodyPr/>
                    <a:lstStyle/>
                    <a:p>
                      <a:pPr algn="l"/>
                      <a:r>
                        <a:rPr lang="en-GB" sz="2800" dirty="0"/>
                        <a:t>Staff newsletters</a:t>
                      </a:r>
                    </a:p>
                  </a:txBody>
                  <a:tcPr/>
                </a:tc>
                <a:tc>
                  <a:txBody>
                    <a:bodyPr/>
                    <a:lstStyle/>
                    <a:p>
                      <a:pPr marL="0" marR="0" lvl="0" indent="0" algn="l" defTabSz="821530" rtl="0" eaLnBrk="1" fontAlgn="auto" latinLnBrk="0" hangingPunct="1">
                        <a:lnSpc>
                          <a:spcPct val="100000"/>
                        </a:lnSpc>
                        <a:spcBef>
                          <a:spcPts val="0"/>
                        </a:spcBef>
                        <a:spcAft>
                          <a:spcPts val="0"/>
                        </a:spcAft>
                        <a:buClrTx/>
                        <a:buSzTx/>
                        <a:buFontTx/>
                        <a:buNone/>
                        <a:tabLst/>
                        <a:defRPr/>
                      </a:pPr>
                      <a:r>
                        <a:rPr lang="en-GB" sz="2800" dirty="0"/>
                        <a:t>Digital or Written</a:t>
                      </a:r>
                    </a:p>
                  </a:txBody>
                  <a:tcPr/>
                </a:tc>
                <a:tc>
                  <a:txBody>
                    <a:bodyPr/>
                    <a:lstStyle/>
                    <a:p>
                      <a:pPr algn="l"/>
                      <a:r>
                        <a:rPr lang="en-GB" sz="2800" dirty="0"/>
                        <a:t>Informal news, often about social events, welcoming new staff, or saying goodbye to those who are leaving</a:t>
                      </a:r>
                    </a:p>
                  </a:txBody>
                  <a:tcPr/>
                </a:tc>
                <a:extLst>
                  <a:ext uri="{0D108BD9-81ED-4DB2-BD59-A6C34878D82A}">
                    <a16:rowId xmlns:a16="http://schemas.microsoft.com/office/drawing/2014/main" val="2768006754"/>
                  </a:ext>
                </a:extLst>
              </a:tr>
            </a:tbl>
          </a:graphicData>
        </a:graphic>
      </p:graphicFrame>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Title"/>
          <p:cNvSpPr txBox="1">
            <a:spLocks noGrp="1"/>
          </p:cNvSpPr>
          <p:nvPr>
            <p:ph type="title"/>
          </p:nvPr>
        </p:nvSpPr>
        <p:spPr>
          <a:xfrm>
            <a:off x="4857484" y="1113366"/>
            <a:ext cx="11182615" cy="689175"/>
          </a:xfrm>
          <a:prstGeom prst="rect">
            <a:avLst/>
          </a:prstGeom>
        </p:spPr>
        <p:txBody>
          <a:bodyPr/>
          <a:lstStyle/>
          <a:p>
            <a:r>
              <a:rPr lang="en-GB" sz="4000" dirty="0"/>
              <a:t>Channels of Communication</a:t>
            </a:r>
            <a:endParaRPr sz="4000" dirty="0"/>
          </a:p>
        </p:txBody>
      </p:sp>
      <p:sp>
        <p:nvSpPr>
          <p:cNvPr id="4" name="Body">
            <a:extLst>
              <a:ext uri="{FF2B5EF4-FFF2-40B4-BE49-F238E27FC236}">
                <a16:creationId xmlns:a16="http://schemas.microsoft.com/office/drawing/2014/main" id="{89C96D88-C82A-46B8-8C09-2B393CCB4AE2}"/>
              </a:ext>
            </a:extLst>
          </p:cNvPr>
          <p:cNvSpPr txBox="1">
            <a:spLocks/>
          </p:cNvSpPr>
          <p:nvPr/>
        </p:nvSpPr>
        <p:spPr>
          <a:xfrm>
            <a:off x="4857484" y="3002691"/>
            <a:ext cx="17068801" cy="6991946"/>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t">
            <a:noAutofit/>
          </a:bodyPr>
          <a:lstStyle>
            <a:lvl1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1pPr>
            <a:lvl2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2pPr>
            <a:lvl3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3pPr>
            <a:lvl4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4pPr>
            <a:lvl5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5pPr>
            <a:lvl6pPr marL="2611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6pPr>
            <a:lvl7pPr marL="3055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7pPr>
            <a:lvl8pPr marL="3500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8pPr>
            <a:lvl9pPr marL="3944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9pPr>
          </a:lstStyle>
          <a:p>
            <a:pPr hangingPunct="1">
              <a:lnSpc>
                <a:spcPct val="107000"/>
              </a:lnSpc>
              <a:spcAft>
                <a:spcPts val="800"/>
              </a:spcAft>
            </a:pPr>
            <a:endParaRPr lang="en-GB" sz="3200" dirty="0">
              <a:cs typeface="Times New Roman" panose="02020603050405020304" pitchFamily="18" charset="0"/>
            </a:endParaRPr>
          </a:p>
          <a:p>
            <a:pPr hangingPunct="1">
              <a:lnSpc>
                <a:spcPct val="107000"/>
              </a:lnSpc>
              <a:spcAft>
                <a:spcPts val="800"/>
              </a:spcAft>
            </a:pPr>
            <a:endParaRPr lang="en-GB" sz="3200" dirty="0">
              <a:cs typeface="Times New Roman" panose="02020603050405020304" pitchFamily="18" charset="0"/>
            </a:endParaRPr>
          </a:p>
          <a:p>
            <a:pPr hangingPunct="1"/>
            <a:endParaRPr lang="en-GB" dirty="0"/>
          </a:p>
        </p:txBody>
      </p:sp>
      <p:graphicFrame>
        <p:nvGraphicFramePr>
          <p:cNvPr id="2" name="Table 2">
            <a:extLst>
              <a:ext uri="{FF2B5EF4-FFF2-40B4-BE49-F238E27FC236}">
                <a16:creationId xmlns:a16="http://schemas.microsoft.com/office/drawing/2014/main" id="{3B6B91FE-5B12-47B7-A132-2E49F3318C35}"/>
              </a:ext>
            </a:extLst>
          </p:cNvPr>
          <p:cNvGraphicFramePr>
            <a:graphicFrameLocks noGrp="1"/>
          </p:cNvGraphicFramePr>
          <p:nvPr>
            <p:extLst>
              <p:ext uri="{D42A27DB-BD31-4B8C-83A1-F6EECF244321}">
                <p14:modId xmlns:p14="http://schemas.microsoft.com/office/powerpoint/2010/main" val="3674072603"/>
              </p:ext>
            </p:extLst>
          </p:nvPr>
        </p:nvGraphicFramePr>
        <p:xfrm>
          <a:off x="4857484" y="2293620"/>
          <a:ext cx="17974807" cy="9358053"/>
        </p:xfrm>
        <a:graphic>
          <a:graphicData uri="http://schemas.openxmlformats.org/drawingml/2006/table">
            <a:tbl>
              <a:tblPr firstRow="1" bandRow="1">
                <a:tableStyleId>{0E3FDE45-AF77-4B5C-9715-49D594BDF05E}</a:tableStyleId>
              </a:tblPr>
              <a:tblGrid>
                <a:gridCol w="2496772">
                  <a:extLst>
                    <a:ext uri="{9D8B030D-6E8A-4147-A177-3AD203B41FA5}">
                      <a16:colId xmlns:a16="http://schemas.microsoft.com/office/drawing/2014/main" val="3816733559"/>
                    </a:ext>
                  </a:extLst>
                </a:gridCol>
                <a:gridCol w="1808421">
                  <a:extLst>
                    <a:ext uri="{9D8B030D-6E8A-4147-A177-3AD203B41FA5}">
                      <a16:colId xmlns:a16="http://schemas.microsoft.com/office/drawing/2014/main" val="3527355322"/>
                    </a:ext>
                  </a:extLst>
                </a:gridCol>
                <a:gridCol w="13669614">
                  <a:extLst>
                    <a:ext uri="{9D8B030D-6E8A-4147-A177-3AD203B41FA5}">
                      <a16:colId xmlns:a16="http://schemas.microsoft.com/office/drawing/2014/main" val="2893940972"/>
                    </a:ext>
                  </a:extLst>
                </a:gridCol>
              </a:tblGrid>
              <a:tr h="725343">
                <a:tc>
                  <a:txBody>
                    <a:bodyPr/>
                    <a:lstStyle/>
                    <a:p>
                      <a:pPr algn="l"/>
                      <a:r>
                        <a:rPr lang="en-GB" sz="2800" dirty="0"/>
                        <a:t>Channel</a:t>
                      </a:r>
                    </a:p>
                  </a:txBody>
                  <a:tcPr/>
                </a:tc>
                <a:tc>
                  <a:txBody>
                    <a:bodyPr/>
                    <a:lstStyle/>
                    <a:p>
                      <a:pPr algn="l"/>
                      <a:r>
                        <a:rPr lang="en-GB" sz="2800" dirty="0"/>
                        <a:t>Type</a:t>
                      </a:r>
                    </a:p>
                  </a:txBody>
                  <a:tcPr/>
                </a:tc>
                <a:tc>
                  <a:txBody>
                    <a:bodyPr/>
                    <a:lstStyle/>
                    <a:p>
                      <a:pPr marL="0" marR="0" lvl="0" indent="0" algn="l" defTabSz="821530" rtl="0" eaLnBrk="1" fontAlgn="auto" latinLnBrk="0" hangingPunct="1">
                        <a:lnSpc>
                          <a:spcPct val="100000"/>
                        </a:lnSpc>
                        <a:spcBef>
                          <a:spcPts val="0"/>
                        </a:spcBef>
                        <a:spcAft>
                          <a:spcPts val="0"/>
                        </a:spcAft>
                        <a:buClrTx/>
                        <a:buSzTx/>
                        <a:buFontTx/>
                        <a:buNone/>
                        <a:tabLst/>
                        <a:defRPr/>
                      </a:pPr>
                      <a:r>
                        <a:rPr lang="en-GB" sz="2800" dirty="0"/>
                        <a:t>Use examples</a:t>
                      </a:r>
                    </a:p>
                  </a:txBody>
                  <a:tcPr/>
                </a:tc>
                <a:extLst>
                  <a:ext uri="{0D108BD9-81ED-4DB2-BD59-A6C34878D82A}">
                    <a16:rowId xmlns:a16="http://schemas.microsoft.com/office/drawing/2014/main" val="2352404392"/>
                  </a:ext>
                </a:extLst>
              </a:tr>
              <a:tr h="721764">
                <a:tc>
                  <a:txBody>
                    <a:bodyPr/>
                    <a:lstStyle/>
                    <a:p>
                      <a:pPr algn="l"/>
                      <a:r>
                        <a:rPr lang="en-GB" sz="2800" dirty="0"/>
                        <a:t>Staff surveys</a:t>
                      </a:r>
                    </a:p>
                  </a:txBody>
                  <a:tcPr/>
                </a:tc>
                <a:tc>
                  <a:txBody>
                    <a:bodyPr/>
                    <a:lstStyle/>
                    <a:p>
                      <a:pPr marL="0" marR="0" lvl="0" indent="0" algn="l" defTabSz="821530" rtl="0" eaLnBrk="1" fontAlgn="auto" latinLnBrk="0" hangingPunct="1">
                        <a:lnSpc>
                          <a:spcPct val="100000"/>
                        </a:lnSpc>
                        <a:spcBef>
                          <a:spcPts val="0"/>
                        </a:spcBef>
                        <a:spcAft>
                          <a:spcPts val="0"/>
                        </a:spcAft>
                        <a:buClrTx/>
                        <a:buSzTx/>
                        <a:buFontTx/>
                        <a:buNone/>
                        <a:tabLst/>
                        <a:defRPr/>
                      </a:pPr>
                      <a:r>
                        <a:rPr lang="en-GB" sz="2800" dirty="0"/>
                        <a:t>Digital or Written </a:t>
                      </a:r>
                    </a:p>
                  </a:txBody>
                  <a:tcPr/>
                </a:tc>
                <a:tc>
                  <a:txBody>
                    <a:bodyPr/>
                    <a:lstStyle/>
                    <a:p>
                      <a:pPr algn="l"/>
                      <a:r>
                        <a:rPr lang="en-GB" sz="2800" dirty="0"/>
                        <a:t>Once or twice a year your employer may ask you to complete a staff survey – the results are analysed and shared with staff – concerns are then addressed</a:t>
                      </a:r>
                    </a:p>
                  </a:txBody>
                  <a:tcPr/>
                </a:tc>
                <a:extLst>
                  <a:ext uri="{0D108BD9-81ED-4DB2-BD59-A6C34878D82A}">
                    <a16:rowId xmlns:a16="http://schemas.microsoft.com/office/drawing/2014/main" val="3838550219"/>
                  </a:ext>
                </a:extLst>
              </a:tr>
              <a:tr h="1439430">
                <a:tc>
                  <a:txBody>
                    <a:bodyPr/>
                    <a:lstStyle/>
                    <a:p>
                      <a:pPr algn="l"/>
                      <a:r>
                        <a:rPr lang="en-GB" sz="2800" dirty="0"/>
                        <a:t>2-way radio</a:t>
                      </a:r>
                    </a:p>
                  </a:txBody>
                  <a:tcPr/>
                </a:tc>
                <a:tc>
                  <a:txBody>
                    <a:bodyPr/>
                    <a:lstStyle/>
                    <a:p>
                      <a:pPr algn="l"/>
                      <a:r>
                        <a:rPr lang="en-GB" sz="2800" dirty="0"/>
                        <a:t>Oral</a:t>
                      </a:r>
                    </a:p>
                  </a:txBody>
                  <a:tcPr/>
                </a:tc>
                <a:tc>
                  <a:txBody>
                    <a:bodyPr/>
                    <a:lstStyle/>
                    <a:p>
                      <a:pPr algn="l"/>
                      <a:r>
                        <a:rPr lang="en-GB" sz="2800" dirty="0"/>
                        <a:t>Working on computer networks, telecoms systems and infrastructure may mean working with other technicians who are not within talking distance – 2-way radio is a useful tool for instant communication</a:t>
                      </a:r>
                    </a:p>
                  </a:txBody>
                  <a:tcPr/>
                </a:tc>
                <a:extLst>
                  <a:ext uri="{0D108BD9-81ED-4DB2-BD59-A6C34878D82A}">
                    <a16:rowId xmlns:a16="http://schemas.microsoft.com/office/drawing/2014/main" val="2017054189"/>
                  </a:ext>
                </a:extLst>
              </a:tr>
              <a:tr h="2216727">
                <a:tc>
                  <a:txBody>
                    <a:bodyPr/>
                    <a:lstStyle/>
                    <a:p>
                      <a:pPr algn="l"/>
                      <a:r>
                        <a:rPr lang="en-GB" sz="2800" dirty="0"/>
                        <a:t>Phone</a:t>
                      </a:r>
                    </a:p>
                  </a:txBody>
                  <a:tcPr/>
                </a:tc>
                <a:tc>
                  <a:txBody>
                    <a:bodyPr/>
                    <a:lstStyle/>
                    <a:p>
                      <a:pPr algn="l"/>
                      <a:r>
                        <a:rPr lang="en-GB" sz="2800" dirty="0"/>
                        <a:t>Oral</a:t>
                      </a:r>
                    </a:p>
                  </a:txBody>
                  <a:tcPr/>
                </a:tc>
                <a:tc>
                  <a:txBody>
                    <a:bodyPr/>
                    <a:lstStyle/>
                    <a:p>
                      <a:pPr algn="l"/>
                      <a:r>
                        <a:rPr lang="en-GB" sz="2800" dirty="0"/>
                        <a:t>Landlines: Most people like to speak to a person if they have an issue, but with the rise of automated systems and overseas call centres, many people now use internet chat instead</a:t>
                      </a:r>
                    </a:p>
                    <a:p>
                      <a:pPr algn="l"/>
                      <a:r>
                        <a:rPr lang="en-GB" sz="2800" dirty="0"/>
                        <a:t>Mobiles: Availability and use has dramatically improved communication between organisations and field-based staff making organisations much more responsive</a:t>
                      </a:r>
                    </a:p>
                  </a:txBody>
                  <a:tcPr/>
                </a:tc>
                <a:extLst>
                  <a:ext uri="{0D108BD9-81ED-4DB2-BD59-A6C34878D82A}">
                    <a16:rowId xmlns:a16="http://schemas.microsoft.com/office/drawing/2014/main" val="1677617498"/>
                  </a:ext>
                </a:extLst>
              </a:tr>
              <a:tr h="1305618">
                <a:tc>
                  <a:txBody>
                    <a:bodyPr/>
                    <a:lstStyle/>
                    <a:p>
                      <a:pPr algn="l"/>
                      <a:r>
                        <a:rPr lang="en-GB" sz="2800" dirty="0"/>
                        <a:t>Video Conferencing</a:t>
                      </a:r>
                    </a:p>
                  </a:txBody>
                  <a:tcPr/>
                </a:tc>
                <a:tc>
                  <a:txBody>
                    <a:bodyPr/>
                    <a:lstStyle/>
                    <a:p>
                      <a:pPr algn="l"/>
                      <a:r>
                        <a:rPr lang="en-GB" sz="2800" dirty="0"/>
                        <a:t>Oral</a:t>
                      </a:r>
                    </a:p>
                  </a:txBody>
                  <a:tcPr/>
                </a:tc>
                <a:tc>
                  <a:txBody>
                    <a:bodyPr/>
                    <a:lstStyle/>
                    <a:p>
                      <a:pPr algn="l"/>
                      <a:r>
                        <a:rPr lang="en-GB" sz="2800" dirty="0"/>
                        <a:t>Where face-to-face discussion is needed so that issues can be debated and decisions made – the most difficult aspect of a video conference is ensuring that everyone needed is available</a:t>
                      </a:r>
                    </a:p>
                  </a:txBody>
                  <a:tcPr/>
                </a:tc>
                <a:extLst>
                  <a:ext uri="{0D108BD9-81ED-4DB2-BD59-A6C34878D82A}">
                    <a16:rowId xmlns:a16="http://schemas.microsoft.com/office/drawing/2014/main" val="2037437597"/>
                  </a:ext>
                </a:extLst>
              </a:tr>
              <a:tr h="1885892">
                <a:tc>
                  <a:txBody>
                    <a:bodyPr/>
                    <a:lstStyle/>
                    <a:p>
                      <a:pPr algn="l"/>
                      <a:r>
                        <a:rPr lang="en-GB" sz="2800" dirty="0"/>
                        <a:t>Face-to-face</a:t>
                      </a:r>
                    </a:p>
                  </a:txBody>
                  <a:tcPr/>
                </a:tc>
                <a:tc>
                  <a:txBody>
                    <a:bodyPr/>
                    <a:lstStyle/>
                    <a:p>
                      <a:pPr algn="l"/>
                      <a:r>
                        <a:rPr lang="en-GB" sz="2800" dirty="0"/>
                        <a:t>Oral</a:t>
                      </a:r>
                    </a:p>
                  </a:txBody>
                  <a:tcPr/>
                </a:tc>
                <a:tc>
                  <a:txBody>
                    <a:bodyPr/>
                    <a:lstStyle/>
                    <a:p>
                      <a:pPr algn="l"/>
                      <a:r>
                        <a:rPr lang="en-GB" sz="2800" b="0" i="0" u="none" strike="noStrike" cap="none" spc="0" baseline="0" dirty="0">
                          <a:ln>
                            <a:noFill/>
                          </a:ln>
                          <a:solidFill>
                            <a:schemeClr val="tx1"/>
                          </a:solidFill>
                          <a:uFillTx/>
                          <a:latin typeface="+mn-lt"/>
                          <a:ea typeface="+mn-ea"/>
                          <a:cs typeface="+mn-cs"/>
                          <a:sym typeface="Helvetica Neue Light"/>
                        </a:rPr>
                        <a:t>This is the </a:t>
                      </a:r>
                      <a:r>
                        <a:rPr lang="en-GB" sz="2800" b="0" i="0" u="none" strike="noStrike" cap="none" spc="0" baseline="0">
                          <a:ln>
                            <a:noFill/>
                          </a:ln>
                          <a:solidFill>
                            <a:schemeClr val="tx1"/>
                          </a:solidFill>
                          <a:uFillTx/>
                          <a:latin typeface="+mn-lt"/>
                          <a:ea typeface="+mn-ea"/>
                          <a:cs typeface="+mn-cs"/>
                          <a:sym typeface="Helvetica Neue Light"/>
                        </a:rPr>
                        <a:t>preferred channel </a:t>
                      </a:r>
                      <a:r>
                        <a:rPr lang="en-GB" sz="2800" b="0" i="0" u="none" strike="noStrike" cap="none" spc="0" baseline="0" dirty="0">
                          <a:ln>
                            <a:noFill/>
                          </a:ln>
                          <a:solidFill>
                            <a:schemeClr val="tx1"/>
                          </a:solidFill>
                          <a:uFillTx/>
                          <a:latin typeface="+mn-lt"/>
                          <a:ea typeface="+mn-ea"/>
                          <a:cs typeface="+mn-cs"/>
                          <a:sym typeface="Helvetica Neue Light"/>
                        </a:rPr>
                        <a:t>of communication where there needs to be a discussion of complex issues, where difficult decisions are needed, where input from a number of people is required and in situations where people need to feel engaged. </a:t>
                      </a:r>
                      <a:r>
                        <a:rPr lang="en-GB" sz="2800" i="1" dirty="0"/>
                        <a:t>Pre-COVID this was still the communication channel of choice for important business meetings – it will be interesting to see what happens after COVID now that many organisations have found that video conferencing is a suitable option</a:t>
                      </a:r>
                    </a:p>
                  </a:txBody>
                  <a:tcPr/>
                </a:tc>
                <a:extLst>
                  <a:ext uri="{0D108BD9-81ED-4DB2-BD59-A6C34878D82A}">
                    <a16:rowId xmlns:a16="http://schemas.microsoft.com/office/drawing/2014/main" val="770527255"/>
                  </a:ext>
                </a:extLst>
              </a:tr>
            </a:tbl>
          </a:graphicData>
        </a:graphic>
      </p:graphicFrame>
    </p:spTree>
    <p:extLst>
      <p:ext uri="{BB962C8B-B14F-4D97-AF65-F5344CB8AC3E}">
        <p14:creationId xmlns:p14="http://schemas.microsoft.com/office/powerpoint/2010/main" val="608807517"/>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Title"/>
          <p:cNvSpPr txBox="1">
            <a:spLocks noGrp="1"/>
          </p:cNvSpPr>
          <p:nvPr>
            <p:ph type="title"/>
          </p:nvPr>
        </p:nvSpPr>
        <p:spPr>
          <a:xfrm>
            <a:off x="4857484" y="1113366"/>
            <a:ext cx="14554465" cy="689175"/>
          </a:xfrm>
          <a:prstGeom prst="rect">
            <a:avLst/>
          </a:prstGeom>
        </p:spPr>
        <p:txBody>
          <a:bodyPr/>
          <a:lstStyle/>
          <a:p>
            <a:r>
              <a:rPr lang="en-GB" sz="4000" dirty="0"/>
              <a:t>Advantages, Disadvantages and Other Considerations</a:t>
            </a:r>
            <a:endParaRPr sz="4000" dirty="0"/>
          </a:p>
        </p:txBody>
      </p:sp>
      <p:graphicFrame>
        <p:nvGraphicFramePr>
          <p:cNvPr id="3" name="Table 3">
            <a:extLst>
              <a:ext uri="{FF2B5EF4-FFF2-40B4-BE49-F238E27FC236}">
                <a16:creationId xmlns:a16="http://schemas.microsoft.com/office/drawing/2014/main" id="{F27032D0-AAC1-4287-94A2-B3BAEE80F914}"/>
              </a:ext>
            </a:extLst>
          </p:cNvPr>
          <p:cNvGraphicFramePr>
            <a:graphicFrameLocks noGrp="1"/>
          </p:cNvGraphicFramePr>
          <p:nvPr>
            <p:extLst>
              <p:ext uri="{D42A27DB-BD31-4B8C-83A1-F6EECF244321}">
                <p14:modId xmlns:p14="http://schemas.microsoft.com/office/powerpoint/2010/main" val="2601428088"/>
              </p:ext>
            </p:extLst>
          </p:nvPr>
        </p:nvGraphicFramePr>
        <p:xfrm>
          <a:off x="4857484" y="3638550"/>
          <a:ext cx="17259568" cy="8046720"/>
        </p:xfrm>
        <a:graphic>
          <a:graphicData uri="http://schemas.openxmlformats.org/drawingml/2006/table">
            <a:tbl>
              <a:tblPr firstRow="1" bandRow="1">
                <a:tableStyleId>{69CF1AB2-1976-4502-BF36-3FF5EA218861}</a:tableStyleId>
              </a:tblPr>
              <a:tblGrid>
                <a:gridCol w="4314892">
                  <a:extLst>
                    <a:ext uri="{9D8B030D-6E8A-4147-A177-3AD203B41FA5}">
                      <a16:colId xmlns:a16="http://schemas.microsoft.com/office/drawing/2014/main" val="3321188281"/>
                    </a:ext>
                  </a:extLst>
                </a:gridCol>
                <a:gridCol w="4314892">
                  <a:extLst>
                    <a:ext uri="{9D8B030D-6E8A-4147-A177-3AD203B41FA5}">
                      <a16:colId xmlns:a16="http://schemas.microsoft.com/office/drawing/2014/main" val="414615750"/>
                    </a:ext>
                  </a:extLst>
                </a:gridCol>
                <a:gridCol w="4314892">
                  <a:extLst>
                    <a:ext uri="{9D8B030D-6E8A-4147-A177-3AD203B41FA5}">
                      <a16:colId xmlns:a16="http://schemas.microsoft.com/office/drawing/2014/main" val="3433902926"/>
                    </a:ext>
                  </a:extLst>
                </a:gridCol>
                <a:gridCol w="4314892">
                  <a:extLst>
                    <a:ext uri="{9D8B030D-6E8A-4147-A177-3AD203B41FA5}">
                      <a16:colId xmlns:a16="http://schemas.microsoft.com/office/drawing/2014/main" val="2079866340"/>
                    </a:ext>
                  </a:extLst>
                </a:gridCol>
              </a:tblGrid>
              <a:tr h="370840">
                <a:tc>
                  <a:txBody>
                    <a:bodyPr/>
                    <a:lstStyle/>
                    <a:p>
                      <a:pPr algn="l"/>
                      <a:r>
                        <a:rPr lang="en-GB" sz="2800" dirty="0"/>
                        <a:t>Type of Channel</a:t>
                      </a:r>
                    </a:p>
                  </a:txBody>
                  <a:tcPr/>
                </a:tc>
                <a:tc>
                  <a:txBody>
                    <a:bodyPr/>
                    <a:lstStyle/>
                    <a:p>
                      <a:pPr algn="l"/>
                      <a:r>
                        <a:rPr lang="en-GB" sz="2800" dirty="0"/>
                        <a:t>Advantages</a:t>
                      </a:r>
                    </a:p>
                  </a:txBody>
                  <a:tcPr/>
                </a:tc>
                <a:tc>
                  <a:txBody>
                    <a:bodyPr/>
                    <a:lstStyle/>
                    <a:p>
                      <a:pPr algn="l"/>
                      <a:r>
                        <a:rPr lang="en-GB" sz="2800" dirty="0"/>
                        <a:t>Disadvantages</a:t>
                      </a:r>
                    </a:p>
                  </a:txBody>
                  <a:tcPr/>
                </a:tc>
                <a:tc>
                  <a:txBody>
                    <a:bodyPr/>
                    <a:lstStyle/>
                    <a:p>
                      <a:pPr algn="l"/>
                      <a:r>
                        <a:rPr lang="en-GB" sz="2800" dirty="0"/>
                        <a:t>Other Considerations</a:t>
                      </a:r>
                    </a:p>
                  </a:txBody>
                  <a:tcPr/>
                </a:tc>
                <a:extLst>
                  <a:ext uri="{0D108BD9-81ED-4DB2-BD59-A6C34878D82A}">
                    <a16:rowId xmlns:a16="http://schemas.microsoft.com/office/drawing/2014/main" val="1165636630"/>
                  </a:ext>
                </a:extLst>
              </a:tr>
              <a:tr h="0">
                <a:tc>
                  <a:txBody>
                    <a:bodyPr/>
                    <a:lstStyle/>
                    <a:p>
                      <a:pPr algn="l"/>
                      <a:r>
                        <a:rPr lang="en-GB" sz="2800" dirty="0"/>
                        <a:t>Digital</a:t>
                      </a:r>
                    </a:p>
                    <a:p>
                      <a:pPr algn="l"/>
                      <a:endParaRPr lang="en-GB" sz="2800" dirty="0"/>
                    </a:p>
                    <a:p>
                      <a:pPr algn="l"/>
                      <a:endParaRPr lang="en-GB" sz="2800" dirty="0"/>
                    </a:p>
                    <a:p>
                      <a:pPr algn="l"/>
                      <a:endParaRPr lang="en-GB" sz="2800" dirty="0"/>
                    </a:p>
                  </a:txBody>
                  <a:tcPr/>
                </a:tc>
                <a:tc>
                  <a:txBody>
                    <a:bodyPr/>
                    <a:lstStyle/>
                    <a:p>
                      <a:pPr marL="342900" indent="-342900" algn="l">
                        <a:buFont typeface="Arial" panose="020B0604020202020204" pitchFamily="34" charset="0"/>
                        <a:buChar char="•"/>
                      </a:pPr>
                      <a:r>
                        <a:rPr lang="en-GB" sz="2800" dirty="0"/>
                        <a:t>Instant</a:t>
                      </a:r>
                    </a:p>
                    <a:p>
                      <a:pPr marL="342900" indent="-342900" algn="l">
                        <a:buFont typeface="Arial" panose="020B0604020202020204" pitchFamily="34" charset="0"/>
                        <a:buChar char="•"/>
                      </a:pPr>
                      <a:r>
                        <a:rPr lang="en-GB" sz="2800" dirty="0"/>
                        <a:t>Long-lasting</a:t>
                      </a:r>
                    </a:p>
                    <a:p>
                      <a:pPr marL="342900" indent="-342900" algn="l">
                        <a:buFont typeface="Arial" panose="020B0604020202020204" pitchFamily="34" charset="0"/>
                        <a:buChar char="•"/>
                      </a:pPr>
                      <a:r>
                        <a:rPr lang="en-GB" sz="2800" dirty="0"/>
                        <a:t>Easy to change</a:t>
                      </a:r>
                    </a:p>
                  </a:txBody>
                  <a:tcPr/>
                </a:tc>
                <a:tc>
                  <a:txBody>
                    <a:bodyPr/>
                    <a:lstStyle/>
                    <a:p>
                      <a:pPr marL="342900" indent="-342900" algn="l">
                        <a:buFont typeface="Arial" panose="020B0604020202020204" pitchFamily="34" charset="0"/>
                        <a:buChar char="•"/>
                      </a:pPr>
                      <a:r>
                        <a:rPr lang="en-GB" sz="2800" dirty="0"/>
                        <a:t>Security</a:t>
                      </a:r>
                    </a:p>
                    <a:p>
                      <a:pPr marL="342900" indent="-342900" algn="l">
                        <a:buFont typeface="Arial" panose="020B0604020202020204" pitchFamily="34" charset="0"/>
                        <a:buChar char="•"/>
                      </a:pPr>
                      <a:r>
                        <a:rPr lang="en-GB" sz="2800" dirty="0"/>
                        <a:t>Technical issues may mean that the content becomes unavailable</a:t>
                      </a:r>
                    </a:p>
                  </a:txBody>
                  <a:tcPr/>
                </a:tc>
                <a:tc>
                  <a:txBody>
                    <a:bodyPr/>
                    <a:lstStyle/>
                    <a:p>
                      <a:pPr marL="342900" indent="-342900" algn="l">
                        <a:buFont typeface="Arial" panose="020B0604020202020204" pitchFamily="34" charset="0"/>
                        <a:buChar char="•"/>
                      </a:pPr>
                      <a:r>
                        <a:rPr lang="en-GB" sz="2800" dirty="0"/>
                        <a:t>Because emails are easy to create and free to send, we can suffer from email overload</a:t>
                      </a:r>
                    </a:p>
                  </a:txBody>
                  <a:tcPr/>
                </a:tc>
                <a:extLst>
                  <a:ext uri="{0D108BD9-81ED-4DB2-BD59-A6C34878D82A}">
                    <a16:rowId xmlns:a16="http://schemas.microsoft.com/office/drawing/2014/main" val="714119921"/>
                  </a:ext>
                </a:extLst>
              </a:tr>
              <a:tr h="0">
                <a:tc>
                  <a:txBody>
                    <a:bodyPr/>
                    <a:lstStyle/>
                    <a:p>
                      <a:pPr algn="l"/>
                      <a:r>
                        <a:rPr lang="en-GB" sz="2800" dirty="0"/>
                        <a:t>Written</a:t>
                      </a:r>
                    </a:p>
                    <a:p>
                      <a:pPr algn="l"/>
                      <a:endParaRPr lang="en-GB" sz="2800" dirty="0"/>
                    </a:p>
                    <a:p>
                      <a:pPr algn="l"/>
                      <a:endParaRPr lang="en-GB" sz="2800" dirty="0"/>
                    </a:p>
                    <a:p>
                      <a:pPr algn="l"/>
                      <a:endParaRPr lang="en-GB" sz="2800" dirty="0"/>
                    </a:p>
                  </a:txBody>
                  <a:tcPr/>
                </a:tc>
                <a:tc>
                  <a:txBody>
                    <a:bodyPr/>
                    <a:lstStyle/>
                    <a:p>
                      <a:pPr marL="342900" indent="-342900" algn="l">
                        <a:buFont typeface="Arial" panose="020B0604020202020204" pitchFamily="34" charset="0"/>
                        <a:buChar char="•"/>
                      </a:pPr>
                      <a:r>
                        <a:rPr lang="en-GB" sz="2800" dirty="0"/>
                        <a:t>Formal so is usually taken seriously</a:t>
                      </a:r>
                    </a:p>
                    <a:p>
                      <a:pPr marL="342900" indent="-342900" algn="l">
                        <a:buFont typeface="Arial" panose="020B0604020202020204" pitchFamily="34" charset="0"/>
                        <a:buChar char="•"/>
                      </a:pPr>
                      <a:r>
                        <a:rPr lang="en-GB" sz="2800" dirty="0"/>
                        <a:t>Can be stored as paper or electronic copy</a:t>
                      </a:r>
                    </a:p>
                  </a:txBody>
                  <a:tcPr/>
                </a:tc>
                <a:tc>
                  <a:txBody>
                    <a:bodyPr/>
                    <a:lstStyle/>
                    <a:p>
                      <a:pPr marL="342900" indent="-342900" algn="l">
                        <a:buFont typeface="Arial" panose="020B0604020202020204" pitchFamily="34" charset="0"/>
                        <a:buChar char="•"/>
                      </a:pPr>
                      <a:r>
                        <a:rPr lang="en-GB" sz="2800" dirty="0"/>
                        <a:t>Errors in the document mean that the whole document must be reproduced</a:t>
                      </a:r>
                    </a:p>
                    <a:p>
                      <a:pPr marL="342900" indent="-342900" algn="l">
                        <a:buFont typeface="Arial" panose="020B0604020202020204" pitchFamily="34" charset="0"/>
                        <a:buChar char="•"/>
                      </a:pPr>
                      <a:r>
                        <a:rPr lang="en-GB" sz="2800" dirty="0"/>
                        <a:t>Can be difficult to check that the recipient has really understood</a:t>
                      </a:r>
                    </a:p>
                  </a:txBody>
                  <a:tcPr/>
                </a:tc>
                <a:tc>
                  <a:txBody>
                    <a:bodyPr/>
                    <a:lstStyle/>
                    <a:p>
                      <a:pPr marL="0" marR="0" lvl="0" indent="0" algn="l" defTabSz="82153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2800" dirty="0"/>
                    </a:p>
                  </a:txBody>
                  <a:tcPr/>
                </a:tc>
                <a:extLst>
                  <a:ext uri="{0D108BD9-81ED-4DB2-BD59-A6C34878D82A}">
                    <a16:rowId xmlns:a16="http://schemas.microsoft.com/office/drawing/2014/main" val="3627101801"/>
                  </a:ext>
                </a:extLst>
              </a:tr>
              <a:tr h="370840">
                <a:tc>
                  <a:txBody>
                    <a:bodyPr/>
                    <a:lstStyle/>
                    <a:p>
                      <a:pPr algn="l"/>
                      <a:r>
                        <a:rPr lang="en-GB" sz="2800" dirty="0"/>
                        <a:t>Oral</a:t>
                      </a:r>
                    </a:p>
                    <a:p>
                      <a:pPr algn="l"/>
                      <a:endParaRPr lang="en-GB" sz="2800" dirty="0"/>
                    </a:p>
                    <a:p>
                      <a:pPr algn="l"/>
                      <a:endParaRPr lang="en-GB" sz="2800" dirty="0"/>
                    </a:p>
                    <a:p>
                      <a:pPr algn="l"/>
                      <a:endParaRPr lang="en-GB" sz="2800" dirty="0"/>
                    </a:p>
                  </a:txBody>
                  <a:tcPr/>
                </a:tc>
                <a:tc>
                  <a:txBody>
                    <a:bodyPr/>
                    <a:lstStyle/>
                    <a:p>
                      <a:pPr marL="342900" indent="-342900" algn="l">
                        <a:buFont typeface="Arial" panose="020B0604020202020204" pitchFamily="34" charset="0"/>
                        <a:buChar char="•"/>
                      </a:pPr>
                      <a:r>
                        <a:rPr lang="en-GB" sz="2800" dirty="0"/>
                        <a:t>Best method if you want to build a relationship </a:t>
                      </a:r>
                    </a:p>
                    <a:p>
                      <a:pPr marL="342900" indent="-342900" algn="l">
                        <a:buFont typeface="Arial" panose="020B0604020202020204" pitchFamily="34" charset="0"/>
                        <a:buChar char="•"/>
                      </a:pPr>
                      <a:r>
                        <a:rPr lang="en-GB" sz="2800" dirty="0"/>
                        <a:t>A good channel if you want immediate feedback</a:t>
                      </a:r>
                    </a:p>
                  </a:txBody>
                  <a:tcPr/>
                </a:tc>
                <a:tc>
                  <a:txBody>
                    <a:bodyPr/>
                    <a:lstStyle/>
                    <a:p>
                      <a:pPr marL="342900" indent="-342900" algn="l">
                        <a:buFont typeface="Arial" panose="020B0604020202020204" pitchFamily="34" charset="0"/>
                        <a:buChar char="•"/>
                      </a:pPr>
                      <a:r>
                        <a:rPr lang="en-GB" sz="2800" dirty="0"/>
                        <a:t>No permanent record unless you create a physical recording</a:t>
                      </a:r>
                    </a:p>
                    <a:p>
                      <a:pPr marL="342900" indent="-342900" algn="l">
                        <a:buFont typeface="Arial" panose="020B0604020202020204" pitchFamily="34" charset="0"/>
                        <a:buChar char="•"/>
                      </a:pPr>
                      <a:r>
                        <a:rPr lang="en-GB" sz="2800" dirty="0"/>
                        <a:t>It is possible to say something in a meeting that you later regret</a:t>
                      </a:r>
                    </a:p>
                  </a:txBody>
                  <a:tcPr/>
                </a:tc>
                <a:tc>
                  <a:txBody>
                    <a:bodyPr/>
                    <a:lstStyle/>
                    <a:p>
                      <a:pPr algn="l"/>
                      <a:endParaRPr lang="en-GB" sz="2800" dirty="0"/>
                    </a:p>
                    <a:p>
                      <a:pPr algn="l"/>
                      <a:endParaRPr lang="en-GB" sz="2800" dirty="0"/>
                    </a:p>
                  </a:txBody>
                  <a:tcPr/>
                </a:tc>
                <a:extLst>
                  <a:ext uri="{0D108BD9-81ED-4DB2-BD59-A6C34878D82A}">
                    <a16:rowId xmlns:a16="http://schemas.microsoft.com/office/drawing/2014/main" val="4001809098"/>
                  </a:ext>
                </a:extLst>
              </a:tr>
            </a:tbl>
          </a:graphicData>
        </a:graphic>
      </p:graphicFrame>
      <p:sp>
        <p:nvSpPr>
          <p:cNvPr id="6" name="Body">
            <a:extLst>
              <a:ext uri="{FF2B5EF4-FFF2-40B4-BE49-F238E27FC236}">
                <a16:creationId xmlns:a16="http://schemas.microsoft.com/office/drawing/2014/main" id="{45BBC0DA-C7AD-421B-BCA9-CA5EBB10611C}"/>
              </a:ext>
            </a:extLst>
          </p:cNvPr>
          <p:cNvSpPr txBox="1">
            <a:spLocks noGrp="1"/>
          </p:cNvSpPr>
          <p:nvPr>
            <p:ph type="body" sz="half" idx="1"/>
          </p:nvPr>
        </p:nvSpPr>
        <p:spPr>
          <a:xfrm>
            <a:off x="4865854" y="2559050"/>
            <a:ext cx="17068801" cy="1689100"/>
          </a:xfrm>
          <a:prstGeom prst="rect">
            <a:avLst/>
          </a:prstGeom>
        </p:spPr>
        <p:txBody>
          <a:bodyPr/>
          <a:lstStyle/>
          <a:p>
            <a:pPr>
              <a:lnSpc>
                <a:spcPct val="107000"/>
              </a:lnSpc>
              <a:spcAft>
                <a:spcPts val="800"/>
              </a:spcAft>
            </a:pPr>
            <a:r>
              <a:rPr lang="en-GB" sz="2800" dirty="0">
                <a:effectLst/>
                <a:ea typeface="Calibri" panose="020F0502020204030204" pitchFamily="34" charset="0"/>
                <a:cs typeface="Times New Roman" panose="02020603050405020304" pitchFamily="18" charset="0"/>
              </a:rPr>
              <a:t>Each type of communication channel has advantages and disadvantages and many have other considerations you should be aware of.</a:t>
            </a:r>
          </a:p>
          <a:p>
            <a:endParaRPr dirty="0"/>
          </a:p>
        </p:txBody>
      </p:sp>
    </p:spTree>
    <p:extLst>
      <p:ext uri="{BB962C8B-B14F-4D97-AF65-F5344CB8AC3E}">
        <p14:creationId xmlns:p14="http://schemas.microsoft.com/office/powerpoint/2010/main" val="1414743891"/>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Title"/>
          <p:cNvSpPr txBox="1">
            <a:spLocks noGrp="1"/>
          </p:cNvSpPr>
          <p:nvPr>
            <p:ph type="title"/>
          </p:nvPr>
        </p:nvSpPr>
        <p:spPr>
          <a:xfrm>
            <a:off x="4857484" y="1113366"/>
            <a:ext cx="14230615" cy="689175"/>
          </a:xfrm>
          <a:prstGeom prst="rect">
            <a:avLst/>
          </a:prstGeom>
        </p:spPr>
        <p:txBody>
          <a:bodyPr/>
          <a:lstStyle/>
          <a:p>
            <a:r>
              <a:rPr lang="en-GB" sz="4000" dirty="0"/>
              <a:t>Dangers of misusing Communications Channels</a:t>
            </a:r>
            <a:endParaRPr sz="4000" dirty="0"/>
          </a:p>
        </p:txBody>
      </p:sp>
      <p:sp>
        <p:nvSpPr>
          <p:cNvPr id="151" name="Body"/>
          <p:cNvSpPr txBox="1">
            <a:spLocks noGrp="1"/>
          </p:cNvSpPr>
          <p:nvPr>
            <p:ph type="body" sz="half" idx="1"/>
          </p:nvPr>
        </p:nvSpPr>
        <p:spPr>
          <a:xfrm>
            <a:off x="4857484" y="2269119"/>
            <a:ext cx="17068801" cy="6991946"/>
          </a:xfrm>
          <a:prstGeom prst="rect">
            <a:avLst/>
          </a:prstGeom>
        </p:spPr>
        <p:txBody>
          <a:bodyPr/>
          <a:lstStyle/>
          <a:p>
            <a:pPr algn="l" fontAlgn="base"/>
            <a:r>
              <a:rPr lang="en-GB" sz="3600" b="0" i="0" dirty="0">
                <a:solidFill>
                  <a:srgbClr val="3C3C3C"/>
                </a:solidFill>
                <a:effectLst/>
              </a:rPr>
              <a:t>Using channels appropriately is an essential behaviour in the workplace – but there can be some unexpected consequences of communication channels:</a:t>
            </a:r>
          </a:p>
          <a:p>
            <a:pPr marL="800100" lvl="1" indent="-800100" fontAlgn="base">
              <a:buFont typeface="+mj-lt"/>
              <a:buAutoNum type="arabicPeriod"/>
            </a:pPr>
            <a:r>
              <a:rPr lang="en-GB" sz="3600" dirty="0">
                <a:solidFill>
                  <a:srgbClr val="3C3C3C"/>
                </a:solidFill>
              </a:rPr>
              <a:t>Email overload is stressful for staff – there is nothing worse than taking a few days holiday and returning to a full inbox.</a:t>
            </a:r>
          </a:p>
          <a:p>
            <a:pPr marL="800100" lvl="1" indent="-800100" fontAlgn="base">
              <a:buFont typeface="+mj-lt"/>
              <a:buAutoNum type="arabicPeriod"/>
            </a:pPr>
            <a:r>
              <a:rPr lang="en-GB" sz="3600" b="0" i="0" dirty="0">
                <a:solidFill>
                  <a:srgbClr val="3C3C3C"/>
                </a:solidFill>
                <a:effectLst/>
              </a:rPr>
              <a:t>Hiding behind an email – because emails do not involve face to face communication they can be used to deliver difficult messages or bad news</a:t>
            </a:r>
            <a:r>
              <a:rPr lang="en-GB" sz="3600" dirty="0">
                <a:solidFill>
                  <a:srgbClr val="3C3C3C"/>
                </a:solidFill>
              </a:rPr>
              <a:t>.</a:t>
            </a:r>
            <a:r>
              <a:rPr lang="en-GB" sz="3600" b="0" i="0" dirty="0">
                <a:solidFill>
                  <a:srgbClr val="3C3C3C"/>
                </a:solidFill>
                <a:effectLst/>
              </a:rPr>
              <a:t>  This is also essential if a record of the message is needed. If you send an email you do not have to deal with the reaction.  Using emails in this way leads to resentment.  If possible difficult communication should be delivered face to face.</a:t>
            </a:r>
          </a:p>
          <a:p>
            <a:pPr marL="800100" lvl="1" indent="-800100" fontAlgn="base">
              <a:buFont typeface="+mj-lt"/>
              <a:buAutoNum type="arabicPeriod"/>
            </a:pPr>
            <a:r>
              <a:rPr lang="en-GB" sz="3600" dirty="0">
                <a:solidFill>
                  <a:srgbClr val="3C3C3C"/>
                </a:solidFill>
              </a:rPr>
              <a:t>Using interoffice chat can be very distracting.  It should only be used to ask quick questions or to clarify points rather than to have</a:t>
            </a:r>
            <a:r>
              <a:rPr lang="en-GB" sz="3600" b="0" i="0" dirty="0">
                <a:solidFill>
                  <a:srgbClr val="3C3C3C"/>
                </a:solidFill>
                <a:effectLst/>
              </a:rPr>
              <a:t> chat about non work-related topics.  </a:t>
            </a:r>
            <a:r>
              <a:rPr lang="en-GB" sz="3600" dirty="0">
                <a:solidFill>
                  <a:srgbClr val="3C3C3C"/>
                </a:solidFill>
              </a:rPr>
              <a:t>Interoffice chat is particularly useful when you are trying to build relationships between staff members who are working remotely.</a:t>
            </a:r>
            <a:endParaRPr lang="en-GB" sz="3600" b="0" i="0" dirty="0">
              <a:solidFill>
                <a:srgbClr val="3C3C3C"/>
              </a:solidFill>
              <a:effectLst/>
            </a:endParaRPr>
          </a:p>
          <a:p>
            <a:endParaRPr sz="3600" dirty="0"/>
          </a:p>
        </p:txBody>
      </p:sp>
    </p:spTree>
    <p:extLst>
      <p:ext uri="{BB962C8B-B14F-4D97-AF65-F5344CB8AC3E}">
        <p14:creationId xmlns:p14="http://schemas.microsoft.com/office/powerpoint/2010/main" val="3634015728"/>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Title"/>
          <p:cNvSpPr txBox="1">
            <a:spLocks noGrp="1"/>
          </p:cNvSpPr>
          <p:nvPr>
            <p:ph type="title"/>
          </p:nvPr>
        </p:nvSpPr>
        <p:spPr>
          <a:xfrm>
            <a:off x="4857484" y="1113366"/>
            <a:ext cx="14230615" cy="689175"/>
          </a:xfrm>
          <a:prstGeom prst="rect">
            <a:avLst/>
          </a:prstGeom>
        </p:spPr>
        <p:txBody>
          <a:bodyPr/>
          <a:lstStyle/>
          <a:p>
            <a:r>
              <a:rPr lang="en-GB" sz="4000" dirty="0"/>
              <a:t>Dangers of misusing Communications Channels</a:t>
            </a:r>
            <a:endParaRPr sz="4000" dirty="0"/>
          </a:p>
        </p:txBody>
      </p:sp>
      <p:sp>
        <p:nvSpPr>
          <p:cNvPr id="151" name="Body"/>
          <p:cNvSpPr txBox="1">
            <a:spLocks noGrp="1"/>
          </p:cNvSpPr>
          <p:nvPr>
            <p:ph type="body" sz="half" idx="1"/>
          </p:nvPr>
        </p:nvSpPr>
        <p:spPr>
          <a:xfrm>
            <a:off x="4857485" y="2269119"/>
            <a:ext cx="15453279" cy="6991946"/>
          </a:xfrm>
          <a:prstGeom prst="rect">
            <a:avLst/>
          </a:prstGeom>
        </p:spPr>
        <p:txBody>
          <a:bodyPr/>
          <a:lstStyle/>
          <a:p>
            <a:pPr marL="803275" lvl="1" indent="-803275" fontAlgn="base"/>
            <a:r>
              <a:rPr lang="en-GB" sz="3600" b="0" i="0" dirty="0">
                <a:solidFill>
                  <a:srgbClr val="3C3C3C"/>
                </a:solidFill>
                <a:effectLst/>
              </a:rPr>
              <a:t>4.	Use verbal methods of communication if you want a quick decision.  Verbal decisions should be confirmed in writing  (otherwise there is no record). O</a:t>
            </a:r>
            <a:r>
              <a:rPr lang="en-GB" sz="3600" dirty="0">
                <a:solidFill>
                  <a:srgbClr val="3C3C3C"/>
                </a:solidFill>
              </a:rPr>
              <a:t>rganisations that insist on writing everything down so that there is a permanent record can suffer from a lack of agility and responsiveness.</a:t>
            </a:r>
            <a:endParaRPr lang="en-GB" sz="3600" b="0" i="0" dirty="0">
              <a:solidFill>
                <a:srgbClr val="3C3C3C"/>
              </a:solidFill>
              <a:effectLst/>
            </a:endParaRPr>
          </a:p>
          <a:p>
            <a:r>
              <a:rPr lang="en-GB" sz="3600" dirty="0"/>
              <a:t>Always remember – that regardless of the communication channel, human communication is complex and can result in miscommunications and misunderstanding.  This 4.5 minute video examines some of the issues:  </a:t>
            </a:r>
            <a:r>
              <a:rPr lang="en-GB" sz="3600" u="sng" dirty="0">
                <a:solidFill>
                  <a:srgbClr val="0563C1"/>
                </a:solidFill>
                <a:ea typeface="Calibri" panose="020F0502020204030204" pitchFamily="34" charset="0"/>
                <a:cs typeface="Times New Roman" panose="02020603050405020304" pitchFamily="18" charset="0"/>
                <a:hlinkClick r:id="rId2"/>
              </a:rPr>
              <a:t>How miscommunication happens (and how to avoid it)</a:t>
            </a:r>
            <a:endParaRPr lang="en-GB" sz="3600" dirty="0">
              <a:ea typeface="Calibri" panose="020F0502020204030204" pitchFamily="34" charset="0"/>
              <a:cs typeface="Times New Roman" panose="02020603050405020304" pitchFamily="18" charset="0"/>
            </a:endParaRPr>
          </a:p>
          <a:p>
            <a:endParaRPr sz="3600" dirty="0"/>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Title"/>
          <p:cNvSpPr txBox="1">
            <a:spLocks noGrp="1"/>
          </p:cNvSpPr>
          <p:nvPr>
            <p:ph type="title"/>
          </p:nvPr>
        </p:nvSpPr>
        <p:spPr>
          <a:xfrm>
            <a:off x="4857484" y="1193049"/>
            <a:ext cx="11182615" cy="689175"/>
          </a:xfrm>
          <a:prstGeom prst="rect">
            <a:avLst/>
          </a:prstGeom>
        </p:spPr>
        <p:txBody>
          <a:bodyPr/>
          <a:lstStyle/>
          <a:p>
            <a:r>
              <a:rPr lang="en-GB" sz="4000" dirty="0"/>
              <a:t>What you communicate</a:t>
            </a:r>
            <a:endParaRPr sz="4000" dirty="0"/>
          </a:p>
        </p:txBody>
      </p:sp>
      <p:sp>
        <p:nvSpPr>
          <p:cNvPr id="4" name="Body">
            <a:extLst>
              <a:ext uri="{FF2B5EF4-FFF2-40B4-BE49-F238E27FC236}">
                <a16:creationId xmlns:a16="http://schemas.microsoft.com/office/drawing/2014/main" id="{89C96D88-C82A-46B8-8C09-2B393CCB4AE2}"/>
              </a:ext>
            </a:extLst>
          </p:cNvPr>
          <p:cNvSpPr txBox="1">
            <a:spLocks/>
          </p:cNvSpPr>
          <p:nvPr/>
        </p:nvSpPr>
        <p:spPr>
          <a:xfrm>
            <a:off x="4857484" y="3002691"/>
            <a:ext cx="17068801" cy="6991946"/>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t">
            <a:noAutofit/>
          </a:bodyPr>
          <a:lstStyle>
            <a:lvl1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1pPr>
            <a:lvl2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2pPr>
            <a:lvl3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3pPr>
            <a:lvl4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4pPr>
            <a:lvl5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5pPr>
            <a:lvl6pPr marL="2611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6pPr>
            <a:lvl7pPr marL="3055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7pPr>
            <a:lvl8pPr marL="3500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8pPr>
            <a:lvl9pPr marL="3944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9pPr>
          </a:lstStyle>
          <a:p>
            <a:pPr hangingPunct="1">
              <a:lnSpc>
                <a:spcPct val="107000"/>
              </a:lnSpc>
              <a:spcAft>
                <a:spcPts val="800"/>
              </a:spcAft>
            </a:pPr>
            <a:endParaRPr lang="en-GB" sz="3200" dirty="0">
              <a:cs typeface="Times New Roman" panose="02020603050405020304" pitchFamily="18" charset="0"/>
            </a:endParaRPr>
          </a:p>
          <a:p>
            <a:pPr hangingPunct="1">
              <a:lnSpc>
                <a:spcPct val="107000"/>
              </a:lnSpc>
              <a:spcAft>
                <a:spcPts val="800"/>
              </a:spcAft>
            </a:pPr>
            <a:endParaRPr lang="en-GB" sz="3200" dirty="0">
              <a:cs typeface="Times New Roman" panose="02020603050405020304" pitchFamily="18" charset="0"/>
            </a:endParaRPr>
          </a:p>
          <a:p>
            <a:pPr hangingPunct="1"/>
            <a:endParaRPr lang="en-GB" dirty="0"/>
          </a:p>
        </p:txBody>
      </p:sp>
      <p:sp>
        <p:nvSpPr>
          <p:cNvPr id="6" name="Body">
            <a:extLst>
              <a:ext uri="{FF2B5EF4-FFF2-40B4-BE49-F238E27FC236}">
                <a16:creationId xmlns:a16="http://schemas.microsoft.com/office/drawing/2014/main" id="{10864C3B-24A7-433F-8306-9454E2E52789}"/>
              </a:ext>
            </a:extLst>
          </p:cNvPr>
          <p:cNvSpPr txBox="1">
            <a:spLocks noGrp="1"/>
          </p:cNvSpPr>
          <p:nvPr>
            <p:ph type="body" sz="half" idx="1"/>
          </p:nvPr>
        </p:nvSpPr>
        <p:spPr>
          <a:xfrm>
            <a:off x="4857484" y="2269119"/>
            <a:ext cx="17068801" cy="2258276"/>
          </a:xfrm>
          <a:prstGeom prst="rect">
            <a:avLst/>
          </a:prstGeom>
        </p:spPr>
        <p:txBody>
          <a:bodyPr/>
          <a:lstStyle/>
          <a:p>
            <a:pPr algn="l" fontAlgn="base"/>
            <a:r>
              <a:rPr lang="en-GB" sz="3600" dirty="0">
                <a:solidFill>
                  <a:srgbClr val="00B050"/>
                </a:solidFill>
              </a:rPr>
              <a:t>Discussion point!</a:t>
            </a:r>
          </a:p>
          <a:p>
            <a:pPr algn="l" fontAlgn="base"/>
            <a:r>
              <a:rPr lang="en-GB" sz="3600" dirty="0">
                <a:solidFill>
                  <a:srgbClr val="00B050"/>
                </a:solidFill>
              </a:rPr>
              <a:t>In addition to recognising and using the right communications channels, you should give some thought to what you are communicating:</a:t>
            </a:r>
          </a:p>
          <a:p>
            <a:pPr algn="l" fontAlgn="base"/>
            <a:endParaRPr sz="3600" dirty="0">
              <a:solidFill>
                <a:srgbClr val="00B050"/>
              </a:solidFill>
            </a:endParaRPr>
          </a:p>
        </p:txBody>
      </p:sp>
      <p:sp>
        <p:nvSpPr>
          <p:cNvPr id="5" name="Body">
            <a:extLst>
              <a:ext uri="{FF2B5EF4-FFF2-40B4-BE49-F238E27FC236}">
                <a16:creationId xmlns:a16="http://schemas.microsoft.com/office/drawing/2014/main" id="{C6F253C6-B7E4-4CD5-B742-3FF11A16F280}"/>
              </a:ext>
            </a:extLst>
          </p:cNvPr>
          <p:cNvSpPr txBox="1">
            <a:spLocks/>
          </p:cNvSpPr>
          <p:nvPr/>
        </p:nvSpPr>
        <p:spPr>
          <a:xfrm>
            <a:off x="4857484" y="4612580"/>
            <a:ext cx="17068801" cy="648387"/>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t">
            <a:noAutofit/>
          </a:bodyPr>
          <a:lstStyle>
            <a:lvl1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1pPr>
            <a:lvl2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2pPr>
            <a:lvl3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3pPr>
            <a:lvl4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4pPr>
            <a:lvl5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5pPr>
            <a:lvl6pPr marL="2611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6pPr>
            <a:lvl7pPr marL="3055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7pPr>
            <a:lvl8pPr marL="3500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8pPr>
            <a:lvl9pPr marL="3944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9pPr>
          </a:lstStyle>
          <a:p>
            <a:pPr fontAlgn="base" hangingPunct="1"/>
            <a:r>
              <a:rPr lang="en-GB" sz="3600" dirty="0">
                <a:solidFill>
                  <a:srgbClr val="00B050"/>
                </a:solidFill>
              </a:rPr>
              <a:t>1)	Reports have an executive summary?  What is it and what is it for?</a:t>
            </a:r>
          </a:p>
          <a:p>
            <a:pPr fontAlgn="base" hangingPunct="1"/>
            <a:endParaRPr lang="en-GB" sz="3600" dirty="0">
              <a:solidFill>
                <a:srgbClr val="00B050"/>
              </a:solidFill>
            </a:endParaRPr>
          </a:p>
        </p:txBody>
      </p:sp>
      <p:sp>
        <p:nvSpPr>
          <p:cNvPr id="7" name="Body">
            <a:extLst>
              <a:ext uri="{FF2B5EF4-FFF2-40B4-BE49-F238E27FC236}">
                <a16:creationId xmlns:a16="http://schemas.microsoft.com/office/drawing/2014/main" id="{0174CCBB-421C-4B1F-8FDC-96FD2D57D082}"/>
              </a:ext>
            </a:extLst>
          </p:cNvPr>
          <p:cNvSpPr txBox="1">
            <a:spLocks/>
          </p:cNvSpPr>
          <p:nvPr/>
        </p:nvSpPr>
        <p:spPr>
          <a:xfrm>
            <a:off x="4857484" y="5346152"/>
            <a:ext cx="17068801" cy="2838843"/>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t">
            <a:noAutofit/>
          </a:bodyPr>
          <a:lstStyle>
            <a:lvl1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1pPr>
            <a:lvl2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2pPr>
            <a:lvl3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3pPr>
            <a:lvl4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4pPr>
            <a:lvl5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5pPr>
            <a:lvl6pPr marL="2611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6pPr>
            <a:lvl7pPr marL="3055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7pPr>
            <a:lvl8pPr marL="3500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8pPr>
            <a:lvl9pPr marL="3944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9pPr>
          </a:lstStyle>
          <a:p>
            <a:pPr fontAlgn="base" hangingPunct="1"/>
            <a:r>
              <a:rPr lang="en-GB" sz="3600" dirty="0">
                <a:solidFill>
                  <a:srgbClr val="00B050"/>
                </a:solidFill>
              </a:rPr>
              <a:t>2)	Which of the following is easier to understand?  Why?</a:t>
            </a:r>
          </a:p>
          <a:p>
            <a:pPr fontAlgn="base" hangingPunct="1"/>
            <a:endParaRPr lang="en-GB" sz="3600" dirty="0">
              <a:solidFill>
                <a:srgbClr val="00B050"/>
              </a:solidFill>
            </a:endParaRPr>
          </a:p>
        </p:txBody>
      </p:sp>
      <p:graphicFrame>
        <p:nvGraphicFramePr>
          <p:cNvPr id="2" name="Table 1">
            <a:extLst>
              <a:ext uri="{FF2B5EF4-FFF2-40B4-BE49-F238E27FC236}">
                <a16:creationId xmlns:a16="http://schemas.microsoft.com/office/drawing/2014/main" id="{298D6D6E-9FDC-4D05-AEE5-72B71EA271D7}"/>
              </a:ext>
            </a:extLst>
          </p:cNvPr>
          <p:cNvGraphicFramePr>
            <a:graphicFrameLocks noGrp="1"/>
          </p:cNvGraphicFramePr>
          <p:nvPr>
            <p:extLst>
              <p:ext uri="{D42A27DB-BD31-4B8C-83A1-F6EECF244321}">
                <p14:modId xmlns:p14="http://schemas.microsoft.com/office/powerpoint/2010/main" val="559757201"/>
              </p:ext>
            </p:extLst>
          </p:nvPr>
        </p:nvGraphicFramePr>
        <p:xfrm>
          <a:off x="5012804" y="6423741"/>
          <a:ext cx="7857893" cy="4791105"/>
        </p:xfrm>
        <a:graphic>
          <a:graphicData uri="http://schemas.openxmlformats.org/drawingml/2006/table">
            <a:tbl>
              <a:tblPr>
                <a:tableStyleId>{5940675A-B579-460E-94D1-54222C63F5DA}</a:tableStyleId>
              </a:tblPr>
              <a:tblGrid>
                <a:gridCol w="3954966">
                  <a:extLst>
                    <a:ext uri="{9D8B030D-6E8A-4147-A177-3AD203B41FA5}">
                      <a16:colId xmlns:a16="http://schemas.microsoft.com/office/drawing/2014/main" val="879297599"/>
                    </a:ext>
                  </a:extLst>
                </a:gridCol>
                <a:gridCol w="1243020">
                  <a:extLst>
                    <a:ext uri="{9D8B030D-6E8A-4147-A177-3AD203B41FA5}">
                      <a16:colId xmlns:a16="http://schemas.microsoft.com/office/drawing/2014/main" val="2590681825"/>
                    </a:ext>
                  </a:extLst>
                </a:gridCol>
                <a:gridCol w="1360410">
                  <a:extLst>
                    <a:ext uri="{9D8B030D-6E8A-4147-A177-3AD203B41FA5}">
                      <a16:colId xmlns:a16="http://schemas.microsoft.com/office/drawing/2014/main" val="4143404365"/>
                    </a:ext>
                  </a:extLst>
                </a:gridCol>
                <a:gridCol w="1299497">
                  <a:extLst>
                    <a:ext uri="{9D8B030D-6E8A-4147-A177-3AD203B41FA5}">
                      <a16:colId xmlns:a16="http://schemas.microsoft.com/office/drawing/2014/main" val="2105034164"/>
                    </a:ext>
                  </a:extLst>
                </a:gridCol>
              </a:tblGrid>
              <a:tr h="675010">
                <a:tc>
                  <a:txBody>
                    <a:bodyPr/>
                    <a:lstStyle/>
                    <a:p>
                      <a:pPr algn="l" fontAlgn="b"/>
                      <a:r>
                        <a:rPr lang="en-GB" sz="2400" b="0" i="0" u="none" strike="noStrike" dirty="0">
                          <a:solidFill>
                            <a:srgbClr val="000000"/>
                          </a:solidFill>
                          <a:effectLst/>
                          <a:latin typeface="Calibri" panose="020F0502020204030204" pitchFamily="34" charset="0"/>
                        </a:rPr>
                        <a:t>Student Attendance Comparison 2017-2020</a:t>
                      </a:r>
                    </a:p>
                  </a:txBody>
                  <a:tcPr marL="9525" marR="9525" marT="9525" marB="0" anchor="b"/>
                </a:tc>
                <a:tc>
                  <a:txBody>
                    <a:bodyPr/>
                    <a:lstStyle/>
                    <a:p>
                      <a:pPr algn="r" fontAlgn="b"/>
                      <a:r>
                        <a:rPr lang="en-GB" sz="2400" u="none" strike="noStrike" dirty="0">
                          <a:effectLst/>
                        </a:rPr>
                        <a:t>Female</a:t>
                      </a:r>
                      <a:endParaRPr lang="en-GB" sz="24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2400" u="none" strike="noStrike">
                          <a:effectLst/>
                        </a:rPr>
                        <a:t>Male</a:t>
                      </a:r>
                      <a:endParaRPr lang="en-GB"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2400" u="none" strike="noStrike" dirty="0">
                          <a:effectLst/>
                        </a:rPr>
                        <a:t>Other</a:t>
                      </a:r>
                      <a:endParaRPr lang="en-GB" sz="24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665331403"/>
                  </a:ext>
                </a:extLst>
              </a:tr>
              <a:tr h="675010">
                <a:tc>
                  <a:txBody>
                    <a:bodyPr/>
                    <a:lstStyle/>
                    <a:p>
                      <a:pPr algn="l" fontAlgn="b"/>
                      <a:r>
                        <a:rPr lang="en-GB" sz="2400" u="none" strike="noStrike" dirty="0">
                          <a:effectLst/>
                        </a:rPr>
                        <a:t>Students 2017/18 part-time</a:t>
                      </a:r>
                      <a:endParaRPr lang="en-GB" sz="24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2400" u="none" strike="noStrike" dirty="0">
                          <a:effectLst/>
                        </a:rPr>
                        <a:t>17374</a:t>
                      </a:r>
                      <a:endParaRPr lang="en-GB" sz="24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2400" u="none" strike="noStrike" dirty="0">
                          <a:effectLst/>
                        </a:rPr>
                        <a:t>6982</a:t>
                      </a:r>
                      <a:endParaRPr lang="en-GB" sz="24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2400" u="none" strike="noStrike">
                          <a:effectLst/>
                        </a:rPr>
                        <a:t>731</a:t>
                      </a:r>
                      <a:endParaRPr lang="en-GB" sz="24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770504709"/>
                  </a:ext>
                </a:extLst>
              </a:tr>
              <a:tr h="675010">
                <a:tc>
                  <a:txBody>
                    <a:bodyPr/>
                    <a:lstStyle/>
                    <a:p>
                      <a:pPr algn="l" fontAlgn="b"/>
                      <a:r>
                        <a:rPr lang="en-GB" sz="2400" u="none" strike="noStrike" dirty="0">
                          <a:effectLst/>
                        </a:rPr>
                        <a:t>Students 2017/18 full-time</a:t>
                      </a:r>
                      <a:endParaRPr lang="en-GB" sz="24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2400" u="none" strike="noStrike">
                          <a:effectLst/>
                        </a:rPr>
                        <a:t>5339</a:t>
                      </a:r>
                      <a:endParaRPr lang="en-GB"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2400" u="none" strike="noStrike" dirty="0">
                          <a:effectLst/>
                        </a:rPr>
                        <a:t>12446</a:t>
                      </a:r>
                      <a:endParaRPr lang="en-GB" sz="24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2400" u="none" strike="noStrike">
                          <a:effectLst/>
                        </a:rPr>
                        <a:t>1245</a:t>
                      </a:r>
                      <a:endParaRPr lang="en-GB" sz="24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857862195"/>
                  </a:ext>
                </a:extLst>
              </a:tr>
              <a:tr h="675010">
                <a:tc>
                  <a:txBody>
                    <a:bodyPr/>
                    <a:lstStyle/>
                    <a:p>
                      <a:pPr algn="l" fontAlgn="b"/>
                      <a:r>
                        <a:rPr lang="en-GB" sz="2400" u="none" strike="noStrike" dirty="0">
                          <a:effectLst/>
                        </a:rPr>
                        <a:t>Students 2018/19 part-time</a:t>
                      </a:r>
                      <a:endParaRPr lang="en-GB" sz="24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2400" u="none" strike="noStrike">
                          <a:effectLst/>
                        </a:rPr>
                        <a:t>19970</a:t>
                      </a:r>
                      <a:endParaRPr lang="en-GB"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2400" u="none" strike="noStrike" dirty="0">
                          <a:effectLst/>
                        </a:rPr>
                        <a:t>8837</a:t>
                      </a:r>
                      <a:endParaRPr lang="en-GB" sz="24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2400" u="none" strike="noStrike">
                          <a:effectLst/>
                        </a:rPr>
                        <a:t>576</a:t>
                      </a:r>
                      <a:endParaRPr lang="en-GB" sz="24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949798390"/>
                  </a:ext>
                </a:extLst>
              </a:tr>
              <a:tr h="675010">
                <a:tc>
                  <a:txBody>
                    <a:bodyPr/>
                    <a:lstStyle/>
                    <a:p>
                      <a:pPr algn="l" fontAlgn="b"/>
                      <a:r>
                        <a:rPr lang="en-GB" sz="2400" u="none" strike="noStrike" dirty="0">
                          <a:effectLst/>
                        </a:rPr>
                        <a:t>Students 2018/19 full-time</a:t>
                      </a:r>
                      <a:endParaRPr lang="en-GB" sz="24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2400" u="none" strike="noStrike">
                          <a:effectLst/>
                        </a:rPr>
                        <a:t>5562</a:t>
                      </a:r>
                      <a:endParaRPr lang="en-GB"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2400" u="none" strike="noStrike" dirty="0">
                          <a:effectLst/>
                        </a:rPr>
                        <a:t>13383</a:t>
                      </a:r>
                      <a:endParaRPr lang="en-GB" sz="24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2400" u="none" strike="noStrike">
                          <a:effectLst/>
                        </a:rPr>
                        <a:t>360</a:t>
                      </a:r>
                      <a:endParaRPr lang="en-GB" sz="24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684293783"/>
                  </a:ext>
                </a:extLst>
              </a:tr>
              <a:tr h="675010">
                <a:tc>
                  <a:txBody>
                    <a:bodyPr/>
                    <a:lstStyle/>
                    <a:p>
                      <a:pPr algn="l" fontAlgn="b"/>
                      <a:r>
                        <a:rPr lang="en-GB" sz="2400" u="none" strike="noStrike" dirty="0">
                          <a:effectLst/>
                        </a:rPr>
                        <a:t>Students 2019/20 part-time</a:t>
                      </a:r>
                      <a:endParaRPr lang="en-GB" sz="24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2400" u="none" strike="noStrike">
                          <a:effectLst/>
                        </a:rPr>
                        <a:t>18664</a:t>
                      </a:r>
                      <a:endParaRPr lang="en-GB"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2400" u="none" strike="noStrike" dirty="0">
                          <a:effectLst/>
                        </a:rPr>
                        <a:t>9332</a:t>
                      </a:r>
                      <a:endParaRPr lang="en-GB" sz="24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2400" u="none" strike="noStrike">
                          <a:effectLst/>
                        </a:rPr>
                        <a:t>1120</a:t>
                      </a:r>
                      <a:endParaRPr lang="en-GB" sz="24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533983865"/>
                  </a:ext>
                </a:extLst>
              </a:tr>
              <a:tr h="675010">
                <a:tc>
                  <a:txBody>
                    <a:bodyPr/>
                    <a:lstStyle/>
                    <a:p>
                      <a:pPr algn="l" fontAlgn="b"/>
                      <a:r>
                        <a:rPr lang="en-GB" sz="2400" u="none" strike="noStrike" dirty="0">
                          <a:effectLst/>
                        </a:rPr>
                        <a:t>Students 2019/20 full-time</a:t>
                      </a:r>
                      <a:endParaRPr lang="en-GB" sz="24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2400" u="none" strike="noStrike">
                          <a:effectLst/>
                        </a:rPr>
                        <a:t>6112</a:t>
                      </a:r>
                      <a:endParaRPr lang="en-GB"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2400" u="none" strike="noStrike" dirty="0">
                          <a:effectLst/>
                        </a:rPr>
                        <a:t>10538</a:t>
                      </a:r>
                      <a:endParaRPr lang="en-GB" sz="24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2400" u="none" strike="noStrike" dirty="0">
                          <a:effectLst/>
                        </a:rPr>
                        <a:t>833</a:t>
                      </a:r>
                      <a:endParaRPr lang="en-GB" sz="24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234584963"/>
                  </a:ext>
                </a:extLst>
              </a:tr>
            </a:tbl>
          </a:graphicData>
        </a:graphic>
      </p:graphicFrame>
      <p:graphicFrame>
        <p:nvGraphicFramePr>
          <p:cNvPr id="8" name="Chart 7">
            <a:extLst>
              <a:ext uri="{FF2B5EF4-FFF2-40B4-BE49-F238E27FC236}">
                <a16:creationId xmlns:a16="http://schemas.microsoft.com/office/drawing/2014/main" id="{B9D26D84-719B-4F0D-8490-CB2B426CBD31}"/>
              </a:ext>
            </a:extLst>
          </p:cNvPr>
          <p:cNvGraphicFramePr>
            <a:graphicFrameLocks/>
          </p:cNvGraphicFramePr>
          <p:nvPr>
            <p:extLst>
              <p:ext uri="{D42A27DB-BD31-4B8C-83A1-F6EECF244321}">
                <p14:modId xmlns:p14="http://schemas.microsoft.com/office/powerpoint/2010/main" val="829403481"/>
              </p:ext>
            </p:extLst>
          </p:nvPr>
        </p:nvGraphicFramePr>
        <p:xfrm>
          <a:off x="13026017" y="6423741"/>
          <a:ext cx="10413845" cy="553036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85441945"/>
      </p:ext>
    </p:extLst>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A7A7A7"/>
      </a:dk2>
      <a:lt2>
        <a:srgbClr val="535353"/>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71436" tIns="71436" rIns="71436" bIns="71436" numCol="1" spcCol="38100" rtlCol="0" anchor="ctr">
        <a:spAutoFit/>
      </a:bodyPr>
      <a:lstStyle>
        <a:def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6" tIns="71436" rIns="71436" bIns="71436" numCol="1" spcCol="38100" rtlCol="0" anchor="ctr">
        <a:spAutoFit/>
      </a:bodyPr>
      <a:lstStyle>
        <a:def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71436" tIns="71436" rIns="71436" bIns="71436" numCol="1" spcCol="38100" rtlCol="0" anchor="ctr">
        <a:spAutoFit/>
      </a:bodyPr>
      <a:lstStyle>
        <a:def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6" tIns="71436" rIns="71436" bIns="71436" numCol="1" spcCol="38100" rtlCol="0" anchor="ctr">
        <a:spAutoFit/>
      </a:bodyPr>
      <a:lstStyle>
        <a:def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1583</Words>
  <Application>Microsoft Office PowerPoint</Application>
  <PresentationFormat>Custom</PresentationFormat>
  <Paragraphs>155</Paragraphs>
  <Slides>10</Slides>
  <Notes>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Arial</vt:lpstr>
      <vt:lpstr>Calibri</vt:lpstr>
      <vt:lpstr>Helvetica Neue</vt:lpstr>
      <vt:lpstr>Helvetica Neue (Body)</vt:lpstr>
      <vt:lpstr>Helvetica Neue Light</vt:lpstr>
      <vt:lpstr>Helvetica Neue Thin</vt:lpstr>
      <vt:lpstr>Verdana</vt:lpstr>
      <vt:lpstr>White</vt:lpstr>
      <vt:lpstr>How to… Navigate Workplace Communication</vt:lpstr>
      <vt:lpstr>Session objectives:</vt:lpstr>
      <vt:lpstr>Good workplace communication has advantages and disadvantages</vt:lpstr>
      <vt:lpstr>Channels of Communication</vt:lpstr>
      <vt:lpstr>Channels of Communication</vt:lpstr>
      <vt:lpstr>Advantages, Disadvantages and Other Considerations</vt:lpstr>
      <vt:lpstr>Dangers of misusing Communications Channels</vt:lpstr>
      <vt:lpstr>Dangers of misusing Communications Channels</vt:lpstr>
      <vt:lpstr>What you communicate</vt:lpstr>
      <vt:lpstr>Hints and tips for communicating at work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Meetings</dc:title>
  <dc:creator>Bernie Fishpool</dc:creator>
  <cp:lastModifiedBy>Bernie Fishpool</cp:lastModifiedBy>
  <cp:revision>9</cp:revision>
  <dcterms:modified xsi:type="dcterms:W3CDTF">2021-04-19T10:32:20Z</dcterms:modified>
</cp:coreProperties>
</file>