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5"/>
  </p:notesMasterIdLst>
  <p:sldIdLst>
    <p:sldId id="311" r:id="rId5"/>
    <p:sldId id="312" r:id="rId6"/>
    <p:sldId id="280" r:id="rId7"/>
    <p:sldId id="281" r:id="rId8"/>
    <p:sldId id="282" r:id="rId9"/>
    <p:sldId id="277" r:id="rId10"/>
    <p:sldId id="278" r:id="rId11"/>
    <p:sldId id="279" r:id="rId12"/>
    <p:sldId id="313" r:id="rId13"/>
    <p:sldId id="314" r:id="rId14"/>
    <p:sldId id="315" r:id="rId15"/>
    <p:sldId id="316" r:id="rId16"/>
    <p:sldId id="317" r:id="rId17"/>
    <p:sldId id="318" r:id="rId18"/>
    <p:sldId id="319" r:id="rId19"/>
    <p:sldId id="320" r:id="rId20"/>
    <p:sldId id="321" r:id="rId21"/>
    <p:sldId id="283" r:id="rId22"/>
    <p:sldId id="290" r:id="rId23"/>
    <p:sldId id="291"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1pPr>
    <a:lvl2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2pPr>
    <a:lvl3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3pPr>
    <a:lvl4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4pPr>
    <a:lvl5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5pPr>
    <a:lvl6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6pPr>
    <a:lvl7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7pPr>
    <a:lvl8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8pPr>
    <a:lvl9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0B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1"/>
  </p:normalViewPr>
  <p:slideViewPr>
    <p:cSldViewPr snapToGrid="0">
      <p:cViewPr varScale="1">
        <p:scale>
          <a:sx n="50" d="100"/>
          <a:sy n="50" d="100"/>
        </p:scale>
        <p:origin x="8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ie Fishpool" userId="3ac729df-7b58-4b40-b07f-fc9c59bfd69a" providerId="ADAL" clId="{DD53A538-EE92-4CE3-89C3-4335890A21AC}"/>
    <pc:docChg chg="modSld">
      <pc:chgData name="Bernie Fishpool" userId="3ac729df-7b58-4b40-b07f-fc9c59bfd69a" providerId="ADAL" clId="{DD53A538-EE92-4CE3-89C3-4335890A21AC}" dt="2021-04-15T12:13:54.697" v="106" actId="20577"/>
      <pc:docMkLst>
        <pc:docMk/>
      </pc:docMkLst>
      <pc:sldChg chg="modSp mod">
        <pc:chgData name="Bernie Fishpool" userId="3ac729df-7b58-4b40-b07f-fc9c59bfd69a" providerId="ADAL" clId="{DD53A538-EE92-4CE3-89C3-4335890A21AC}" dt="2021-04-15T12:13:54.697" v="106" actId="20577"/>
        <pc:sldMkLst>
          <pc:docMk/>
          <pc:sldMk cId="679433181" sldId="280"/>
        </pc:sldMkLst>
        <pc:spChg chg="mod">
          <ac:chgData name="Bernie Fishpool" userId="3ac729df-7b58-4b40-b07f-fc9c59bfd69a" providerId="ADAL" clId="{DD53A538-EE92-4CE3-89C3-4335890A21AC}" dt="2021-04-15T12:13:54.697" v="106" actId="20577"/>
          <ac:spMkLst>
            <pc:docMk/>
            <pc:sldMk cId="679433181" sldId="280"/>
            <ac:spMk id="135" creationId="{00000000-0000-0000-0000-000000000000}"/>
          </ac:spMkLst>
        </pc:spChg>
      </pc:sldChg>
      <pc:sldChg chg="modSp mod">
        <pc:chgData name="Bernie Fishpool" userId="3ac729df-7b58-4b40-b07f-fc9c59bfd69a" providerId="ADAL" clId="{DD53A538-EE92-4CE3-89C3-4335890A21AC}" dt="2021-04-15T12:13:26.203" v="26" actId="20577"/>
        <pc:sldMkLst>
          <pc:docMk/>
          <pc:sldMk cId="1081867093" sldId="281"/>
        </pc:sldMkLst>
        <pc:spChg chg="mod">
          <ac:chgData name="Bernie Fishpool" userId="3ac729df-7b58-4b40-b07f-fc9c59bfd69a" providerId="ADAL" clId="{DD53A538-EE92-4CE3-89C3-4335890A21AC}" dt="2021-04-15T12:13:26.203" v="26" actId="20577"/>
          <ac:spMkLst>
            <pc:docMk/>
            <pc:sldMk cId="1081867093" sldId="281"/>
            <ac:spMk id="143" creationId="{00000000-0000-0000-0000-000000000000}"/>
          </ac:spMkLst>
        </pc:spChg>
      </pc:sldChg>
    </pc:docChg>
  </pc:docChgLst>
  <pc:docChgLst>
    <pc:chgData name="Bernie Fishpool" userId="3ac729df-7b58-4b40-b07f-fc9c59bfd69a" providerId="ADAL" clId="{A691DB9B-81EC-466C-B49B-066A18C5FA00}"/>
    <pc:docChg chg="undo custSel addSld delSld modSld sldOrd">
      <pc:chgData name="Bernie Fishpool" userId="3ac729df-7b58-4b40-b07f-fc9c59bfd69a" providerId="ADAL" clId="{A691DB9B-81EC-466C-B49B-066A18C5FA00}" dt="2021-03-26T15:49:31.364" v="7844"/>
      <pc:docMkLst>
        <pc:docMk/>
      </pc:docMkLst>
      <pc:sldChg chg="modSp mod">
        <pc:chgData name="Bernie Fishpool" userId="3ac729df-7b58-4b40-b07f-fc9c59bfd69a" providerId="ADAL" clId="{A691DB9B-81EC-466C-B49B-066A18C5FA00}" dt="2021-03-26T15:36:14.615" v="7762" actId="20577"/>
        <pc:sldMkLst>
          <pc:docMk/>
          <pc:sldMk cId="3896705071" sldId="277"/>
        </pc:sldMkLst>
        <pc:spChg chg="mod">
          <ac:chgData name="Bernie Fishpool" userId="3ac729df-7b58-4b40-b07f-fc9c59bfd69a" providerId="ADAL" clId="{A691DB9B-81EC-466C-B49B-066A18C5FA00}" dt="2021-03-26T14:15:10.674" v="2486" actId="1076"/>
          <ac:spMkLst>
            <pc:docMk/>
            <pc:sldMk cId="3896705071" sldId="277"/>
            <ac:spMk id="2" creationId="{2130E19A-DF14-4261-BDCB-A379F33FEF4E}"/>
          </ac:spMkLst>
        </pc:spChg>
        <pc:spChg chg="mod">
          <ac:chgData name="Bernie Fishpool" userId="3ac729df-7b58-4b40-b07f-fc9c59bfd69a" providerId="ADAL" clId="{A691DB9B-81EC-466C-B49B-066A18C5FA00}" dt="2021-03-26T14:15:07.545" v="2485" actId="1076"/>
          <ac:spMkLst>
            <pc:docMk/>
            <pc:sldMk cId="3896705071" sldId="277"/>
            <ac:spMk id="3" creationId="{37146216-D37B-45EF-AB68-CA6A9023D037}"/>
          </ac:spMkLst>
        </pc:spChg>
        <pc:spChg chg="mod">
          <ac:chgData name="Bernie Fishpool" userId="3ac729df-7b58-4b40-b07f-fc9c59bfd69a" providerId="ADAL" clId="{A691DB9B-81EC-466C-B49B-066A18C5FA00}" dt="2021-03-26T15:36:14.615" v="7762" actId="20577"/>
          <ac:spMkLst>
            <pc:docMk/>
            <pc:sldMk cId="3896705071" sldId="277"/>
            <ac:spMk id="8" creationId="{257D8C58-0B80-4C31-9992-7C23FF293A19}"/>
          </ac:spMkLst>
        </pc:spChg>
        <pc:spChg chg="mod">
          <ac:chgData name="Bernie Fishpool" userId="3ac729df-7b58-4b40-b07f-fc9c59bfd69a" providerId="ADAL" clId="{A691DB9B-81EC-466C-B49B-066A18C5FA00}" dt="2021-03-26T14:15:12.787" v="2487" actId="1076"/>
          <ac:spMkLst>
            <pc:docMk/>
            <pc:sldMk cId="3896705071" sldId="277"/>
            <ac:spMk id="10" creationId="{5A0B40DB-1BDB-4D1C-B031-3C7A10ACCA91}"/>
          </ac:spMkLst>
        </pc:spChg>
        <pc:spChg chg="mod">
          <ac:chgData name="Bernie Fishpool" userId="3ac729df-7b58-4b40-b07f-fc9c59bfd69a" providerId="ADAL" clId="{A691DB9B-81EC-466C-B49B-066A18C5FA00}" dt="2021-03-26T14:21:42.785" v="2574" actId="20577"/>
          <ac:spMkLst>
            <pc:docMk/>
            <pc:sldMk cId="3896705071" sldId="277"/>
            <ac:spMk id="143" creationId="{00000000-0000-0000-0000-000000000000}"/>
          </ac:spMkLst>
        </pc:spChg>
      </pc:sldChg>
      <pc:sldChg chg="modSp mod">
        <pc:chgData name="Bernie Fishpool" userId="3ac729df-7b58-4b40-b07f-fc9c59bfd69a" providerId="ADAL" clId="{A691DB9B-81EC-466C-B49B-066A18C5FA00}" dt="2021-03-26T15:37:28.720" v="7827" actId="20577"/>
        <pc:sldMkLst>
          <pc:docMk/>
          <pc:sldMk cId="147186859" sldId="278"/>
        </pc:sldMkLst>
        <pc:spChg chg="mod">
          <ac:chgData name="Bernie Fishpool" userId="3ac729df-7b58-4b40-b07f-fc9c59bfd69a" providerId="ADAL" clId="{A691DB9B-81EC-466C-B49B-066A18C5FA00}" dt="2021-03-26T14:25:21.154" v="3148"/>
          <ac:spMkLst>
            <pc:docMk/>
            <pc:sldMk cId="147186859" sldId="278"/>
            <ac:spMk id="2" creationId="{D9D2EC95-4196-46F7-808C-FFECCA2823F9}"/>
          </ac:spMkLst>
        </pc:spChg>
        <pc:spChg chg="mod">
          <ac:chgData name="Bernie Fishpool" userId="3ac729df-7b58-4b40-b07f-fc9c59bfd69a" providerId="ADAL" clId="{A691DB9B-81EC-466C-B49B-066A18C5FA00}" dt="2021-03-26T15:37:28.720" v="7827" actId="20577"/>
          <ac:spMkLst>
            <pc:docMk/>
            <pc:sldMk cId="147186859" sldId="278"/>
            <ac:spMk id="151" creationId="{00000000-0000-0000-0000-000000000000}"/>
          </ac:spMkLst>
        </pc:spChg>
      </pc:sldChg>
      <pc:sldChg chg="modSp mod">
        <pc:chgData name="Bernie Fishpool" userId="3ac729df-7b58-4b40-b07f-fc9c59bfd69a" providerId="ADAL" clId="{A691DB9B-81EC-466C-B49B-066A18C5FA00}" dt="2021-03-26T14:07:00.068" v="1649" actId="20577"/>
        <pc:sldMkLst>
          <pc:docMk/>
          <pc:sldMk cId="679433181" sldId="280"/>
        </pc:sldMkLst>
        <pc:spChg chg="mod">
          <ac:chgData name="Bernie Fishpool" userId="3ac729df-7b58-4b40-b07f-fc9c59bfd69a" providerId="ADAL" clId="{A691DB9B-81EC-466C-B49B-066A18C5FA00}" dt="2021-03-26T14:05:54.640" v="1459" actId="14100"/>
          <ac:spMkLst>
            <pc:docMk/>
            <pc:sldMk cId="679433181" sldId="280"/>
            <ac:spMk id="134" creationId="{00000000-0000-0000-0000-000000000000}"/>
          </ac:spMkLst>
        </pc:spChg>
        <pc:spChg chg="mod">
          <ac:chgData name="Bernie Fishpool" userId="3ac729df-7b58-4b40-b07f-fc9c59bfd69a" providerId="ADAL" clId="{A691DB9B-81EC-466C-B49B-066A18C5FA00}" dt="2021-03-26T14:07:00.068" v="1649" actId="20577"/>
          <ac:spMkLst>
            <pc:docMk/>
            <pc:sldMk cId="679433181" sldId="280"/>
            <ac:spMk id="135" creationId="{00000000-0000-0000-0000-000000000000}"/>
          </ac:spMkLst>
        </pc:spChg>
      </pc:sldChg>
      <pc:sldChg chg="modSp mod">
        <pc:chgData name="Bernie Fishpool" userId="3ac729df-7b58-4b40-b07f-fc9c59bfd69a" providerId="ADAL" clId="{A691DB9B-81EC-466C-B49B-066A18C5FA00}" dt="2021-03-26T14:09:36.569" v="2031"/>
        <pc:sldMkLst>
          <pc:docMk/>
          <pc:sldMk cId="1081867093" sldId="281"/>
        </pc:sldMkLst>
        <pc:spChg chg="mod">
          <ac:chgData name="Bernie Fishpool" userId="3ac729df-7b58-4b40-b07f-fc9c59bfd69a" providerId="ADAL" clId="{A691DB9B-81EC-466C-B49B-066A18C5FA00}" dt="2021-03-26T14:09:36.569" v="2031"/>
          <ac:spMkLst>
            <pc:docMk/>
            <pc:sldMk cId="1081867093" sldId="281"/>
            <ac:spMk id="2" creationId="{E90AD38D-A7FC-4C29-8BAE-24DA78CC4FEE}"/>
          </ac:spMkLst>
        </pc:spChg>
        <pc:spChg chg="mod">
          <ac:chgData name="Bernie Fishpool" userId="3ac729df-7b58-4b40-b07f-fc9c59bfd69a" providerId="ADAL" clId="{A691DB9B-81EC-466C-B49B-066A18C5FA00}" dt="2021-03-26T14:09:17.025" v="2030" actId="20577"/>
          <ac:spMkLst>
            <pc:docMk/>
            <pc:sldMk cId="1081867093" sldId="281"/>
            <ac:spMk id="143" creationId="{00000000-0000-0000-0000-000000000000}"/>
          </ac:spMkLst>
        </pc:spChg>
      </pc:sldChg>
      <pc:sldChg chg="modSp mod">
        <pc:chgData name="Bernie Fishpool" userId="3ac729df-7b58-4b40-b07f-fc9c59bfd69a" providerId="ADAL" clId="{A691DB9B-81EC-466C-B49B-066A18C5FA00}" dt="2021-03-26T15:45:36.086" v="7843"/>
        <pc:sldMkLst>
          <pc:docMk/>
          <pc:sldMk cId="1977813567" sldId="283"/>
        </pc:sldMkLst>
        <pc:spChg chg="mod">
          <ac:chgData name="Bernie Fishpool" userId="3ac729df-7b58-4b40-b07f-fc9c59bfd69a" providerId="ADAL" clId="{A691DB9B-81EC-466C-B49B-066A18C5FA00}" dt="2021-03-26T15:45:05.934" v="7840"/>
          <ac:spMkLst>
            <pc:docMk/>
            <pc:sldMk cId="1977813567" sldId="283"/>
            <ac:spMk id="2" creationId="{F3F3CAB0-9BE9-4919-A4BF-0A6C57280F71}"/>
          </ac:spMkLst>
        </pc:spChg>
        <pc:spChg chg="mod">
          <ac:chgData name="Bernie Fishpool" userId="3ac729df-7b58-4b40-b07f-fc9c59bfd69a" providerId="ADAL" clId="{A691DB9B-81EC-466C-B49B-066A18C5FA00}" dt="2021-03-26T15:45:21.850" v="7842"/>
          <ac:spMkLst>
            <pc:docMk/>
            <pc:sldMk cId="1977813567" sldId="283"/>
            <ac:spMk id="3" creationId="{4A1FF689-B754-4BCB-AED2-FE26B3DA42FD}"/>
          </ac:spMkLst>
        </pc:spChg>
        <pc:spChg chg="mod">
          <ac:chgData name="Bernie Fishpool" userId="3ac729df-7b58-4b40-b07f-fc9c59bfd69a" providerId="ADAL" clId="{A691DB9B-81EC-466C-B49B-066A18C5FA00}" dt="2021-03-26T15:28:04.415" v="6973" actId="20577"/>
          <ac:spMkLst>
            <pc:docMk/>
            <pc:sldMk cId="1977813567" sldId="283"/>
            <ac:spMk id="4" creationId="{F61FA627-A380-4D74-8241-3946BBD236B6}"/>
          </ac:spMkLst>
        </pc:spChg>
        <pc:spChg chg="mod">
          <ac:chgData name="Bernie Fishpool" userId="3ac729df-7b58-4b40-b07f-fc9c59bfd69a" providerId="ADAL" clId="{A691DB9B-81EC-466C-B49B-066A18C5FA00}" dt="2021-03-26T15:45:14.355" v="7841"/>
          <ac:spMkLst>
            <pc:docMk/>
            <pc:sldMk cId="1977813567" sldId="283"/>
            <ac:spMk id="6" creationId="{E47AFFDE-6A4F-4744-A8AD-E5C92F031542}"/>
          </ac:spMkLst>
        </pc:spChg>
        <pc:spChg chg="mod">
          <ac:chgData name="Bernie Fishpool" userId="3ac729df-7b58-4b40-b07f-fc9c59bfd69a" providerId="ADAL" clId="{A691DB9B-81EC-466C-B49B-066A18C5FA00}" dt="2021-03-26T15:45:36.086" v="7843"/>
          <ac:spMkLst>
            <pc:docMk/>
            <pc:sldMk cId="1977813567" sldId="283"/>
            <ac:spMk id="8" creationId="{B9461078-B00A-4368-8FF9-154C93EEDDDB}"/>
          </ac:spMkLst>
        </pc:spChg>
        <pc:spChg chg="mod">
          <ac:chgData name="Bernie Fishpool" userId="3ac729df-7b58-4b40-b07f-fc9c59bfd69a" providerId="ADAL" clId="{A691DB9B-81EC-466C-B49B-066A18C5FA00}" dt="2021-03-26T15:24:16.304" v="6621" actId="20577"/>
          <ac:spMkLst>
            <pc:docMk/>
            <pc:sldMk cId="1977813567" sldId="283"/>
            <ac:spMk id="9" creationId="{C02C1EB8-CB1E-4476-BC06-84B8B5F30D24}"/>
          </ac:spMkLst>
        </pc:spChg>
        <pc:spChg chg="mod">
          <ac:chgData name="Bernie Fishpool" userId="3ac729df-7b58-4b40-b07f-fc9c59bfd69a" providerId="ADAL" clId="{A691DB9B-81EC-466C-B49B-066A18C5FA00}" dt="2021-03-26T15:26:59.158" v="6785" actId="20577"/>
          <ac:spMkLst>
            <pc:docMk/>
            <pc:sldMk cId="1977813567" sldId="283"/>
            <ac:spMk id="159" creationId="{00000000-0000-0000-0000-000000000000}"/>
          </ac:spMkLst>
        </pc:spChg>
      </pc:sldChg>
      <pc:sldChg chg="del">
        <pc:chgData name="Bernie Fishpool" userId="3ac729df-7b58-4b40-b07f-fc9c59bfd69a" providerId="ADAL" clId="{A691DB9B-81EC-466C-B49B-066A18C5FA00}" dt="2021-03-26T15:01:55.520" v="5676" actId="47"/>
        <pc:sldMkLst>
          <pc:docMk/>
          <pc:sldMk cId="2268578116" sldId="284"/>
        </pc:sldMkLst>
      </pc:sldChg>
      <pc:sldChg chg="del">
        <pc:chgData name="Bernie Fishpool" userId="3ac729df-7b58-4b40-b07f-fc9c59bfd69a" providerId="ADAL" clId="{A691DB9B-81EC-466C-B49B-066A18C5FA00}" dt="2021-03-26T15:01:45.745" v="5671" actId="47"/>
        <pc:sldMkLst>
          <pc:docMk/>
          <pc:sldMk cId="2417163466" sldId="285"/>
        </pc:sldMkLst>
      </pc:sldChg>
      <pc:sldChg chg="del">
        <pc:chgData name="Bernie Fishpool" userId="3ac729df-7b58-4b40-b07f-fc9c59bfd69a" providerId="ADAL" clId="{A691DB9B-81EC-466C-B49B-066A18C5FA00}" dt="2021-03-26T15:01:46.742" v="5672" actId="47"/>
        <pc:sldMkLst>
          <pc:docMk/>
          <pc:sldMk cId="1781576177" sldId="286"/>
        </pc:sldMkLst>
      </pc:sldChg>
      <pc:sldChg chg="add del">
        <pc:chgData name="Bernie Fishpool" userId="3ac729df-7b58-4b40-b07f-fc9c59bfd69a" providerId="ADAL" clId="{A691DB9B-81EC-466C-B49B-066A18C5FA00}" dt="2021-03-26T15:01:47.639" v="5673" actId="47"/>
        <pc:sldMkLst>
          <pc:docMk/>
          <pc:sldMk cId="2888542900" sldId="287"/>
        </pc:sldMkLst>
      </pc:sldChg>
      <pc:sldChg chg="del">
        <pc:chgData name="Bernie Fishpool" userId="3ac729df-7b58-4b40-b07f-fc9c59bfd69a" providerId="ADAL" clId="{A691DB9B-81EC-466C-B49B-066A18C5FA00}" dt="2021-03-26T15:01:51.979" v="5674" actId="47"/>
        <pc:sldMkLst>
          <pc:docMk/>
          <pc:sldMk cId="1808582538" sldId="288"/>
        </pc:sldMkLst>
      </pc:sldChg>
      <pc:sldChg chg="add del">
        <pc:chgData name="Bernie Fishpool" userId="3ac729df-7b58-4b40-b07f-fc9c59bfd69a" providerId="ADAL" clId="{A691DB9B-81EC-466C-B49B-066A18C5FA00}" dt="2021-03-26T15:01:52.582" v="5675" actId="47"/>
        <pc:sldMkLst>
          <pc:docMk/>
          <pc:sldMk cId="574216704" sldId="289"/>
        </pc:sldMkLst>
      </pc:sldChg>
      <pc:sldChg chg="modSp mod ord">
        <pc:chgData name="Bernie Fishpool" userId="3ac729df-7b58-4b40-b07f-fc9c59bfd69a" providerId="ADAL" clId="{A691DB9B-81EC-466C-B49B-066A18C5FA00}" dt="2021-03-26T15:27:52.533" v="6971" actId="20577"/>
        <pc:sldMkLst>
          <pc:docMk/>
          <pc:sldMk cId="1257554511" sldId="290"/>
        </pc:sldMkLst>
        <pc:spChg chg="mod">
          <ac:chgData name="Bernie Fishpool" userId="3ac729df-7b58-4b40-b07f-fc9c59bfd69a" providerId="ADAL" clId="{A691DB9B-81EC-466C-B49B-066A18C5FA00}" dt="2021-03-26T15:27:52.533" v="6971" actId="20577"/>
          <ac:spMkLst>
            <pc:docMk/>
            <pc:sldMk cId="1257554511" sldId="290"/>
            <ac:spMk id="151" creationId="{00000000-0000-0000-0000-000000000000}"/>
          </ac:spMkLst>
        </pc:spChg>
      </pc:sldChg>
      <pc:sldChg chg="modSp add del">
        <pc:chgData name="Bernie Fishpool" userId="3ac729df-7b58-4b40-b07f-fc9c59bfd69a" providerId="ADAL" clId="{A691DB9B-81EC-466C-B49B-066A18C5FA00}" dt="2021-03-26T15:49:31.364" v="7844"/>
        <pc:sldMkLst>
          <pc:docMk/>
          <pc:sldMk cId="188051527" sldId="291"/>
        </pc:sldMkLst>
        <pc:spChg chg="mod">
          <ac:chgData name="Bernie Fishpool" userId="3ac729df-7b58-4b40-b07f-fc9c59bfd69a" providerId="ADAL" clId="{A691DB9B-81EC-466C-B49B-066A18C5FA00}" dt="2021-03-26T15:49:31.364" v="7844"/>
          <ac:spMkLst>
            <pc:docMk/>
            <pc:sldMk cId="188051527" sldId="291"/>
            <ac:spMk id="5" creationId="{3A9D84F0-1AAE-4BFA-96C6-D23CFBC4D4E5}"/>
          </ac:spMkLst>
        </pc:spChg>
      </pc:sldChg>
      <pc:sldChg chg="modSp mod">
        <pc:chgData name="Bernie Fishpool" userId="3ac729df-7b58-4b40-b07f-fc9c59bfd69a" providerId="ADAL" clId="{A691DB9B-81EC-466C-B49B-066A18C5FA00}" dt="2021-03-26T13:47:05.445" v="0"/>
        <pc:sldMkLst>
          <pc:docMk/>
          <pc:sldMk cId="3759958376" sldId="311"/>
        </pc:sldMkLst>
        <pc:spChg chg="mod">
          <ac:chgData name="Bernie Fishpool" userId="3ac729df-7b58-4b40-b07f-fc9c59bfd69a" providerId="ADAL" clId="{A691DB9B-81EC-466C-B49B-066A18C5FA00}" dt="2021-03-26T13:47:05.445" v="0"/>
          <ac:spMkLst>
            <pc:docMk/>
            <pc:sldMk cId="3759958376" sldId="311"/>
            <ac:spMk id="129" creationId="{00000000-0000-0000-0000-000000000000}"/>
          </ac:spMkLst>
        </pc:spChg>
      </pc:sldChg>
      <pc:sldChg chg="modSp mod">
        <pc:chgData name="Bernie Fishpool" userId="3ac729df-7b58-4b40-b07f-fc9c59bfd69a" providerId="ADAL" clId="{A691DB9B-81EC-466C-B49B-066A18C5FA00}" dt="2021-03-26T13:48:51.022" v="149" actId="20577"/>
        <pc:sldMkLst>
          <pc:docMk/>
          <pc:sldMk cId="1188362834" sldId="312"/>
        </pc:sldMkLst>
        <pc:spChg chg="mod">
          <ac:chgData name="Bernie Fishpool" userId="3ac729df-7b58-4b40-b07f-fc9c59bfd69a" providerId="ADAL" clId="{A691DB9B-81EC-466C-B49B-066A18C5FA00}" dt="2021-03-26T13:48:51.022" v="149" actId="20577"/>
          <ac:spMkLst>
            <pc:docMk/>
            <pc:sldMk cId="1188362834" sldId="312"/>
            <ac:spMk id="159" creationId="{00000000-0000-0000-0000-000000000000}"/>
          </ac:spMkLst>
        </pc:spChg>
      </pc:sldChg>
      <pc:sldChg chg="modSp add mod">
        <pc:chgData name="Bernie Fishpool" userId="3ac729df-7b58-4b40-b07f-fc9c59bfd69a" providerId="ADAL" clId="{A691DB9B-81EC-466C-B49B-066A18C5FA00}" dt="2021-03-26T15:41:43.554" v="7833"/>
        <pc:sldMkLst>
          <pc:docMk/>
          <pc:sldMk cId="2469160675" sldId="313"/>
        </pc:sldMkLst>
        <pc:spChg chg="mod">
          <ac:chgData name="Bernie Fishpool" userId="3ac729df-7b58-4b40-b07f-fc9c59bfd69a" providerId="ADAL" clId="{A691DB9B-81EC-466C-B49B-066A18C5FA00}" dt="2021-03-26T15:41:07.934" v="7830"/>
          <ac:spMkLst>
            <pc:docMk/>
            <pc:sldMk cId="2469160675" sldId="313"/>
            <ac:spMk id="3" creationId="{E7049DDE-F0B3-4242-A263-DC2ABCEF685F}"/>
          </ac:spMkLst>
        </pc:spChg>
        <pc:spChg chg="mod">
          <ac:chgData name="Bernie Fishpool" userId="3ac729df-7b58-4b40-b07f-fc9c59bfd69a" providerId="ADAL" clId="{A691DB9B-81EC-466C-B49B-066A18C5FA00}" dt="2021-03-26T15:41:43.554" v="7833"/>
          <ac:spMkLst>
            <pc:docMk/>
            <pc:sldMk cId="2469160675" sldId="313"/>
            <ac:spMk id="5" creationId="{F0EFA500-A8C5-4B67-932A-BD869B5321CF}"/>
          </ac:spMkLst>
        </pc:spChg>
        <pc:spChg chg="mod">
          <ac:chgData name="Bernie Fishpool" userId="3ac729df-7b58-4b40-b07f-fc9c59bfd69a" providerId="ADAL" clId="{A691DB9B-81EC-466C-B49B-066A18C5FA00}" dt="2021-03-26T15:41:23.952" v="7831"/>
          <ac:spMkLst>
            <pc:docMk/>
            <pc:sldMk cId="2469160675" sldId="313"/>
            <ac:spMk id="7" creationId="{CD2CE058-7738-4A84-ACAE-B8399C815C2E}"/>
          </ac:spMkLst>
        </pc:spChg>
        <pc:spChg chg="mod">
          <ac:chgData name="Bernie Fishpool" userId="3ac729df-7b58-4b40-b07f-fc9c59bfd69a" providerId="ADAL" clId="{A691DB9B-81EC-466C-B49B-066A18C5FA00}" dt="2021-03-26T14:25:26.610" v="3150" actId="20577"/>
          <ac:spMkLst>
            <pc:docMk/>
            <pc:sldMk cId="2469160675" sldId="313"/>
            <ac:spMk id="8" creationId="{C0BE006D-17B4-435C-87F4-8D15DC662C98}"/>
          </ac:spMkLst>
        </pc:spChg>
        <pc:spChg chg="mod">
          <ac:chgData name="Bernie Fishpool" userId="3ac729df-7b58-4b40-b07f-fc9c59bfd69a" providerId="ADAL" clId="{A691DB9B-81EC-466C-B49B-066A18C5FA00}" dt="2021-03-26T15:41:34.191" v="7832"/>
          <ac:spMkLst>
            <pc:docMk/>
            <pc:sldMk cId="2469160675" sldId="313"/>
            <ac:spMk id="9" creationId="{244A3F33-DC58-4A03-B331-78F493BE50F3}"/>
          </ac:spMkLst>
        </pc:spChg>
        <pc:spChg chg="mod">
          <ac:chgData name="Bernie Fishpool" userId="3ac729df-7b58-4b40-b07f-fc9c59bfd69a" providerId="ADAL" clId="{A691DB9B-81EC-466C-B49B-066A18C5FA00}" dt="2021-03-26T14:29:23.528" v="3472" actId="20577"/>
          <ac:spMkLst>
            <pc:docMk/>
            <pc:sldMk cId="2469160675" sldId="313"/>
            <ac:spMk id="134" creationId="{00000000-0000-0000-0000-000000000000}"/>
          </ac:spMkLst>
        </pc:spChg>
        <pc:spChg chg="mod">
          <ac:chgData name="Bernie Fishpool" userId="3ac729df-7b58-4b40-b07f-fc9c59bfd69a" providerId="ADAL" clId="{A691DB9B-81EC-466C-B49B-066A18C5FA00}" dt="2021-03-26T14:32:13.690" v="3553" actId="20577"/>
          <ac:spMkLst>
            <pc:docMk/>
            <pc:sldMk cId="2469160675" sldId="313"/>
            <ac:spMk id="135" creationId="{00000000-0000-0000-0000-000000000000}"/>
          </ac:spMkLst>
        </pc:spChg>
      </pc:sldChg>
      <pc:sldChg chg="modSp add mod">
        <pc:chgData name="Bernie Fishpool" userId="3ac729df-7b58-4b40-b07f-fc9c59bfd69a" providerId="ADAL" clId="{A691DB9B-81EC-466C-B49B-066A18C5FA00}" dt="2021-03-26T14:38:08.008" v="4155"/>
        <pc:sldMkLst>
          <pc:docMk/>
          <pc:sldMk cId="345189580" sldId="314"/>
        </pc:sldMkLst>
        <pc:spChg chg="mod">
          <ac:chgData name="Bernie Fishpool" userId="3ac729df-7b58-4b40-b07f-fc9c59bfd69a" providerId="ADAL" clId="{A691DB9B-81EC-466C-B49B-066A18C5FA00}" dt="2021-03-26T14:38:08.008" v="4155"/>
          <ac:spMkLst>
            <pc:docMk/>
            <pc:sldMk cId="345189580" sldId="314"/>
            <ac:spMk id="2" creationId="{E90AD38D-A7FC-4C29-8BAE-24DA78CC4FEE}"/>
          </ac:spMkLst>
        </pc:spChg>
        <pc:spChg chg="mod">
          <ac:chgData name="Bernie Fishpool" userId="3ac729df-7b58-4b40-b07f-fc9c59bfd69a" providerId="ADAL" clId="{A691DB9B-81EC-466C-B49B-066A18C5FA00}" dt="2021-03-26T14:37:50.255" v="4154" actId="20577"/>
          <ac:spMkLst>
            <pc:docMk/>
            <pc:sldMk cId="345189580" sldId="314"/>
            <ac:spMk id="143" creationId="{00000000-0000-0000-0000-000000000000}"/>
          </ac:spMkLst>
        </pc:spChg>
      </pc:sldChg>
      <pc:sldChg chg="modSp add">
        <pc:chgData name="Bernie Fishpool" userId="3ac729df-7b58-4b40-b07f-fc9c59bfd69a" providerId="ADAL" clId="{A691DB9B-81EC-466C-B49B-066A18C5FA00}" dt="2021-03-26T15:40:25.605" v="7829"/>
        <pc:sldMkLst>
          <pc:docMk/>
          <pc:sldMk cId="1577675538" sldId="315"/>
        </pc:sldMkLst>
        <pc:spChg chg="mod">
          <ac:chgData name="Bernie Fishpool" userId="3ac729df-7b58-4b40-b07f-fc9c59bfd69a" providerId="ADAL" clId="{A691DB9B-81EC-466C-B49B-066A18C5FA00}" dt="2021-03-26T15:40:25.605" v="7829"/>
          <ac:spMkLst>
            <pc:docMk/>
            <pc:sldMk cId="1577675538" sldId="315"/>
            <ac:spMk id="6" creationId="{4CE0A2CC-5C8F-4E12-BB1D-AA9CE6F511D3}"/>
          </ac:spMkLst>
        </pc:spChg>
      </pc:sldChg>
      <pc:sldChg chg="addSp delSp modSp add mod">
        <pc:chgData name="Bernie Fishpool" userId="3ac729df-7b58-4b40-b07f-fc9c59bfd69a" providerId="ADAL" clId="{A691DB9B-81EC-466C-B49B-066A18C5FA00}" dt="2021-03-26T15:20:40.320" v="6197" actId="1076"/>
        <pc:sldMkLst>
          <pc:docMk/>
          <pc:sldMk cId="3613037100" sldId="316"/>
        </pc:sldMkLst>
        <pc:spChg chg="mod">
          <ac:chgData name="Bernie Fishpool" userId="3ac729df-7b58-4b40-b07f-fc9c59bfd69a" providerId="ADAL" clId="{A691DB9B-81EC-466C-B49B-066A18C5FA00}" dt="2021-03-26T15:20:33.248" v="6196" actId="1076"/>
          <ac:spMkLst>
            <pc:docMk/>
            <pc:sldMk cId="3613037100" sldId="316"/>
            <ac:spMk id="2" creationId="{2BAFE7E6-0EE4-4892-A605-FF5563B3CC88}"/>
          </ac:spMkLst>
        </pc:spChg>
        <pc:spChg chg="add del mod">
          <ac:chgData name="Bernie Fishpool" userId="3ac729df-7b58-4b40-b07f-fc9c59bfd69a" providerId="ADAL" clId="{A691DB9B-81EC-466C-B49B-066A18C5FA00}" dt="2021-03-26T15:20:08.382" v="6192" actId="478"/>
          <ac:spMkLst>
            <pc:docMk/>
            <pc:sldMk cId="3613037100" sldId="316"/>
            <ac:spMk id="4" creationId="{78A3C508-67F1-41F9-B5A2-D9F81E5676D3}"/>
          </ac:spMkLst>
        </pc:spChg>
        <pc:spChg chg="mod">
          <ac:chgData name="Bernie Fishpool" userId="3ac729df-7b58-4b40-b07f-fc9c59bfd69a" providerId="ADAL" clId="{A691DB9B-81EC-466C-B49B-066A18C5FA00}" dt="2021-03-26T15:20:33.248" v="6196" actId="1076"/>
          <ac:spMkLst>
            <pc:docMk/>
            <pc:sldMk cId="3613037100" sldId="316"/>
            <ac:spMk id="5" creationId="{81EEFCDA-C295-4571-86FE-A4501399F966}"/>
          </ac:spMkLst>
        </pc:spChg>
        <pc:spChg chg="mod">
          <ac:chgData name="Bernie Fishpool" userId="3ac729df-7b58-4b40-b07f-fc9c59bfd69a" providerId="ADAL" clId="{A691DB9B-81EC-466C-B49B-066A18C5FA00}" dt="2021-03-26T14:50:27.308" v="5040" actId="6549"/>
          <ac:spMkLst>
            <pc:docMk/>
            <pc:sldMk cId="3613037100" sldId="316"/>
            <ac:spMk id="8" creationId="{784E1855-7F71-4363-810C-C7E2F7CCBC77}"/>
          </ac:spMkLst>
        </pc:spChg>
        <pc:spChg chg="mod">
          <ac:chgData name="Bernie Fishpool" userId="3ac729df-7b58-4b40-b07f-fc9c59bfd69a" providerId="ADAL" clId="{A691DB9B-81EC-466C-B49B-066A18C5FA00}" dt="2021-03-26T15:20:33.248" v="6196" actId="1076"/>
          <ac:spMkLst>
            <pc:docMk/>
            <pc:sldMk cId="3613037100" sldId="316"/>
            <ac:spMk id="9" creationId="{2A1F00CF-2A07-4552-A4FB-5083DC1867B9}"/>
          </ac:spMkLst>
        </pc:spChg>
        <pc:spChg chg="add mod">
          <ac:chgData name="Bernie Fishpool" userId="3ac729df-7b58-4b40-b07f-fc9c59bfd69a" providerId="ADAL" clId="{A691DB9B-81EC-466C-B49B-066A18C5FA00}" dt="2021-03-26T15:20:40.320" v="6197" actId="1076"/>
          <ac:spMkLst>
            <pc:docMk/>
            <pc:sldMk cId="3613037100" sldId="316"/>
            <ac:spMk id="10" creationId="{D728FD0C-3FD3-4D3C-8760-677F05490626}"/>
          </ac:spMkLst>
        </pc:spChg>
        <pc:spChg chg="mod">
          <ac:chgData name="Bernie Fishpool" userId="3ac729df-7b58-4b40-b07f-fc9c59bfd69a" providerId="ADAL" clId="{A691DB9B-81EC-466C-B49B-066A18C5FA00}" dt="2021-03-26T15:20:33.248" v="6196" actId="1076"/>
          <ac:spMkLst>
            <pc:docMk/>
            <pc:sldMk cId="3613037100" sldId="316"/>
            <ac:spMk id="11" creationId="{3DAE16AE-F0A3-46AB-8FA5-F5B6F14FD2E1}"/>
          </ac:spMkLst>
        </pc:spChg>
        <pc:spChg chg="del mod">
          <ac:chgData name="Bernie Fishpool" userId="3ac729df-7b58-4b40-b07f-fc9c59bfd69a" providerId="ADAL" clId="{A691DB9B-81EC-466C-B49B-066A18C5FA00}" dt="2021-03-26T15:20:03.239" v="6191" actId="478"/>
          <ac:spMkLst>
            <pc:docMk/>
            <pc:sldMk cId="3613037100" sldId="316"/>
            <ac:spMk id="151" creationId="{00000000-0000-0000-0000-000000000000}"/>
          </ac:spMkLst>
        </pc:spChg>
      </pc:sldChg>
      <pc:sldChg chg="modSp add mod">
        <pc:chgData name="Bernie Fishpool" userId="3ac729df-7b58-4b40-b07f-fc9c59bfd69a" providerId="ADAL" clId="{A691DB9B-81EC-466C-B49B-066A18C5FA00}" dt="2021-03-26T15:42:49.212" v="7834"/>
        <pc:sldMkLst>
          <pc:docMk/>
          <pc:sldMk cId="268129436" sldId="317"/>
        </pc:sldMkLst>
        <pc:spChg chg="mod">
          <ac:chgData name="Bernie Fishpool" userId="3ac729df-7b58-4b40-b07f-fc9c59bfd69a" providerId="ADAL" clId="{A691DB9B-81EC-466C-B49B-066A18C5FA00}" dt="2021-03-26T15:42:49.212" v="7834"/>
          <ac:spMkLst>
            <pc:docMk/>
            <pc:sldMk cId="268129436" sldId="317"/>
            <ac:spMk id="3" creationId="{F7C4C6F2-DDB4-414E-80D4-EBCAA8FAE2A7}"/>
          </ac:spMkLst>
        </pc:spChg>
        <pc:spChg chg="mod">
          <ac:chgData name="Bernie Fishpool" userId="3ac729df-7b58-4b40-b07f-fc9c59bfd69a" providerId="ADAL" clId="{A691DB9B-81EC-466C-B49B-066A18C5FA00}" dt="2021-03-26T15:21:58.564" v="6344" actId="20577"/>
          <ac:spMkLst>
            <pc:docMk/>
            <pc:sldMk cId="268129436" sldId="317"/>
            <ac:spMk id="159" creationId="{00000000-0000-0000-0000-000000000000}"/>
          </ac:spMkLst>
        </pc:spChg>
      </pc:sldChg>
      <pc:sldChg chg="add">
        <pc:chgData name="Bernie Fishpool" userId="3ac729df-7b58-4b40-b07f-fc9c59bfd69a" providerId="ADAL" clId="{A691DB9B-81EC-466C-B49B-066A18C5FA00}" dt="2021-03-26T13:47:34.813" v="2"/>
        <pc:sldMkLst>
          <pc:docMk/>
          <pc:sldMk cId="1986464237" sldId="318"/>
        </pc:sldMkLst>
      </pc:sldChg>
      <pc:sldChg chg="modSp add mod">
        <pc:chgData name="Bernie Fishpool" userId="3ac729df-7b58-4b40-b07f-fc9c59bfd69a" providerId="ADAL" clId="{A691DB9B-81EC-466C-B49B-066A18C5FA00}" dt="2021-03-26T15:44:18.600" v="7838"/>
        <pc:sldMkLst>
          <pc:docMk/>
          <pc:sldMk cId="3495486328" sldId="319"/>
        </pc:sldMkLst>
        <pc:spChg chg="mod">
          <ac:chgData name="Bernie Fishpool" userId="3ac729df-7b58-4b40-b07f-fc9c59bfd69a" providerId="ADAL" clId="{A691DB9B-81EC-466C-B49B-066A18C5FA00}" dt="2021-03-26T15:43:50.610" v="7836"/>
          <ac:spMkLst>
            <pc:docMk/>
            <pc:sldMk cId="3495486328" sldId="319"/>
            <ac:spMk id="2" creationId="{2130E19A-DF14-4261-BDCB-A379F33FEF4E}"/>
          </ac:spMkLst>
        </pc:spChg>
        <pc:spChg chg="mod">
          <ac:chgData name="Bernie Fishpool" userId="3ac729df-7b58-4b40-b07f-fc9c59bfd69a" providerId="ADAL" clId="{A691DB9B-81EC-466C-B49B-066A18C5FA00}" dt="2021-03-26T15:44:18.600" v="7838"/>
          <ac:spMkLst>
            <pc:docMk/>
            <pc:sldMk cId="3495486328" sldId="319"/>
            <ac:spMk id="3" creationId="{37146216-D37B-45EF-AB68-CA6A9023D037}"/>
          </ac:spMkLst>
        </pc:spChg>
        <pc:spChg chg="mod">
          <ac:chgData name="Bernie Fishpool" userId="3ac729df-7b58-4b40-b07f-fc9c59bfd69a" providerId="ADAL" clId="{A691DB9B-81EC-466C-B49B-066A18C5FA00}" dt="2021-03-26T15:43:40.135" v="7835"/>
          <ac:spMkLst>
            <pc:docMk/>
            <pc:sldMk cId="3495486328" sldId="319"/>
            <ac:spMk id="5" creationId="{FF31748F-3627-4D68-A0A5-4A9F7F54C896}"/>
          </ac:spMkLst>
        </pc:spChg>
        <pc:spChg chg="mod">
          <ac:chgData name="Bernie Fishpool" userId="3ac729df-7b58-4b40-b07f-fc9c59bfd69a" providerId="ADAL" clId="{A691DB9B-81EC-466C-B49B-066A18C5FA00}" dt="2021-03-26T15:30:07.952" v="7107" actId="20577"/>
          <ac:spMkLst>
            <pc:docMk/>
            <pc:sldMk cId="3495486328" sldId="319"/>
            <ac:spMk id="8" creationId="{257D8C58-0B80-4C31-9992-7C23FF293A19}"/>
          </ac:spMkLst>
        </pc:spChg>
        <pc:spChg chg="mod">
          <ac:chgData name="Bernie Fishpool" userId="3ac729df-7b58-4b40-b07f-fc9c59bfd69a" providerId="ADAL" clId="{A691DB9B-81EC-466C-B49B-066A18C5FA00}" dt="2021-03-26T15:43:59.395" v="7837"/>
          <ac:spMkLst>
            <pc:docMk/>
            <pc:sldMk cId="3495486328" sldId="319"/>
            <ac:spMk id="10" creationId="{5A0B40DB-1BDB-4D1C-B031-3C7A10ACCA91}"/>
          </ac:spMkLst>
        </pc:spChg>
        <pc:spChg chg="mod">
          <ac:chgData name="Bernie Fishpool" userId="3ac729df-7b58-4b40-b07f-fc9c59bfd69a" providerId="ADAL" clId="{A691DB9B-81EC-466C-B49B-066A18C5FA00}" dt="2021-03-26T15:28:39.865" v="6978" actId="20577"/>
          <ac:spMkLst>
            <pc:docMk/>
            <pc:sldMk cId="3495486328" sldId="319"/>
            <ac:spMk id="142" creationId="{00000000-0000-0000-0000-000000000000}"/>
          </ac:spMkLst>
        </pc:spChg>
        <pc:spChg chg="mod">
          <ac:chgData name="Bernie Fishpool" userId="3ac729df-7b58-4b40-b07f-fc9c59bfd69a" providerId="ADAL" clId="{A691DB9B-81EC-466C-B49B-066A18C5FA00}" dt="2021-03-26T15:32:35.568" v="7474" actId="20577"/>
          <ac:spMkLst>
            <pc:docMk/>
            <pc:sldMk cId="3495486328" sldId="319"/>
            <ac:spMk id="143" creationId="{00000000-0000-0000-0000-000000000000}"/>
          </ac:spMkLst>
        </pc:spChg>
      </pc:sldChg>
      <pc:sldChg chg="modSp add mod">
        <pc:chgData name="Bernie Fishpool" userId="3ac729df-7b58-4b40-b07f-fc9c59bfd69a" providerId="ADAL" clId="{A691DB9B-81EC-466C-B49B-066A18C5FA00}" dt="2021-03-26T15:34:39.671" v="7691" actId="20577"/>
        <pc:sldMkLst>
          <pc:docMk/>
          <pc:sldMk cId="2306664801" sldId="320"/>
        </pc:sldMkLst>
        <pc:spChg chg="mod">
          <ac:chgData name="Bernie Fishpool" userId="3ac729df-7b58-4b40-b07f-fc9c59bfd69a" providerId="ADAL" clId="{A691DB9B-81EC-466C-B49B-066A18C5FA00}" dt="2021-03-26T15:28:59.812" v="6979"/>
          <ac:spMkLst>
            <pc:docMk/>
            <pc:sldMk cId="2306664801" sldId="320"/>
            <ac:spMk id="2" creationId="{D9D2EC95-4196-46F7-808C-FFECCA2823F9}"/>
          </ac:spMkLst>
        </pc:spChg>
        <pc:spChg chg="mod">
          <ac:chgData name="Bernie Fishpool" userId="3ac729df-7b58-4b40-b07f-fc9c59bfd69a" providerId="ADAL" clId="{A691DB9B-81EC-466C-B49B-066A18C5FA00}" dt="2021-03-26T15:34:39.671" v="7691" actId="20577"/>
          <ac:spMkLst>
            <pc:docMk/>
            <pc:sldMk cId="2306664801" sldId="320"/>
            <ac:spMk id="151" creationId="{00000000-0000-0000-0000-000000000000}"/>
          </ac:spMkLst>
        </pc:spChg>
      </pc:sldChg>
      <pc:sldChg chg="modSp add">
        <pc:chgData name="Bernie Fishpool" userId="3ac729df-7b58-4b40-b07f-fc9c59bfd69a" providerId="ADAL" clId="{A691DB9B-81EC-466C-B49B-066A18C5FA00}" dt="2021-03-26T15:44:48.888" v="7839"/>
        <pc:sldMkLst>
          <pc:docMk/>
          <pc:sldMk cId="481605875" sldId="321"/>
        </pc:sldMkLst>
        <pc:spChg chg="mod">
          <ac:chgData name="Bernie Fishpool" userId="3ac729df-7b58-4b40-b07f-fc9c59bfd69a" providerId="ADAL" clId="{A691DB9B-81EC-466C-B49B-066A18C5FA00}" dt="2021-03-26T15:44:48.888" v="7839"/>
          <ac:spMkLst>
            <pc:docMk/>
            <pc:sldMk cId="481605875" sldId="321"/>
            <ac:spMk id="2" creationId="{76CD2B94-E911-4426-8BC7-61EC4F43F07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43000" y="685800"/>
            <a:ext cx="4572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642937" latinLnBrk="0">
      <a:lnSpc>
        <a:spcPct val="117999"/>
      </a:lnSpc>
      <a:defRPr sz="3000">
        <a:latin typeface="+mn-lt"/>
        <a:ea typeface="+mn-ea"/>
        <a:cs typeface="+mn-cs"/>
        <a:sym typeface="Helvetica Neue"/>
      </a:defRPr>
    </a:lvl1pPr>
    <a:lvl2pPr indent="228600" defTabSz="642937" latinLnBrk="0">
      <a:lnSpc>
        <a:spcPct val="117999"/>
      </a:lnSpc>
      <a:defRPr sz="3000">
        <a:latin typeface="+mn-lt"/>
        <a:ea typeface="+mn-ea"/>
        <a:cs typeface="+mn-cs"/>
        <a:sym typeface="Helvetica Neue"/>
      </a:defRPr>
    </a:lvl2pPr>
    <a:lvl3pPr indent="457200" defTabSz="642937" latinLnBrk="0">
      <a:lnSpc>
        <a:spcPct val="117999"/>
      </a:lnSpc>
      <a:defRPr sz="3000">
        <a:latin typeface="+mn-lt"/>
        <a:ea typeface="+mn-ea"/>
        <a:cs typeface="+mn-cs"/>
        <a:sym typeface="Helvetica Neue"/>
      </a:defRPr>
    </a:lvl3pPr>
    <a:lvl4pPr indent="685800" defTabSz="642937" latinLnBrk="0">
      <a:lnSpc>
        <a:spcPct val="117999"/>
      </a:lnSpc>
      <a:defRPr sz="3000">
        <a:latin typeface="+mn-lt"/>
        <a:ea typeface="+mn-ea"/>
        <a:cs typeface="+mn-cs"/>
        <a:sym typeface="Helvetica Neue"/>
      </a:defRPr>
    </a:lvl4pPr>
    <a:lvl5pPr indent="914400" defTabSz="642937" latinLnBrk="0">
      <a:lnSpc>
        <a:spcPct val="117999"/>
      </a:lnSpc>
      <a:defRPr sz="3000">
        <a:latin typeface="+mn-lt"/>
        <a:ea typeface="+mn-ea"/>
        <a:cs typeface="+mn-cs"/>
        <a:sym typeface="Helvetica Neue"/>
      </a:defRPr>
    </a:lvl5pPr>
    <a:lvl6pPr indent="1143000" defTabSz="642937" latinLnBrk="0">
      <a:lnSpc>
        <a:spcPct val="117999"/>
      </a:lnSpc>
      <a:defRPr sz="3000">
        <a:latin typeface="+mn-lt"/>
        <a:ea typeface="+mn-ea"/>
        <a:cs typeface="+mn-cs"/>
        <a:sym typeface="Helvetica Neue"/>
      </a:defRPr>
    </a:lvl6pPr>
    <a:lvl7pPr indent="1371600" defTabSz="642937" latinLnBrk="0">
      <a:lnSpc>
        <a:spcPct val="117999"/>
      </a:lnSpc>
      <a:defRPr sz="3000">
        <a:latin typeface="+mn-lt"/>
        <a:ea typeface="+mn-ea"/>
        <a:cs typeface="+mn-cs"/>
        <a:sym typeface="Helvetica Neue"/>
      </a:defRPr>
    </a:lvl7pPr>
    <a:lvl8pPr indent="1600200" defTabSz="642937" latinLnBrk="0">
      <a:lnSpc>
        <a:spcPct val="117999"/>
      </a:lnSpc>
      <a:defRPr sz="3000">
        <a:latin typeface="+mn-lt"/>
        <a:ea typeface="+mn-ea"/>
        <a:cs typeface="+mn-cs"/>
        <a:sym typeface="Helvetica Neue"/>
      </a:defRPr>
    </a:lvl8pPr>
    <a:lvl9pPr indent="1828800" defTabSz="642937" latinLnBrk="0">
      <a:lnSpc>
        <a:spcPct val="117999"/>
      </a:lnSpc>
      <a:defRPr sz="30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Master1 copy 3">
    <p:spTree>
      <p:nvGrpSpPr>
        <p:cNvPr id="1" name=""/>
        <p:cNvGrpSpPr/>
        <p:nvPr/>
      </p:nvGrpSpPr>
      <p:grpSpPr>
        <a:xfrm>
          <a:off x="0" y="0"/>
          <a:ext cx="0" cy="0"/>
          <a:chOff x="0" y="0"/>
          <a:chExt cx="0" cy="0"/>
        </a:xfrm>
      </p:grpSpPr>
      <p:sp>
        <p:nvSpPr>
          <p:cNvPr id="5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5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54" name="RITTechMASTERSLIDES(WIDE)_05.pdf" descr="RITTechMASTERSLIDES(WIDE)_05.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Master1 copy 4">
    <p:spTree>
      <p:nvGrpSpPr>
        <p:cNvPr id="1" name=""/>
        <p:cNvGrpSpPr/>
        <p:nvPr/>
      </p:nvGrpSpPr>
      <p:grpSpPr>
        <a:xfrm>
          <a:off x="0" y="0"/>
          <a:ext cx="0" cy="0"/>
          <a:chOff x="0" y="0"/>
          <a:chExt cx="0" cy="0"/>
        </a:xfrm>
      </p:grpSpPr>
      <p:sp>
        <p:nvSpPr>
          <p:cNvPr id="6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6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64" name="RITTechMASTERSLIDES(WIDE)_06.pdf" descr="RITTechMASTERSLIDES(WIDE)_06.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Master1 copy 5">
    <p:spTree>
      <p:nvGrpSpPr>
        <p:cNvPr id="1" name=""/>
        <p:cNvGrpSpPr/>
        <p:nvPr/>
      </p:nvGrpSpPr>
      <p:grpSpPr>
        <a:xfrm>
          <a:off x="0" y="0"/>
          <a:ext cx="0" cy="0"/>
          <a:chOff x="0" y="0"/>
          <a:chExt cx="0" cy="0"/>
        </a:xfrm>
      </p:grpSpPr>
      <p:sp>
        <p:nvSpPr>
          <p:cNvPr id="7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7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74" name="RITTechMASTERSLIDES(WIDE)_07.pdf" descr="RITTechMASTERSLIDES(WIDE)_07.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Master1 copy 6">
    <p:spTree>
      <p:nvGrpSpPr>
        <p:cNvPr id="1" name=""/>
        <p:cNvGrpSpPr/>
        <p:nvPr/>
      </p:nvGrpSpPr>
      <p:grpSpPr>
        <a:xfrm>
          <a:off x="0" y="0"/>
          <a:ext cx="0" cy="0"/>
          <a:chOff x="0" y="0"/>
          <a:chExt cx="0" cy="0"/>
        </a:xfrm>
      </p:grpSpPr>
      <p:sp>
        <p:nvSpPr>
          <p:cNvPr id="8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8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84" name="RITTechMASTERSLIDES(WIDE)_08.pdf" descr="RITTechMASTERSLIDES(WIDE)_08.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8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Master9">
    <p:spTree>
      <p:nvGrpSpPr>
        <p:cNvPr id="1" name=""/>
        <p:cNvGrpSpPr/>
        <p:nvPr/>
      </p:nvGrpSpPr>
      <p:grpSpPr>
        <a:xfrm>
          <a:off x="0" y="0"/>
          <a:ext cx="0" cy="0"/>
          <a:chOff x="0" y="0"/>
          <a:chExt cx="0" cy="0"/>
        </a:xfrm>
      </p:grpSpPr>
      <p:sp>
        <p:nvSpPr>
          <p:cNvPr id="92" name="Title Text"/>
          <p:cNvSpPr txBox="1">
            <a:spLocks noGrp="1"/>
          </p:cNvSpPr>
          <p:nvPr>
            <p:ph type="title"/>
          </p:nvPr>
        </p:nvSpPr>
        <p:spPr>
          <a:prstGeom prst="rect">
            <a:avLst/>
          </a:prstGeom>
        </p:spPr>
        <p:txBody>
          <a:bodyPr/>
          <a:lstStyle/>
          <a:p>
            <a:r>
              <a:t>Title Text</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RITTechMASTERSLIDES(WIDE)_09.pdf" descr="RITTechMASTERSLIDES(WIDE)_09.pdf"/>
          <p:cNvPicPr>
            <a:picLocks noChangeAspect="1"/>
          </p:cNvPicPr>
          <p:nvPr/>
        </p:nvPicPr>
        <p:blipFill>
          <a:blip r:embed="rId7"/>
          <a:stretch>
            <a:fillRect/>
          </a:stretch>
        </p:blipFill>
        <p:spPr>
          <a:xfrm>
            <a:off x="0" y="0"/>
            <a:ext cx="24384000" cy="13716000"/>
          </a:xfrm>
          <a:prstGeom prst="rect">
            <a:avLst/>
          </a:prstGeom>
          <a:ln w="12700">
            <a:miter lim="400000"/>
          </a:ln>
        </p:spPr>
      </p:pic>
      <p:sp>
        <p:nvSpPr>
          <p:cNvPr id="3" name="Title Text"/>
          <p:cNvSpPr txBox="1">
            <a:spLocks noGrp="1"/>
          </p:cNvSpPr>
          <p:nvPr>
            <p:ph type="title"/>
          </p:nvPr>
        </p:nvSpPr>
        <p:spPr>
          <a:xfrm>
            <a:off x="6091766" y="5345089"/>
            <a:ext cx="12527493" cy="2499830"/>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t>Title Text</a:t>
            </a:r>
          </a:p>
        </p:txBody>
      </p:sp>
      <p:sp>
        <p:nvSpPr>
          <p:cNvPr id="4" name="Body Level One…"/>
          <p:cNvSpPr txBox="1">
            <a:spLocks noGrp="1"/>
          </p:cNvSpPr>
          <p:nvPr>
            <p:ph type="body" idx="1"/>
          </p:nvPr>
        </p:nvSpPr>
        <p:spPr>
          <a:xfrm>
            <a:off x="13610166" y="4458252"/>
            <a:ext cx="9550401" cy="8761896"/>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1954104" y="13073062"/>
            <a:ext cx="466267" cy="477670"/>
          </a:xfrm>
          <a:prstGeom prst="rect">
            <a:avLst/>
          </a:prstGeom>
          <a:ln w="12700">
            <a:miter lim="400000"/>
          </a:ln>
        </p:spPr>
        <p:txBody>
          <a:bodyPr wrap="none" lIns="71436" tIns="71436" rIns="71436" bIns="71436">
            <a:spAutoFit/>
          </a:bodyPr>
          <a:lstStyle>
            <a:lvl1pPr>
              <a:defRPr sz="22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ransition spd="med"/>
  <p:txStyles>
    <p:titleStyle>
      <a:lvl1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p:titleStyle>
    <p:bodyStyle>
      <a:lvl1pPr marL="388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1pPr>
      <a:lvl2pPr marL="833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2pPr>
      <a:lvl3pPr marL="1277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3pPr>
      <a:lvl4pPr marL="1722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4pPr>
      <a:lvl5pPr marL="2166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p:bodyStyle>
    <p:otherStyle>
      <a:lvl1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1pPr>
      <a:lvl2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2pPr>
      <a:lvl3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3pPr>
      <a:lvl4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4pPr>
      <a:lvl5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5pPr>
      <a:lvl6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6pPr>
      <a:lvl7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7pPr>
      <a:lvl8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8pPr>
      <a:lvl9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Title"/>
          <p:cNvSpPr txBox="1">
            <a:spLocks noGrp="1"/>
          </p:cNvSpPr>
          <p:nvPr>
            <p:ph type="title"/>
          </p:nvPr>
        </p:nvSpPr>
        <p:spPr>
          <a:prstGeom prst="rect">
            <a:avLst/>
          </a:prstGeom>
        </p:spPr>
        <p:txBody>
          <a:bodyPr/>
          <a:lstStyle/>
          <a:p>
            <a:r>
              <a:rPr lang="en-GB" dirty="0"/>
              <a:t>How to…</a:t>
            </a:r>
            <a:br>
              <a:rPr lang="en-GB" dirty="0"/>
            </a:br>
            <a:r>
              <a:rPr lang="en-GB" dirty="0"/>
              <a:t>Navigate Workplace Communication</a:t>
            </a:r>
            <a:endParaRPr dirty="0"/>
          </a:p>
        </p:txBody>
      </p:sp>
      <p:sp>
        <p:nvSpPr>
          <p:cNvPr id="2" name="Rectangle: Rounded Corners 1">
            <a:hlinkClick r:id="rId2" action="ppaction://hlinksldjump"/>
            <a:extLst>
              <a:ext uri="{FF2B5EF4-FFF2-40B4-BE49-F238E27FC236}">
                <a16:creationId xmlns:a16="http://schemas.microsoft.com/office/drawing/2014/main" id="{E4ABDC77-0913-409C-A21C-E0258D32E505}"/>
              </a:ext>
            </a:extLst>
          </p:cNvPr>
          <p:cNvSpPr/>
          <p:nvPr/>
        </p:nvSpPr>
        <p:spPr>
          <a:xfrm>
            <a:off x="8659586" y="8246316"/>
            <a:ext cx="3037114" cy="1354883"/>
          </a:xfrm>
          <a:prstGeom prst="roundRect">
            <a:avLst/>
          </a:prstGeom>
          <a:solidFill>
            <a:schemeClr val="accent2">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dirty="0"/>
              <a:t>Start the Quiz</a:t>
            </a:r>
          </a:p>
        </p:txBody>
      </p:sp>
    </p:spTree>
    <p:extLst>
      <p:ext uri="{BB962C8B-B14F-4D97-AF65-F5344CB8AC3E}">
        <p14:creationId xmlns:p14="http://schemas.microsoft.com/office/powerpoint/2010/main" val="375995837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2781035" y="980016"/>
            <a:ext cx="7049030"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43" name="Body"/>
          <p:cNvSpPr txBox="1">
            <a:spLocks noGrp="1"/>
          </p:cNvSpPr>
          <p:nvPr>
            <p:ph type="body" sz="half" idx="1"/>
          </p:nvPr>
        </p:nvSpPr>
        <p:spPr>
          <a:xfrm>
            <a:off x="2922754" y="2540000"/>
            <a:ext cx="17068801" cy="6991946"/>
          </a:xfrm>
          <a:prstGeom prst="rect">
            <a:avLst/>
          </a:prstGeom>
        </p:spPr>
        <p:txBody>
          <a:bodyPr/>
          <a:lstStyle/>
          <a:p>
            <a:r>
              <a:rPr lang="en-GB" sz="4400" dirty="0"/>
              <a:t>The answer is:</a:t>
            </a:r>
          </a:p>
          <a:p>
            <a:pPr lvl="1"/>
            <a:r>
              <a:rPr lang="en-GB" sz="4400" dirty="0"/>
              <a:t>	C. Face to face meeting.</a:t>
            </a:r>
          </a:p>
          <a:p>
            <a:pPr lvl="1"/>
            <a:r>
              <a:rPr lang="en-GB" sz="4400" dirty="0"/>
              <a:t>Setting up a face to face meeting, maybe over a coffee, will make the discussion less difficult.  Remember to be positive about how the person can improve the situation.  You could offer to help if it's appropriate.</a:t>
            </a:r>
          </a:p>
          <a:p>
            <a:pPr lvl="1"/>
            <a:r>
              <a:rPr lang="en-GB" sz="4400" dirty="0"/>
              <a:t>A, B and D – emails, chat and letters are less useful as you need to be able to interact with the person, gauge their reaction and respond accordingly.</a:t>
            </a:r>
          </a:p>
          <a:p>
            <a:pPr lvl="1"/>
            <a:endParaRPr dirty="0"/>
          </a:p>
        </p:txBody>
      </p:sp>
      <p:sp>
        <p:nvSpPr>
          <p:cNvPr id="2" name="Arrow: Right 1">
            <a:hlinkClick r:id="rId2" action="ppaction://hlinksldjump"/>
            <a:extLst>
              <a:ext uri="{FF2B5EF4-FFF2-40B4-BE49-F238E27FC236}">
                <a16:creationId xmlns:a16="http://schemas.microsoft.com/office/drawing/2014/main" id="{E90AD38D-A7FC-4C29-8BAE-24DA78CC4FEE}"/>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34518958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C572-D5F5-42E4-BFCF-3FFF27A6B21F}"/>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6" name="Arrow: Right 5">
            <a:hlinkClick r:id="rId2" action="ppaction://hlinksldjump"/>
            <a:extLst>
              <a:ext uri="{FF2B5EF4-FFF2-40B4-BE49-F238E27FC236}">
                <a16:creationId xmlns:a16="http://schemas.microsoft.com/office/drawing/2014/main" id="{4CE0A2CC-5C8F-4E12-BB1D-AA9CE6F511D3}"/>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57767553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2490077" y="593221"/>
            <a:ext cx="14402065" cy="689175"/>
          </a:xfrm>
          <a:prstGeom prst="rect">
            <a:avLst/>
          </a:prstGeom>
        </p:spPr>
        <p:txBody>
          <a:bodyPr/>
          <a:lstStyle/>
          <a:p>
            <a:r>
              <a:rPr lang="en-GB" sz="4400" dirty="0"/>
              <a:t>Question 4</a:t>
            </a:r>
            <a:endParaRPr sz="4400" dirty="0"/>
          </a:p>
        </p:txBody>
      </p:sp>
      <p:sp>
        <p:nvSpPr>
          <p:cNvPr id="2" name="Rectangle 1">
            <a:hlinkClick r:id="rId2" action="ppaction://hlinksldjump"/>
            <a:extLst>
              <a:ext uri="{FF2B5EF4-FFF2-40B4-BE49-F238E27FC236}">
                <a16:creationId xmlns:a16="http://schemas.microsoft.com/office/drawing/2014/main" id="{2BAFE7E6-0EE4-4892-A605-FF5563B3CC88}"/>
              </a:ext>
            </a:extLst>
          </p:cNvPr>
          <p:cNvSpPr/>
          <p:nvPr/>
        </p:nvSpPr>
        <p:spPr>
          <a:xfrm>
            <a:off x="2677945" y="4817005"/>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hlinkClick r:id="rId3" action="ppaction://hlinksldjump"/>
            <a:extLst>
              <a:ext uri="{FF2B5EF4-FFF2-40B4-BE49-F238E27FC236}">
                <a16:creationId xmlns:a16="http://schemas.microsoft.com/office/drawing/2014/main" id="{81EEFCDA-C295-4571-86FE-A4501399F966}"/>
              </a:ext>
            </a:extLst>
          </p:cNvPr>
          <p:cNvSpPr/>
          <p:nvPr/>
        </p:nvSpPr>
        <p:spPr>
          <a:xfrm>
            <a:off x="2677944" y="5790457"/>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hlinkClick r:id="rId3" action="ppaction://hlinksldjump"/>
            <a:extLst>
              <a:ext uri="{FF2B5EF4-FFF2-40B4-BE49-F238E27FC236}">
                <a16:creationId xmlns:a16="http://schemas.microsoft.com/office/drawing/2014/main" id="{2A1F00CF-2A07-4552-A4FB-5083DC1867B9}"/>
              </a:ext>
            </a:extLst>
          </p:cNvPr>
          <p:cNvSpPr/>
          <p:nvPr/>
        </p:nvSpPr>
        <p:spPr>
          <a:xfrm>
            <a:off x="2677945" y="773736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hlinkClick r:id="rId3" action="ppaction://hlinksldjump"/>
            <a:extLst>
              <a:ext uri="{FF2B5EF4-FFF2-40B4-BE49-F238E27FC236}">
                <a16:creationId xmlns:a16="http://schemas.microsoft.com/office/drawing/2014/main" id="{3DAE16AE-F0A3-46AB-8FA5-F5B6F14FD2E1}"/>
              </a:ext>
            </a:extLst>
          </p:cNvPr>
          <p:cNvSpPr/>
          <p:nvPr/>
        </p:nvSpPr>
        <p:spPr>
          <a:xfrm>
            <a:off x="2677943" y="6763909"/>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itle">
            <a:extLst>
              <a:ext uri="{FF2B5EF4-FFF2-40B4-BE49-F238E27FC236}">
                <a16:creationId xmlns:a16="http://schemas.microsoft.com/office/drawing/2014/main" id="{784E1855-7F71-4363-810C-C7E2F7CCBC77}"/>
              </a:ext>
            </a:extLst>
          </p:cNvPr>
          <p:cNvSpPr txBox="1">
            <a:spLocks/>
          </p:cNvSpPr>
          <p:nvPr/>
        </p:nvSpPr>
        <p:spPr>
          <a:xfrm>
            <a:off x="2490077" y="2213360"/>
            <a:ext cx="19403846" cy="689175"/>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r>
              <a:rPr lang="en-GB" sz="4000" dirty="0">
                <a:solidFill>
                  <a:schemeClr val="tx1">
                    <a:lumMod val="65000"/>
                    <a:lumOff val="35000"/>
                  </a:schemeClr>
                </a:solidFill>
                <a:latin typeface="Calibri" panose="020F0502020204030204" pitchFamily="34" charset="0"/>
                <a:cs typeface="Calibri" panose="020F0502020204030204" pitchFamily="34" charset="0"/>
              </a:rPr>
              <a:t>It is Wednesday and HR has just informed you that your team is going to be on two days training on Monday and Tuesday of next week. This will mean that you will not be able to provide your usual service to the rest of the organisation.  How will you let everyone know?</a:t>
            </a:r>
          </a:p>
          <a:p>
            <a:endParaRPr lang="en-GB" sz="4000" dirty="0">
              <a:solidFill>
                <a:schemeClr val="tx1">
                  <a:lumMod val="65000"/>
                  <a:lumOff val="35000"/>
                </a:schemeClr>
              </a:solidFill>
              <a:latin typeface="Calibri" panose="020F0502020204030204" pitchFamily="34" charset="0"/>
              <a:cs typeface="Calibri" panose="020F0502020204030204" pitchFamily="34" charset="0"/>
            </a:endParaRPr>
          </a:p>
          <a:p>
            <a:r>
              <a:rPr lang="en-GB" sz="4000" dirty="0">
                <a:solidFill>
                  <a:schemeClr val="tx1">
                    <a:lumMod val="65000"/>
                    <a:lumOff val="35000"/>
                  </a:schemeClr>
                </a:solidFill>
                <a:latin typeface="Calibri" panose="020F0502020204030204" pitchFamily="34" charset="0"/>
                <a:cs typeface="Calibri" panose="020F0502020204030204" pitchFamily="34" charset="0"/>
              </a:rPr>
              <a:t>	</a:t>
            </a:r>
          </a:p>
        </p:txBody>
      </p:sp>
      <p:sp>
        <p:nvSpPr>
          <p:cNvPr id="10" name="Body">
            <a:extLst>
              <a:ext uri="{FF2B5EF4-FFF2-40B4-BE49-F238E27FC236}">
                <a16:creationId xmlns:a16="http://schemas.microsoft.com/office/drawing/2014/main" id="{D728FD0C-3FD3-4D3C-8760-677F05490626}"/>
              </a:ext>
            </a:extLst>
          </p:cNvPr>
          <p:cNvSpPr txBox="1">
            <a:spLocks/>
          </p:cNvSpPr>
          <p:nvPr/>
        </p:nvSpPr>
        <p:spPr>
          <a:xfrm>
            <a:off x="2903704" y="4817005"/>
            <a:ext cx="17068801" cy="699194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marL="742950" indent="-742950" hangingPunct="1">
              <a:buFont typeface="+mj-lt"/>
              <a:buAutoNum type="alphaUcPeriod"/>
            </a:pPr>
            <a:r>
              <a:rPr lang="en-GB" sz="4000" dirty="0"/>
              <a:t>Send everyone in the company an email (bulk email). </a:t>
            </a:r>
          </a:p>
          <a:p>
            <a:pPr marL="742950" indent="-742950" hangingPunct="1">
              <a:buFont typeface="+mj-lt"/>
              <a:buAutoNum type="alphaUcPeriod"/>
            </a:pPr>
            <a:r>
              <a:rPr lang="en-GB" sz="4000" dirty="0"/>
              <a:t>Post an update on the organisation's intranet.</a:t>
            </a:r>
          </a:p>
          <a:p>
            <a:pPr marL="742950" indent="-742950" hangingPunct="1">
              <a:buFont typeface="+mj-lt"/>
              <a:buAutoNum type="alphaUcPeriod"/>
            </a:pPr>
            <a:r>
              <a:rPr lang="en-GB" sz="4000" dirty="0"/>
              <a:t>Inform the whole company by inviting them to a group chat.</a:t>
            </a:r>
          </a:p>
          <a:p>
            <a:pPr marL="742950" indent="-742950" hangingPunct="1">
              <a:buFont typeface="+mj-lt"/>
              <a:buAutoNum type="alphaUcPeriod"/>
            </a:pPr>
            <a:r>
              <a:rPr lang="en-GB" sz="4000" dirty="0"/>
              <a:t>Put a notification in next month's staff newsletter.</a:t>
            </a:r>
          </a:p>
          <a:p>
            <a:pPr hangingPunct="1"/>
            <a:r>
              <a:rPr lang="en-GB" sz="4000" dirty="0"/>
              <a:t>Click the letter to choose your answer.</a:t>
            </a:r>
          </a:p>
          <a:p>
            <a:pPr hangingPunct="1"/>
            <a:endParaRPr lang="en-GB" dirty="0"/>
          </a:p>
        </p:txBody>
      </p:sp>
    </p:spTree>
    <p:extLst>
      <p:ext uri="{BB962C8B-B14F-4D97-AF65-F5344CB8AC3E}">
        <p14:creationId xmlns:p14="http://schemas.microsoft.com/office/powerpoint/2010/main" val="361303710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xfrm>
            <a:off x="2876285" y="1132416"/>
            <a:ext cx="7049030"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9" name="Body"/>
          <p:cNvSpPr txBox="1">
            <a:spLocks noGrp="1"/>
          </p:cNvSpPr>
          <p:nvPr>
            <p:ph type="body" sz="half" idx="1"/>
          </p:nvPr>
        </p:nvSpPr>
        <p:spPr>
          <a:xfrm>
            <a:off x="3056104" y="2520950"/>
            <a:ext cx="17068801" cy="6991946"/>
          </a:xfrm>
          <a:prstGeom prst="rect">
            <a:avLst/>
          </a:prstGeom>
        </p:spPr>
        <p:txBody>
          <a:bodyPr/>
          <a:lstStyle/>
          <a:p>
            <a:r>
              <a:rPr lang="en-GB" sz="4400" dirty="0"/>
              <a:t>The answer is:</a:t>
            </a:r>
          </a:p>
          <a:p>
            <a:pPr hangingPunct="1"/>
            <a:r>
              <a:rPr lang="en-GB" sz="4400" dirty="0"/>
              <a:t>	A. Send everyone in the company an email (bulk email). </a:t>
            </a:r>
          </a:p>
          <a:p>
            <a:r>
              <a:rPr lang="en-GB" sz="4400" dirty="0"/>
              <a:t>B – is impractical because most employees do not look at the organisation's intranet on a daily basis.</a:t>
            </a:r>
          </a:p>
          <a:p>
            <a:r>
              <a:rPr lang="en-GB" sz="4400" dirty="0"/>
              <a:t>C – it is also impractical to attempt to have a whole organisation group chat, although this does depend on the size of your organisation.  Even so, it would be unlikely that everyone would be available at the same time.</a:t>
            </a:r>
          </a:p>
          <a:p>
            <a:r>
              <a:rPr lang="en-GB" sz="4400" dirty="0"/>
              <a:t>D – this is likely to be far too late.</a:t>
            </a:r>
          </a:p>
          <a:p>
            <a:endParaRPr lang="en-GB" sz="4400" dirty="0"/>
          </a:p>
          <a:p>
            <a:endParaRPr lang="en-GB" sz="4400" dirty="0"/>
          </a:p>
          <a:p>
            <a:endParaRPr dirty="0"/>
          </a:p>
        </p:txBody>
      </p:sp>
      <p:sp>
        <p:nvSpPr>
          <p:cNvPr id="3" name="Arrow: Right 2">
            <a:hlinkClick r:id="rId2" action="ppaction://hlinksldjump"/>
            <a:extLst>
              <a:ext uri="{FF2B5EF4-FFF2-40B4-BE49-F238E27FC236}">
                <a16:creationId xmlns:a16="http://schemas.microsoft.com/office/drawing/2014/main" id="{F7C4C6F2-DDB4-414E-80D4-EBCAA8FAE2A7}"/>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26812943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DD4EB-67B8-4B91-B22D-9E5816FF24EA}"/>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40334104-1E57-4EDE-BB2E-AE8012709357}"/>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98646423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2726908" y="707914"/>
            <a:ext cx="14573515" cy="689175"/>
          </a:xfrm>
          <a:prstGeom prst="rect">
            <a:avLst/>
          </a:prstGeom>
        </p:spPr>
        <p:txBody>
          <a:bodyPr/>
          <a:lstStyle/>
          <a:p>
            <a:r>
              <a:rPr lang="en-GB" sz="3600" dirty="0"/>
              <a:t>Question 5</a:t>
            </a:r>
            <a:endParaRPr sz="3600" dirty="0"/>
          </a:p>
        </p:txBody>
      </p:sp>
      <p:sp>
        <p:nvSpPr>
          <p:cNvPr id="143" name="Body"/>
          <p:cNvSpPr txBox="1">
            <a:spLocks noGrp="1"/>
          </p:cNvSpPr>
          <p:nvPr>
            <p:ph type="body" sz="half" idx="1"/>
          </p:nvPr>
        </p:nvSpPr>
        <p:spPr>
          <a:xfrm>
            <a:off x="2860258" y="4010435"/>
            <a:ext cx="17068801" cy="6991946"/>
          </a:xfrm>
          <a:prstGeom prst="rect">
            <a:avLst/>
          </a:prstGeom>
        </p:spPr>
        <p:txBody>
          <a:bodyPr/>
          <a:lstStyle/>
          <a:p>
            <a:pPr marL="1428750" indent="-1428750">
              <a:buFont typeface="+mj-lt"/>
              <a:buAutoNum type="alphaUcPeriod"/>
            </a:pPr>
            <a:r>
              <a:rPr lang="en-GB" sz="4000" dirty="0"/>
              <a:t>Simply ask them what they want in a personal email.</a:t>
            </a:r>
          </a:p>
          <a:p>
            <a:pPr marL="1428750" indent="-1428750">
              <a:buFont typeface="+mj-lt"/>
              <a:buAutoNum type="alphaUcPeriod"/>
            </a:pPr>
            <a:r>
              <a:rPr lang="en-GB" sz="4000" dirty="0"/>
              <a:t>Create and use a survey.</a:t>
            </a:r>
          </a:p>
          <a:p>
            <a:pPr marL="1428750" indent="-1428750">
              <a:buFont typeface="+mj-lt"/>
              <a:buAutoNum type="alphaUcPeriod"/>
            </a:pPr>
            <a:r>
              <a:rPr lang="en-GB" sz="4000" dirty="0"/>
              <a:t>Go and each member of staff and ask them face to face.</a:t>
            </a:r>
          </a:p>
          <a:p>
            <a:pPr marL="1428750" indent="-1428750">
              <a:buFont typeface="+mj-lt"/>
              <a:buAutoNum type="alphaUcPeriod"/>
            </a:pPr>
            <a:r>
              <a:rPr lang="en-GB" sz="4000" dirty="0"/>
              <a:t>Post a question on the staff intranet and ask them to email you.</a:t>
            </a:r>
          </a:p>
          <a:p>
            <a:endParaRPr lang="en-GB" sz="4000" dirty="0"/>
          </a:p>
          <a:p>
            <a:r>
              <a:rPr lang="en-GB" sz="4000" dirty="0"/>
              <a:t>Click the letter to choose your answer.        </a:t>
            </a:r>
          </a:p>
          <a:p>
            <a:endParaRPr dirty="0"/>
          </a:p>
        </p:txBody>
      </p:sp>
      <p:sp>
        <p:nvSpPr>
          <p:cNvPr id="5" name="Rectangle 4">
            <a:hlinkClick r:id="rId2" action="ppaction://hlinksldjump"/>
            <a:extLst>
              <a:ext uri="{FF2B5EF4-FFF2-40B4-BE49-F238E27FC236}">
                <a16:creationId xmlns:a16="http://schemas.microsoft.com/office/drawing/2014/main" id="{FF31748F-3627-4D68-A0A5-4A9F7F54C896}"/>
              </a:ext>
            </a:extLst>
          </p:cNvPr>
          <p:cNvSpPr/>
          <p:nvPr/>
        </p:nvSpPr>
        <p:spPr>
          <a:xfrm>
            <a:off x="2754064" y="4010435"/>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hlinkClick r:id="rId2" action="ppaction://hlinksldjump"/>
            <a:extLst>
              <a:ext uri="{FF2B5EF4-FFF2-40B4-BE49-F238E27FC236}">
                <a16:creationId xmlns:a16="http://schemas.microsoft.com/office/drawing/2014/main" id="{2130E19A-DF14-4261-BDCB-A379F33FEF4E}"/>
              </a:ext>
            </a:extLst>
          </p:cNvPr>
          <p:cNvSpPr/>
          <p:nvPr/>
        </p:nvSpPr>
        <p:spPr>
          <a:xfrm>
            <a:off x="2726907" y="5948204"/>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3" action="ppaction://hlinksldjump"/>
            <a:extLst>
              <a:ext uri="{FF2B5EF4-FFF2-40B4-BE49-F238E27FC236}">
                <a16:creationId xmlns:a16="http://schemas.microsoft.com/office/drawing/2014/main" id="{37146216-D37B-45EF-AB68-CA6A9023D037}"/>
              </a:ext>
            </a:extLst>
          </p:cNvPr>
          <p:cNvSpPr/>
          <p:nvPr/>
        </p:nvSpPr>
        <p:spPr>
          <a:xfrm>
            <a:off x="2754064" y="499348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hlinkClick r:id="rId2" action="ppaction://hlinksldjump"/>
            <a:extLst>
              <a:ext uri="{FF2B5EF4-FFF2-40B4-BE49-F238E27FC236}">
                <a16:creationId xmlns:a16="http://schemas.microsoft.com/office/drawing/2014/main" id="{5A0B40DB-1BDB-4D1C-B031-3C7A10ACCA91}"/>
              </a:ext>
            </a:extLst>
          </p:cNvPr>
          <p:cNvSpPr/>
          <p:nvPr/>
        </p:nvSpPr>
        <p:spPr>
          <a:xfrm>
            <a:off x="2726906" y="6931257"/>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a:extLst>
              <a:ext uri="{FF2B5EF4-FFF2-40B4-BE49-F238E27FC236}">
                <a16:creationId xmlns:a16="http://schemas.microsoft.com/office/drawing/2014/main" id="{257D8C58-0B80-4C31-9992-7C23FF293A19}"/>
              </a:ext>
            </a:extLst>
          </p:cNvPr>
          <p:cNvSpPr txBox="1">
            <a:spLocks/>
          </p:cNvSpPr>
          <p:nvPr/>
        </p:nvSpPr>
        <p:spPr>
          <a:xfrm>
            <a:off x="2726908" y="2255662"/>
            <a:ext cx="19403846" cy="689175"/>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hangingPunct="1"/>
            <a:r>
              <a:rPr lang="en-GB" sz="4000" dirty="0">
                <a:solidFill>
                  <a:schemeClr val="tx1">
                    <a:lumMod val="65000"/>
                    <a:lumOff val="35000"/>
                  </a:schemeClr>
                </a:solidFill>
                <a:latin typeface="Calibri" panose="020F0502020204030204" pitchFamily="34" charset="0"/>
                <a:cs typeface="Calibri" panose="020F0502020204030204" pitchFamily="34" charset="0"/>
              </a:rPr>
              <a:t>You need to ask all staff for their opinion about a new rollout of PCs, laptops and other devices.  </a:t>
            </a:r>
          </a:p>
          <a:p>
            <a:pPr hangingPunct="1"/>
            <a:endParaRPr lang="en-GB" sz="4000" dirty="0">
              <a:solidFill>
                <a:schemeClr val="tx1">
                  <a:lumMod val="65000"/>
                  <a:lumOff val="3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548632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2838185" y="1018116"/>
            <a:ext cx="7049030"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1" name="Body"/>
          <p:cNvSpPr txBox="1">
            <a:spLocks noGrp="1"/>
          </p:cNvSpPr>
          <p:nvPr>
            <p:ph type="body" sz="half" idx="1"/>
          </p:nvPr>
        </p:nvSpPr>
        <p:spPr>
          <a:xfrm>
            <a:off x="2895076" y="2743432"/>
            <a:ext cx="17068801" cy="6991946"/>
          </a:xfrm>
          <a:prstGeom prst="rect">
            <a:avLst/>
          </a:prstGeom>
        </p:spPr>
        <p:txBody>
          <a:bodyPr/>
          <a:lstStyle/>
          <a:p>
            <a:r>
              <a:rPr lang="en-GB" sz="4400" dirty="0"/>
              <a:t>The answer is:</a:t>
            </a:r>
          </a:p>
          <a:p>
            <a:r>
              <a:rPr lang="en-GB" sz="4400" dirty="0"/>
              <a:t>	B. Create and use a survey.</a:t>
            </a:r>
          </a:p>
          <a:p>
            <a:r>
              <a:rPr lang="en-GB" sz="4400" dirty="0"/>
              <a:t>A – asking in an email is likely to receive a wide range of responses.  You need to tell them what is on offer so that they can select.</a:t>
            </a:r>
          </a:p>
          <a:p>
            <a:r>
              <a:rPr lang="en-GB" sz="4400" dirty="0"/>
              <a:t>C – this would be too time-consuming to achieve.</a:t>
            </a:r>
          </a:p>
          <a:p>
            <a:r>
              <a:rPr lang="en-GB" sz="4400" dirty="0"/>
              <a:t>D – you are unlikely to get a full set of responses if you are relying on staff seeing the information on the company intranet.</a:t>
            </a:r>
          </a:p>
        </p:txBody>
      </p:sp>
      <p:sp>
        <p:nvSpPr>
          <p:cNvPr id="2" name="Arrow: Right 1">
            <a:hlinkClick r:id="rId2" action="ppaction://hlinksldjump"/>
            <a:extLst>
              <a:ext uri="{FF2B5EF4-FFF2-40B4-BE49-F238E27FC236}">
                <a16:creationId xmlns:a16="http://schemas.microsoft.com/office/drawing/2014/main" id="{D9D2EC95-4196-46F7-808C-FFECCA2823F9}"/>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230666480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FD9BA3C-CBFB-4133-862F-6189FCD74696}"/>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2" name="Arrow: Right 1">
            <a:hlinkClick r:id="rId2" action="ppaction://hlinksldjump"/>
            <a:extLst>
              <a:ext uri="{FF2B5EF4-FFF2-40B4-BE49-F238E27FC236}">
                <a16:creationId xmlns:a16="http://schemas.microsoft.com/office/drawing/2014/main" id="{76CD2B94-E911-4426-8BC7-61EC4F43F07C}"/>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48160587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Body"/>
          <p:cNvSpPr txBox="1">
            <a:spLocks noGrp="1"/>
          </p:cNvSpPr>
          <p:nvPr>
            <p:ph type="body" sz="half" idx="1"/>
          </p:nvPr>
        </p:nvSpPr>
        <p:spPr>
          <a:xfrm>
            <a:off x="2775794" y="4092555"/>
            <a:ext cx="19403846" cy="6991946"/>
          </a:xfrm>
          <a:prstGeom prst="rect">
            <a:avLst/>
          </a:prstGeom>
        </p:spPr>
        <p:txBody>
          <a:bodyPr/>
          <a:lstStyle/>
          <a:p>
            <a:pPr marL="1428750" indent="-1428750">
              <a:buFont typeface="+mj-lt"/>
              <a:buAutoNum type="alphaUcPeriod"/>
            </a:pPr>
            <a:r>
              <a:rPr lang="en-GB" sz="4000" dirty="0"/>
              <a:t>Send out an email to all staff.</a:t>
            </a:r>
          </a:p>
          <a:p>
            <a:pPr marL="1428750" indent="-1428750">
              <a:buFont typeface="+mj-lt"/>
              <a:buAutoNum type="alphaUcPeriod"/>
            </a:pPr>
            <a:r>
              <a:rPr lang="en-GB" sz="4000" dirty="0"/>
              <a:t>Put something in the Staff newsletter.</a:t>
            </a:r>
          </a:p>
          <a:p>
            <a:pPr marL="1428750" indent="-1428750">
              <a:buFont typeface="+mj-lt"/>
              <a:buAutoNum type="alphaUcPeriod"/>
            </a:pPr>
            <a:r>
              <a:rPr lang="en-GB" sz="4000" dirty="0"/>
              <a:t>Put a notice on the company intranet.</a:t>
            </a:r>
          </a:p>
          <a:p>
            <a:pPr marL="1428750" indent="-1428750">
              <a:buFont typeface="+mj-lt"/>
              <a:buAutoNum type="alphaUcPeriod"/>
            </a:pPr>
            <a:r>
              <a:rPr lang="en-GB" sz="4000" dirty="0"/>
              <a:t>All of the above.</a:t>
            </a:r>
          </a:p>
          <a:p>
            <a:pPr marL="1428750" indent="-1428750">
              <a:buFont typeface="+mj-lt"/>
              <a:buAutoNum type="alphaUcPeriod"/>
            </a:pPr>
            <a:endParaRPr lang="en-GB" sz="4000" dirty="0"/>
          </a:p>
          <a:p>
            <a:pPr marL="0" indent="0">
              <a:buNone/>
            </a:pPr>
            <a:r>
              <a:rPr lang="en-GB" sz="4000" dirty="0"/>
              <a:t>Click the letter to choose your answer.</a:t>
            </a:r>
          </a:p>
          <a:p>
            <a:endParaRPr dirty="0"/>
          </a:p>
        </p:txBody>
      </p:sp>
      <p:sp>
        <p:nvSpPr>
          <p:cNvPr id="4" name="Title 1">
            <a:extLst>
              <a:ext uri="{FF2B5EF4-FFF2-40B4-BE49-F238E27FC236}">
                <a16:creationId xmlns:a16="http://schemas.microsoft.com/office/drawing/2014/main" id="{F61FA627-A380-4D74-8241-3946BBD236B6}"/>
              </a:ext>
            </a:extLst>
          </p:cNvPr>
          <p:cNvSpPr>
            <a:spLocks noGrp="1"/>
          </p:cNvSpPr>
          <p:nvPr>
            <p:ph type="title"/>
          </p:nvPr>
        </p:nvSpPr>
        <p:spPr>
          <a:xfrm>
            <a:off x="2586013" y="742072"/>
            <a:ext cx="15335250" cy="688975"/>
          </a:xfrm>
        </p:spPr>
        <p:txBody>
          <a:bodyPr>
            <a:noAutofit/>
          </a:bodyPr>
          <a:lstStyle/>
          <a:p>
            <a:r>
              <a:rPr lang="en-GB" sz="3600" dirty="0"/>
              <a:t>Question 6</a:t>
            </a:r>
          </a:p>
        </p:txBody>
      </p:sp>
      <p:sp>
        <p:nvSpPr>
          <p:cNvPr id="2" name="Rectangle 1">
            <a:hlinkClick r:id="rId2" action="ppaction://hlinksldjump"/>
            <a:extLst>
              <a:ext uri="{FF2B5EF4-FFF2-40B4-BE49-F238E27FC236}">
                <a16:creationId xmlns:a16="http://schemas.microsoft.com/office/drawing/2014/main" id="{F3F3CAB0-9BE9-4919-A4BF-0A6C57280F71}"/>
              </a:ext>
            </a:extLst>
          </p:cNvPr>
          <p:cNvSpPr/>
          <p:nvPr/>
        </p:nvSpPr>
        <p:spPr>
          <a:xfrm>
            <a:off x="2586016" y="4092555"/>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2" action="ppaction://hlinksldjump"/>
            <a:extLst>
              <a:ext uri="{FF2B5EF4-FFF2-40B4-BE49-F238E27FC236}">
                <a16:creationId xmlns:a16="http://schemas.microsoft.com/office/drawing/2014/main" id="{4A1FF689-B754-4BCB-AED2-FE26B3DA42FD}"/>
              </a:ext>
            </a:extLst>
          </p:cNvPr>
          <p:cNvSpPr/>
          <p:nvPr/>
        </p:nvSpPr>
        <p:spPr>
          <a:xfrm>
            <a:off x="2586014" y="609056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hlinkClick r:id="rId2" action="ppaction://hlinksldjump"/>
            <a:extLst>
              <a:ext uri="{FF2B5EF4-FFF2-40B4-BE49-F238E27FC236}">
                <a16:creationId xmlns:a16="http://schemas.microsoft.com/office/drawing/2014/main" id="{E47AFFDE-6A4F-4744-A8AD-E5C92F031542}"/>
              </a:ext>
            </a:extLst>
          </p:cNvPr>
          <p:cNvSpPr/>
          <p:nvPr/>
        </p:nvSpPr>
        <p:spPr>
          <a:xfrm>
            <a:off x="2586015" y="5098884"/>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hlinkClick r:id="rId3" action="ppaction://hlinksldjump"/>
            <a:extLst>
              <a:ext uri="{FF2B5EF4-FFF2-40B4-BE49-F238E27FC236}">
                <a16:creationId xmlns:a16="http://schemas.microsoft.com/office/drawing/2014/main" id="{B9461078-B00A-4368-8FF9-154C93EEDDDB}"/>
              </a:ext>
            </a:extLst>
          </p:cNvPr>
          <p:cNvSpPr/>
          <p:nvPr/>
        </p:nvSpPr>
        <p:spPr>
          <a:xfrm>
            <a:off x="2586014" y="708224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a:extLst>
              <a:ext uri="{FF2B5EF4-FFF2-40B4-BE49-F238E27FC236}">
                <a16:creationId xmlns:a16="http://schemas.microsoft.com/office/drawing/2014/main" id="{C02C1EB8-CB1E-4476-BC06-84B8B5F30D24}"/>
              </a:ext>
            </a:extLst>
          </p:cNvPr>
          <p:cNvSpPr txBox="1">
            <a:spLocks/>
          </p:cNvSpPr>
          <p:nvPr/>
        </p:nvSpPr>
        <p:spPr>
          <a:xfrm>
            <a:off x="2490077" y="2346168"/>
            <a:ext cx="19403846" cy="689175"/>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lvl="0"/>
            <a:r>
              <a:rPr lang="en-GB" sz="4000" dirty="0">
                <a:solidFill>
                  <a:schemeClr val="tx1">
                    <a:lumMod val="65000"/>
                    <a:lumOff val="35000"/>
                  </a:schemeClr>
                </a:solidFill>
                <a:latin typeface="Calibri" panose="020F0502020204030204" pitchFamily="34" charset="0"/>
                <a:cs typeface="Calibri" panose="020F0502020204030204" pitchFamily="34" charset="0"/>
              </a:rPr>
              <a:t>You are trying to set up a lunchtime walking group for all staff of any age and fitness level.</a:t>
            </a:r>
          </a:p>
          <a:p>
            <a:pPr lvl="0"/>
            <a:r>
              <a:rPr lang="en-GB" sz="4000" dirty="0">
                <a:solidFill>
                  <a:schemeClr val="tx1">
                    <a:lumMod val="65000"/>
                    <a:lumOff val="35000"/>
                  </a:schemeClr>
                </a:solidFill>
                <a:latin typeface="Calibri" panose="020F0502020204030204" pitchFamily="34" charset="0"/>
                <a:cs typeface="Calibri" panose="020F0502020204030204" pitchFamily="34" charset="0"/>
              </a:rPr>
              <a:t>How would you try and recruit members? </a:t>
            </a:r>
          </a:p>
        </p:txBody>
      </p:sp>
    </p:spTree>
    <p:extLst>
      <p:ext uri="{BB962C8B-B14F-4D97-AF65-F5344CB8AC3E}">
        <p14:creationId xmlns:p14="http://schemas.microsoft.com/office/powerpoint/2010/main" val="197781356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2838185" y="941916"/>
            <a:ext cx="7049030"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1" name="Body"/>
          <p:cNvSpPr txBox="1">
            <a:spLocks noGrp="1"/>
          </p:cNvSpPr>
          <p:nvPr>
            <p:ph type="body" sz="half" idx="1"/>
          </p:nvPr>
        </p:nvSpPr>
        <p:spPr>
          <a:xfrm>
            <a:off x="2838185" y="2330450"/>
            <a:ext cx="17068801" cy="6991946"/>
          </a:xfrm>
          <a:prstGeom prst="rect">
            <a:avLst/>
          </a:prstGeom>
        </p:spPr>
        <p:txBody>
          <a:bodyPr/>
          <a:lstStyle/>
          <a:p>
            <a:r>
              <a:rPr lang="en-GB" sz="4400" dirty="0"/>
              <a:t>The answer is:</a:t>
            </a:r>
          </a:p>
          <a:p>
            <a:pPr marL="447675" indent="-447675"/>
            <a:r>
              <a:rPr lang="en-GB" sz="4400" dirty="0"/>
              <a:t>	D. All of the above.</a:t>
            </a:r>
          </a:p>
          <a:p>
            <a:r>
              <a:rPr lang="en-GB" sz="4400" dirty="0"/>
              <a:t>Using all three communications channels (A, B and C) is likely to give you the most success in recruiting members.</a:t>
            </a:r>
          </a:p>
          <a:p>
            <a:endParaRPr dirty="0"/>
          </a:p>
        </p:txBody>
      </p:sp>
      <p:sp>
        <p:nvSpPr>
          <p:cNvPr id="5" name="Rectangle: Rounded Corners 4">
            <a:hlinkClick r:id="rId2" action="ppaction://hlinksldjump"/>
            <a:extLst>
              <a:ext uri="{FF2B5EF4-FFF2-40B4-BE49-F238E27FC236}">
                <a16:creationId xmlns:a16="http://schemas.microsoft.com/office/drawing/2014/main" id="{1039D638-11B4-40E6-AAB8-8CA0D657A503}"/>
              </a:ext>
            </a:extLst>
          </p:cNvPr>
          <p:cNvSpPr/>
          <p:nvPr/>
        </p:nvSpPr>
        <p:spPr>
          <a:xfrm>
            <a:off x="18497551" y="10307505"/>
            <a:ext cx="4084182" cy="1605954"/>
          </a:xfrm>
          <a:prstGeom prst="roundRect">
            <a:avLst/>
          </a:prstGeom>
          <a:solidFill>
            <a:schemeClr val="accent2"/>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dirty="0"/>
              <a:t>Click to Restart Quiz</a:t>
            </a:r>
          </a:p>
        </p:txBody>
      </p:sp>
    </p:spTree>
    <p:extLst>
      <p:ext uri="{BB962C8B-B14F-4D97-AF65-F5344CB8AC3E}">
        <p14:creationId xmlns:p14="http://schemas.microsoft.com/office/powerpoint/2010/main" val="125755451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xfrm>
            <a:off x="2857235" y="1113366"/>
            <a:ext cx="7049030" cy="689175"/>
          </a:xfrm>
          <a:prstGeom prst="rect">
            <a:avLst/>
          </a:prstGeom>
        </p:spPr>
        <p:txBody>
          <a:bodyPr/>
          <a:lstStyle/>
          <a:p>
            <a:r>
              <a:rPr lang="en-GB" sz="4400" dirty="0"/>
              <a:t>Context</a:t>
            </a:r>
            <a:endParaRPr sz="4400" dirty="0"/>
          </a:p>
        </p:txBody>
      </p:sp>
      <p:sp>
        <p:nvSpPr>
          <p:cNvPr id="159" name="Body"/>
          <p:cNvSpPr txBox="1">
            <a:spLocks noGrp="1"/>
          </p:cNvSpPr>
          <p:nvPr>
            <p:ph type="body" sz="half" idx="1"/>
          </p:nvPr>
        </p:nvSpPr>
        <p:spPr>
          <a:xfrm>
            <a:off x="2857235" y="2444750"/>
            <a:ext cx="17068801" cy="6991946"/>
          </a:xfrm>
          <a:prstGeom prst="rect">
            <a:avLst/>
          </a:prstGeom>
        </p:spPr>
        <p:txBody>
          <a:bodyPr/>
          <a:lstStyle/>
          <a:p>
            <a:r>
              <a:rPr lang="en-GB" sz="4400" dirty="0">
                <a:effectLst/>
                <a:latin typeface="Calibri" panose="020F0502020204030204" pitchFamily="34" charset="0"/>
                <a:ea typeface="Calibri" panose="020F0502020204030204" pitchFamily="34" charset="0"/>
              </a:rPr>
              <a:t>The following multiple choice quiz will present a number of scenarios or contexts where you will need to decide which communication method to use.</a:t>
            </a:r>
          </a:p>
          <a:p>
            <a:r>
              <a:rPr lang="en-GB" sz="4400" dirty="0">
                <a:latin typeface="Calibri" panose="020F0502020204030204" pitchFamily="34" charset="0"/>
                <a:ea typeface="Calibri" panose="020F0502020204030204" pitchFamily="34" charset="0"/>
              </a:rPr>
              <a:t>Select your answer by clicking on the relevant letter.</a:t>
            </a:r>
          </a:p>
        </p:txBody>
      </p:sp>
      <p:sp>
        <p:nvSpPr>
          <p:cNvPr id="5" name="Arrow: Right 4">
            <a:hlinkClick r:id="rId2" action="ppaction://hlinksldjump"/>
            <a:extLst>
              <a:ext uri="{FF2B5EF4-FFF2-40B4-BE49-F238E27FC236}">
                <a16:creationId xmlns:a16="http://schemas.microsoft.com/office/drawing/2014/main" id="{0903C32D-D123-4E80-A68A-102F296ACBC0}"/>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Start Quiz</a:t>
            </a:r>
          </a:p>
        </p:txBody>
      </p:sp>
    </p:spTree>
    <p:extLst>
      <p:ext uri="{BB962C8B-B14F-4D97-AF65-F5344CB8AC3E}">
        <p14:creationId xmlns:p14="http://schemas.microsoft.com/office/powerpoint/2010/main" val="1188362834"/>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3CF23-7D0B-4886-9070-BCF8E9AFF3F1}"/>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5" name="Arrow: Right 4">
            <a:hlinkClick r:id="rId2" action="ppaction://hlinksldjump"/>
            <a:extLst>
              <a:ext uri="{FF2B5EF4-FFF2-40B4-BE49-F238E27FC236}">
                <a16:creationId xmlns:a16="http://schemas.microsoft.com/office/drawing/2014/main" id="{3A9D84F0-1AAE-4BFA-96C6-D23CFBC4D4E5}"/>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8805152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2846554" y="2158130"/>
            <a:ext cx="20051546" cy="689175"/>
          </a:xfrm>
          <a:prstGeom prst="rect">
            <a:avLst/>
          </a:prstGeom>
        </p:spPr>
        <p:txBody>
          <a:bodyPr/>
          <a:lstStyle/>
          <a:p>
            <a:r>
              <a:rPr lang="en-GB" sz="4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It's Monday morning and your manager has just come back to the office after a week's leave.  She gives you a document which was provided by a client and tells you she doesn't have time to read the document before a 2pm meeting today because she has another meeting which will not end until lunchtime.  She asks you to read the document and let her have the key points.</a:t>
            </a:r>
            <a:br>
              <a:rPr lang="en-GB" sz="4000" dirty="0">
                <a:solidFill>
                  <a:schemeClr val="tx1">
                    <a:lumMod val="65000"/>
                    <a:lumOff val="35000"/>
                  </a:schemeClr>
                </a:solidFill>
                <a:effectLst/>
                <a:latin typeface="Calibri" panose="020F0502020204030204" pitchFamily="34" charset="0"/>
                <a:ea typeface="Calibri" panose="020F0502020204030204" pitchFamily="34" charset="0"/>
              </a:rPr>
            </a:br>
            <a:endParaRPr sz="4000" dirty="0">
              <a:solidFill>
                <a:schemeClr val="tx1">
                  <a:lumMod val="65000"/>
                  <a:lumOff val="35000"/>
                </a:schemeClr>
              </a:solidFill>
            </a:endParaRPr>
          </a:p>
        </p:txBody>
      </p:sp>
      <p:sp>
        <p:nvSpPr>
          <p:cNvPr id="135" name="Body"/>
          <p:cNvSpPr txBox="1">
            <a:spLocks noGrp="1"/>
          </p:cNvSpPr>
          <p:nvPr>
            <p:ph type="body" sz="half" idx="1"/>
          </p:nvPr>
        </p:nvSpPr>
        <p:spPr>
          <a:xfrm>
            <a:off x="2960854" y="5035657"/>
            <a:ext cx="18908546" cy="6991946"/>
          </a:xfrm>
          <a:prstGeom prst="rect">
            <a:avLst/>
          </a:prstGeom>
        </p:spPr>
        <p:txBody>
          <a:bodyPr/>
          <a:lstStyle/>
          <a:p>
            <a:pPr marL="1428750" lvl="1" indent="-1428750">
              <a:buFont typeface="+mj-lt"/>
              <a:buAutoNum type="alphaUcPeriod"/>
            </a:pPr>
            <a:r>
              <a:rPr lang="en-GB" sz="4000" dirty="0"/>
              <a:t>Explain the key points in a message you leave on her mobile phone.</a:t>
            </a:r>
          </a:p>
          <a:p>
            <a:pPr marL="1428750" lvl="1" indent="-1428750">
              <a:buFont typeface="+mj-lt"/>
              <a:buAutoNum type="alphaUcPeriod"/>
            </a:pPr>
            <a:r>
              <a:rPr lang="en-GB" sz="4000" dirty="0"/>
              <a:t>Send her an invitation to a Teams chat at lunchtime.</a:t>
            </a:r>
          </a:p>
          <a:p>
            <a:pPr marL="1428750" lvl="1" indent="-1428750">
              <a:buFont typeface="+mj-lt"/>
              <a:buAutoNum type="alphaUcPeriod"/>
            </a:pPr>
            <a:r>
              <a:rPr lang="en-GB" sz="4000" dirty="0"/>
              <a:t>List the key points in an email.</a:t>
            </a:r>
          </a:p>
          <a:p>
            <a:pPr marL="1428750" indent="-1428750">
              <a:buNone/>
            </a:pPr>
            <a:r>
              <a:rPr lang="en-GB" sz="4000" dirty="0"/>
              <a:t>D.   	Wait until she returns to her office and outline the key points face to face.</a:t>
            </a:r>
          </a:p>
          <a:p>
            <a:pPr marL="0" indent="0">
              <a:buNone/>
            </a:pPr>
            <a:r>
              <a:rPr lang="en-GB" sz="4000" dirty="0"/>
              <a:t>Click the letter to choose your answer.</a:t>
            </a:r>
          </a:p>
        </p:txBody>
      </p:sp>
      <p:sp>
        <p:nvSpPr>
          <p:cNvPr id="3" name="Rectangle 2">
            <a:hlinkClick r:id="rId2" action="ppaction://hlinksldjump"/>
            <a:extLst>
              <a:ext uri="{FF2B5EF4-FFF2-40B4-BE49-F238E27FC236}">
                <a16:creationId xmlns:a16="http://schemas.microsoft.com/office/drawing/2014/main" id="{E7049DDE-F0B3-4242-A263-DC2ABCEF685F}"/>
              </a:ext>
            </a:extLst>
          </p:cNvPr>
          <p:cNvSpPr/>
          <p:nvPr/>
        </p:nvSpPr>
        <p:spPr>
          <a:xfrm>
            <a:off x="2846554" y="5035657"/>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hlinkClick r:id="rId3" action="ppaction://hlinksldjump"/>
            <a:extLst>
              <a:ext uri="{FF2B5EF4-FFF2-40B4-BE49-F238E27FC236}">
                <a16:creationId xmlns:a16="http://schemas.microsoft.com/office/drawing/2014/main" id="{F0EFA500-A8C5-4B67-932A-BD869B5321CF}"/>
              </a:ext>
            </a:extLst>
          </p:cNvPr>
          <p:cNvSpPr/>
          <p:nvPr/>
        </p:nvSpPr>
        <p:spPr>
          <a:xfrm>
            <a:off x="2846554" y="689738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hlinkClick r:id="rId2" action="ppaction://hlinksldjump"/>
            <a:extLst>
              <a:ext uri="{FF2B5EF4-FFF2-40B4-BE49-F238E27FC236}">
                <a16:creationId xmlns:a16="http://schemas.microsoft.com/office/drawing/2014/main" id="{CD2CE058-7738-4A84-ACAE-B8399C815C2E}"/>
              </a:ext>
            </a:extLst>
          </p:cNvPr>
          <p:cNvSpPr/>
          <p:nvPr/>
        </p:nvSpPr>
        <p:spPr>
          <a:xfrm>
            <a:off x="2846555" y="6006339"/>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hlinkClick r:id="rId2" action="ppaction://hlinksldjump"/>
            <a:extLst>
              <a:ext uri="{FF2B5EF4-FFF2-40B4-BE49-F238E27FC236}">
                <a16:creationId xmlns:a16="http://schemas.microsoft.com/office/drawing/2014/main" id="{244A3F33-DC58-4A03-B331-78F493BE50F3}"/>
              </a:ext>
            </a:extLst>
          </p:cNvPr>
          <p:cNvSpPr/>
          <p:nvPr/>
        </p:nvSpPr>
        <p:spPr>
          <a:xfrm>
            <a:off x="2846554" y="803109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a:extLst>
              <a:ext uri="{FF2B5EF4-FFF2-40B4-BE49-F238E27FC236}">
                <a16:creationId xmlns:a16="http://schemas.microsoft.com/office/drawing/2014/main" id="{C0BE006D-17B4-435C-87F4-8D15DC662C98}"/>
              </a:ext>
            </a:extLst>
          </p:cNvPr>
          <p:cNvSpPr txBox="1">
            <a:spLocks/>
          </p:cNvSpPr>
          <p:nvPr/>
        </p:nvSpPr>
        <p:spPr>
          <a:xfrm>
            <a:off x="2713204" y="640987"/>
            <a:ext cx="19403846" cy="689175"/>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hangingPunct="1"/>
            <a:r>
              <a:rPr lang="en-GB" sz="3600" dirty="0"/>
              <a:t>Question 1</a:t>
            </a:r>
            <a:br>
              <a:rPr lang="en-GB" sz="3600" dirty="0">
                <a:solidFill>
                  <a:srgbClr val="000000"/>
                </a:solidFill>
                <a:latin typeface="Calibri" panose="020F0502020204030204" pitchFamily="34" charset="0"/>
                <a:ea typeface="Calibri" panose="020F0502020204030204" pitchFamily="34" charset="0"/>
              </a:rPr>
            </a:br>
            <a:endParaRPr lang="en-GB" sz="3600" dirty="0"/>
          </a:p>
        </p:txBody>
      </p:sp>
    </p:spTree>
    <p:extLst>
      <p:ext uri="{BB962C8B-B14F-4D97-AF65-F5344CB8AC3E}">
        <p14:creationId xmlns:p14="http://schemas.microsoft.com/office/powerpoint/2010/main" val="67943318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2781035" y="980016"/>
            <a:ext cx="7049030"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43" name="Body"/>
          <p:cNvSpPr txBox="1">
            <a:spLocks noGrp="1"/>
          </p:cNvSpPr>
          <p:nvPr>
            <p:ph type="body" sz="half" idx="1"/>
          </p:nvPr>
        </p:nvSpPr>
        <p:spPr>
          <a:xfrm>
            <a:off x="2922754" y="2540000"/>
            <a:ext cx="17068801" cy="6991946"/>
          </a:xfrm>
          <a:prstGeom prst="rect">
            <a:avLst/>
          </a:prstGeom>
        </p:spPr>
        <p:txBody>
          <a:bodyPr/>
          <a:lstStyle/>
          <a:p>
            <a:r>
              <a:rPr lang="en-GB" sz="4400" dirty="0"/>
              <a:t>The answer is:</a:t>
            </a:r>
          </a:p>
          <a:p>
            <a:pPr lvl="1"/>
            <a:r>
              <a:rPr lang="en-GB" sz="4400" dirty="0"/>
              <a:t>	C. </a:t>
            </a:r>
            <a:r>
              <a:rPr lang="en-GB" sz="4400" b="1" dirty="0"/>
              <a:t>List the key points in an email</a:t>
            </a:r>
            <a:r>
              <a:rPr lang="en-GB" sz="4400" dirty="0"/>
              <a:t> – sending them in an email 	means she can print them off and read them at the meeting if 	necessary.</a:t>
            </a:r>
            <a:endParaRPr lang="en-GB" sz="4400" b="1" dirty="0"/>
          </a:p>
          <a:p>
            <a:pPr lvl="1"/>
            <a:endParaRPr lang="en-GB" sz="4400" dirty="0"/>
          </a:p>
          <a:p>
            <a:pPr lvl="2"/>
            <a:r>
              <a:rPr lang="en-GB" sz="4400" dirty="0"/>
              <a:t>A - If she is in a meeting all morning she may not listen to her phone voice messages before the meeting.</a:t>
            </a:r>
          </a:p>
          <a:p>
            <a:pPr lvl="1"/>
            <a:r>
              <a:rPr lang="en-GB" sz="4400" dirty="0"/>
              <a:t>B and D - Both of these options will impact on her lunch break.  </a:t>
            </a:r>
          </a:p>
          <a:p>
            <a:pPr lvl="1"/>
            <a:endParaRPr dirty="0"/>
          </a:p>
        </p:txBody>
      </p:sp>
      <p:sp>
        <p:nvSpPr>
          <p:cNvPr id="2" name="Arrow: Right 1">
            <a:hlinkClick r:id="rId2" action="ppaction://hlinksldjump"/>
            <a:extLst>
              <a:ext uri="{FF2B5EF4-FFF2-40B4-BE49-F238E27FC236}">
                <a16:creationId xmlns:a16="http://schemas.microsoft.com/office/drawing/2014/main" id="{E90AD38D-A7FC-4C29-8BAE-24DA78CC4FEE}"/>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08186709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C572-D5F5-42E4-BFCF-3FFF27A6B21F}"/>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6" name="Arrow: Right 5">
            <a:hlinkClick r:id="rId2" action="ppaction://hlinksldjump"/>
            <a:extLst>
              <a:ext uri="{FF2B5EF4-FFF2-40B4-BE49-F238E27FC236}">
                <a16:creationId xmlns:a16="http://schemas.microsoft.com/office/drawing/2014/main" id="{4CE0A2CC-5C8F-4E12-BB1D-AA9CE6F511D3}"/>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390548317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2726908" y="707914"/>
            <a:ext cx="14573515" cy="689175"/>
          </a:xfrm>
          <a:prstGeom prst="rect">
            <a:avLst/>
          </a:prstGeom>
        </p:spPr>
        <p:txBody>
          <a:bodyPr/>
          <a:lstStyle/>
          <a:p>
            <a:r>
              <a:rPr lang="en-GB" sz="3600" dirty="0"/>
              <a:t>Question 2</a:t>
            </a:r>
            <a:endParaRPr sz="3600" dirty="0"/>
          </a:p>
        </p:txBody>
      </p:sp>
      <p:sp>
        <p:nvSpPr>
          <p:cNvPr id="143" name="Body"/>
          <p:cNvSpPr txBox="1">
            <a:spLocks noGrp="1"/>
          </p:cNvSpPr>
          <p:nvPr>
            <p:ph type="body" sz="half" idx="1"/>
          </p:nvPr>
        </p:nvSpPr>
        <p:spPr>
          <a:xfrm>
            <a:off x="2860258" y="4010435"/>
            <a:ext cx="17068801" cy="6991946"/>
          </a:xfrm>
          <a:prstGeom prst="rect">
            <a:avLst/>
          </a:prstGeom>
        </p:spPr>
        <p:txBody>
          <a:bodyPr/>
          <a:lstStyle/>
          <a:p>
            <a:pPr marL="1428750" indent="-1428750">
              <a:buFont typeface="+mj-lt"/>
              <a:buAutoNum type="alphaUcPeriod"/>
            </a:pPr>
            <a:r>
              <a:rPr lang="en-GB" sz="4000" dirty="0"/>
              <a:t>Send your colleague an email.</a:t>
            </a:r>
          </a:p>
          <a:p>
            <a:pPr marL="1428750" indent="-1428750">
              <a:buFont typeface="+mj-lt"/>
              <a:buAutoNum type="alphaUcPeriod"/>
            </a:pPr>
            <a:r>
              <a:rPr lang="en-GB" sz="4000" dirty="0"/>
              <a:t>Use the chat facility – you can see your colleague is free.</a:t>
            </a:r>
          </a:p>
          <a:p>
            <a:pPr marL="1428750" indent="-1428750">
              <a:buFont typeface="+mj-lt"/>
              <a:buAutoNum type="alphaUcPeriod"/>
            </a:pPr>
            <a:r>
              <a:rPr lang="en-GB" sz="4000" dirty="0"/>
              <a:t>Go and find your colleague and ask face to face.</a:t>
            </a:r>
          </a:p>
          <a:p>
            <a:pPr marL="1428750" indent="-1428750">
              <a:buFont typeface="+mj-lt"/>
              <a:buAutoNum type="alphaUcPeriod"/>
            </a:pPr>
            <a:r>
              <a:rPr lang="en-GB" sz="4000" dirty="0"/>
              <a:t>Ask the client to email your colleague directly.</a:t>
            </a:r>
          </a:p>
          <a:p>
            <a:pPr marL="0" indent="0">
              <a:buNone/>
            </a:pPr>
            <a:r>
              <a:rPr lang="en-GB" sz="4000" dirty="0"/>
              <a:t>Click the letter to choose your answer.        </a:t>
            </a:r>
          </a:p>
          <a:p>
            <a:endParaRPr dirty="0"/>
          </a:p>
        </p:txBody>
      </p:sp>
      <p:sp>
        <p:nvSpPr>
          <p:cNvPr id="5" name="Rectangle 4">
            <a:hlinkClick r:id="rId2" action="ppaction://hlinksldjump"/>
            <a:extLst>
              <a:ext uri="{FF2B5EF4-FFF2-40B4-BE49-F238E27FC236}">
                <a16:creationId xmlns:a16="http://schemas.microsoft.com/office/drawing/2014/main" id="{FF31748F-3627-4D68-A0A5-4A9F7F54C896}"/>
              </a:ext>
            </a:extLst>
          </p:cNvPr>
          <p:cNvSpPr/>
          <p:nvPr/>
        </p:nvSpPr>
        <p:spPr>
          <a:xfrm>
            <a:off x="2754064" y="4010435"/>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hlinkClick r:id="rId2" action="ppaction://hlinksldjump"/>
            <a:extLst>
              <a:ext uri="{FF2B5EF4-FFF2-40B4-BE49-F238E27FC236}">
                <a16:creationId xmlns:a16="http://schemas.microsoft.com/office/drawing/2014/main" id="{2130E19A-DF14-4261-BDCB-A379F33FEF4E}"/>
              </a:ext>
            </a:extLst>
          </p:cNvPr>
          <p:cNvSpPr/>
          <p:nvPr/>
        </p:nvSpPr>
        <p:spPr>
          <a:xfrm>
            <a:off x="2726907" y="5948204"/>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3" action="ppaction://hlinksldjump"/>
            <a:extLst>
              <a:ext uri="{FF2B5EF4-FFF2-40B4-BE49-F238E27FC236}">
                <a16:creationId xmlns:a16="http://schemas.microsoft.com/office/drawing/2014/main" id="{37146216-D37B-45EF-AB68-CA6A9023D037}"/>
              </a:ext>
            </a:extLst>
          </p:cNvPr>
          <p:cNvSpPr/>
          <p:nvPr/>
        </p:nvSpPr>
        <p:spPr>
          <a:xfrm>
            <a:off x="2754064" y="499348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hlinkClick r:id="rId2" action="ppaction://hlinksldjump"/>
            <a:extLst>
              <a:ext uri="{FF2B5EF4-FFF2-40B4-BE49-F238E27FC236}">
                <a16:creationId xmlns:a16="http://schemas.microsoft.com/office/drawing/2014/main" id="{5A0B40DB-1BDB-4D1C-B031-3C7A10ACCA91}"/>
              </a:ext>
            </a:extLst>
          </p:cNvPr>
          <p:cNvSpPr/>
          <p:nvPr/>
        </p:nvSpPr>
        <p:spPr>
          <a:xfrm>
            <a:off x="2726906" y="6931257"/>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a:extLst>
              <a:ext uri="{FF2B5EF4-FFF2-40B4-BE49-F238E27FC236}">
                <a16:creationId xmlns:a16="http://schemas.microsoft.com/office/drawing/2014/main" id="{257D8C58-0B80-4C31-9992-7C23FF293A19}"/>
              </a:ext>
            </a:extLst>
          </p:cNvPr>
          <p:cNvSpPr txBox="1">
            <a:spLocks/>
          </p:cNvSpPr>
          <p:nvPr/>
        </p:nvSpPr>
        <p:spPr>
          <a:xfrm>
            <a:off x="2726908" y="2255662"/>
            <a:ext cx="19403846" cy="689175"/>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hangingPunct="1"/>
            <a:r>
              <a:rPr lang="en-GB" sz="4000" dirty="0">
                <a:solidFill>
                  <a:schemeClr val="tx1">
                    <a:lumMod val="65000"/>
                    <a:lumOff val="35000"/>
                  </a:schemeClr>
                </a:solidFill>
                <a:latin typeface="Calibri" panose="020F0502020204030204" pitchFamily="34" charset="0"/>
                <a:cs typeface="Calibri" panose="020F0502020204030204" pitchFamily="34" charset="0"/>
              </a:rPr>
              <a:t>You have just taken a phone call from a client who is asking to push back a meeting with one of your colleagues.  The client needs to know straight away that this is acceptable.  </a:t>
            </a:r>
          </a:p>
          <a:p>
            <a:pPr hangingPunct="1"/>
            <a:endParaRPr lang="en-GB" sz="4000" dirty="0">
              <a:solidFill>
                <a:schemeClr val="tx1">
                  <a:lumMod val="65000"/>
                  <a:lumOff val="3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670507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2838185" y="1018116"/>
            <a:ext cx="7049030"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1" name="Body"/>
          <p:cNvSpPr txBox="1">
            <a:spLocks noGrp="1"/>
          </p:cNvSpPr>
          <p:nvPr>
            <p:ph type="body" sz="half" idx="1"/>
          </p:nvPr>
        </p:nvSpPr>
        <p:spPr>
          <a:xfrm>
            <a:off x="2895076" y="2743432"/>
            <a:ext cx="17068801" cy="6991946"/>
          </a:xfrm>
          <a:prstGeom prst="rect">
            <a:avLst/>
          </a:prstGeom>
        </p:spPr>
        <p:txBody>
          <a:bodyPr/>
          <a:lstStyle/>
          <a:p>
            <a:r>
              <a:rPr lang="en-GB" sz="4400" dirty="0"/>
              <a:t>The answer is:</a:t>
            </a:r>
          </a:p>
          <a:p>
            <a:r>
              <a:rPr lang="en-GB" sz="4400" dirty="0"/>
              <a:t>	B. Use the chat facility – you can see your colleague is free.  This 	channel is likely to get the quickest response.</a:t>
            </a:r>
          </a:p>
          <a:p>
            <a:r>
              <a:rPr lang="en-GB" sz="4400" dirty="0"/>
              <a:t>A – if you send an email there is no guarantee your colleague will see the email immediately.</a:t>
            </a:r>
          </a:p>
          <a:p>
            <a:r>
              <a:rPr lang="en-GB" sz="4400" dirty="0"/>
              <a:t>C – is unnecessary if there is a quicker way of contacting your colleague and this will simply waste your time.</a:t>
            </a:r>
          </a:p>
          <a:p>
            <a:r>
              <a:rPr lang="en-GB" sz="4400" dirty="0"/>
              <a:t>D – asking the client or customer to do something else is not an example of good customer service.</a:t>
            </a:r>
          </a:p>
        </p:txBody>
      </p:sp>
      <p:sp>
        <p:nvSpPr>
          <p:cNvPr id="2" name="Arrow: Right 1">
            <a:hlinkClick r:id="rId2" action="ppaction://hlinksldjump"/>
            <a:extLst>
              <a:ext uri="{FF2B5EF4-FFF2-40B4-BE49-F238E27FC236}">
                <a16:creationId xmlns:a16="http://schemas.microsoft.com/office/drawing/2014/main" id="{D9D2EC95-4196-46F7-808C-FFECCA2823F9}"/>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4718685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FD9BA3C-CBFB-4133-862F-6189FCD74696}"/>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2" name="Arrow: Right 1">
            <a:hlinkClick r:id="rId2" action="ppaction://hlinksldjump"/>
            <a:extLst>
              <a:ext uri="{FF2B5EF4-FFF2-40B4-BE49-F238E27FC236}">
                <a16:creationId xmlns:a16="http://schemas.microsoft.com/office/drawing/2014/main" id="{76CD2B94-E911-4426-8BC7-61EC4F43F07C}"/>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96141065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2846554" y="2294654"/>
            <a:ext cx="19403846" cy="689175"/>
          </a:xfrm>
          <a:prstGeom prst="rect">
            <a:avLst/>
          </a:prstGeom>
        </p:spPr>
        <p:txBody>
          <a:bodyPr/>
          <a:lstStyle/>
          <a:p>
            <a:r>
              <a:rPr lang="en-GB" sz="4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Your manager has asked you to give a colleague some feedback about some work they did that isn't up to standard.  Which of the following tools should you use?</a:t>
            </a:r>
            <a:br>
              <a:rPr lang="en-GB" sz="4000" dirty="0">
                <a:solidFill>
                  <a:schemeClr val="tx1">
                    <a:lumMod val="65000"/>
                    <a:lumOff val="35000"/>
                  </a:schemeClr>
                </a:solidFill>
                <a:effectLst/>
                <a:latin typeface="Calibri" panose="020F0502020204030204" pitchFamily="34" charset="0"/>
                <a:ea typeface="Calibri" panose="020F0502020204030204" pitchFamily="34" charset="0"/>
              </a:rPr>
            </a:br>
            <a:endParaRPr sz="4000" dirty="0">
              <a:solidFill>
                <a:schemeClr val="tx1">
                  <a:lumMod val="65000"/>
                  <a:lumOff val="35000"/>
                </a:schemeClr>
              </a:solidFill>
            </a:endParaRPr>
          </a:p>
        </p:txBody>
      </p:sp>
      <p:sp>
        <p:nvSpPr>
          <p:cNvPr id="135" name="Body"/>
          <p:cNvSpPr txBox="1">
            <a:spLocks noGrp="1"/>
          </p:cNvSpPr>
          <p:nvPr>
            <p:ph type="body" sz="half" idx="1"/>
          </p:nvPr>
        </p:nvSpPr>
        <p:spPr>
          <a:xfrm>
            <a:off x="2960854" y="5035657"/>
            <a:ext cx="18908546" cy="6991946"/>
          </a:xfrm>
          <a:prstGeom prst="rect">
            <a:avLst/>
          </a:prstGeom>
        </p:spPr>
        <p:txBody>
          <a:bodyPr/>
          <a:lstStyle/>
          <a:p>
            <a:pPr marL="1428750" lvl="1" indent="-1428750">
              <a:buFont typeface="+mj-lt"/>
              <a:buAutoNum type="alphaUcPeriod"/>
            </a:pPr>
            <a:r>
              <a:rPr lang="en-GB" sz="4000" dirty="0"/>
              <a:t>Email.</a:t>
            </a:r>
          </a:p>
          <a:p>
            <a:pPr marL="1428750" lvl="1" indent="-1428750">
              <a:buFont typeface="+mj-lt"/>
              <a:buAutoNum type="alphaUcPeriod"/>
            </a:pPr>
            <a:r>
              <a:rPr lang="en-GB" sz="4000" dirty="0"/>
              <a:t>Chat facility.</a:t>
            </a:r>
          </a:p>
          <a:p>
            <a:pPr marL="1428750" lvl="1" indent="-1428750">
              <a:buFont typeface="+mj-lt"/>
              <a:buAutoNum type="alphaUcPeriod"/>
            </a:pPr>
            <a:r>
              <a:rPr lang="en-GB" sz="4000" dirty="0"/>
              <a:t>Face to face meeting.</a:t>
            </a:r>
          </a:p>
          <a:p>
            <a:pPr marL="1428750" indent="-1428750">
              <a:buNone/>
            </a:pPr>
            <a:r>
              <a:rPr lang="en-GB" sz="4000" dirty="0"/>
              <a:t>D.   	Send them a formal letter.</a:t>
            </a:r>
          </a:p>
          <a:p>
            <a:pPr marL="0" indent="0">
              <a:buNone/>
            </a:pPr>
            <a:r>
              <a:rPr lang="en-GB" sz="4000" dirty="0"/>
              <a:t>Click the letter to choose your answer.</a:t>
            </a:r>
          </a:p>
        </p:txBody>
      </p:sp>
      <p:sp>
        <p:nvSpPr>
          <p:cNvPr id="3" name="Rectangle 2">
            <a:hlinkClick r:id="rId2" action="ppaction://hlinksldjump"/>
            <a:extLst>
              <a:ext uri="{FF2B5EF4-FFF2-40B4-BE49-F238E27FC236}">
                <a16:creationId xmlns:a16="http://schemas.microsoft.com/office/drawing/2014/main" id="{E7049DDE-F0B3-4242-A263-DC2ABCEF685F}"/>
              </a:ext>
            </a:extLst>
          </p:cNvPr>
          <p:cNvSpPr/>
          <p:nvPr/>
        </p:nvSpPr>
        <p:spPr>
          <a:xfrm>
            <a:off x="2846554" y="5035657"/>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hlinkClick r:id="rId3" action="ppaction://hlinksldjump"/>
            <a:extLst>
              <a:ext uri="{FF2B5EF4-FFF2-40B4-BE49-F238E27FC236}">
                <a16:creationId xmlns:a16="http://schemas.microsoft.com/office/drawing/2014/main" id="{F0EFA500-A8C5-4B67-932A-BD869B5321CF}"/>
              </a:ext>
            </a:extLst>
          </p:cNvPr>
          <p:cNvSpPr/>
          <p:nvPr/>
        </p:nvSpPr>
        <p:spPr>
          <a:xfrm>
            <a:off x="2846554" y="689738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hlinkClick r:id="rId2" action="ppaction://hlinksldjump"/>
            <a:extLst>
              <a:ext uri="{FF2B5EF4-FFF2-40B4-BE49-F238E27FC236}">
                <a16:creationId xmlns:a16="http://schemas.microsoft.com/office/drawing/2014/main" id="{CD2CE058-7738-4A84-ACAE-B8399C815C2E}"/>
              </a:ext>
            </a:extLst>
          </p:cNvPr>
          <p:cNvSpPr/>
          <p:nvPr/>
        </p:nvSpPr>
        <p:spPr>
          <a:xfrm>
            <a:off x="2846555" y="6006339"/>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hlinkClick r:id="rId2" action="ppaction://hlinksldjump"/>
            <a:extLst>
              <a:ext uri="{FF2B5EF4-FFF2-40B4-BE49-F238E27FC236}">
                <a16:creationId xmlns:a16="http://schemas.microsoft.com/office/drawing/2014/main" id="{244A3F33-DC58-4A03-B331-78F493BE50F3}"/>
              </a:ext>
            </a:extLst>
          </p:cNvPr>
          <p:cNvSpPr/>
          <p:nvPr/>
        </p:nvSpPr>
        <p:spPr>
          <a:xfrm>
            <a:off x="2846554" y="803109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a:extLst>
              <a:ext uri="{FF2B5EF4-FFF2-40B4-BE49-F238E27FC236}">
                <a16:creationId xmlns:a16="http://schemas.microsoft.com/office/drawing/2014/main" id="{C0BE006D-17B4-435C-87F4-8D15DC662C98}"/>
              </a:ext>
            </a:extLst>
          </p:cNvPr>
          <p:cNvSpPr txBox="1">
            <a:spLocks/>
          </p:cNvSpPr>
          <p:nvPr/>
        </p:nvSpPr>
        <p:spPr>
          <a:xfrm>
            <a:off x="2713204" y="640987"/>
            <a:ext cx="19403846" cy="689175"/>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hangingPunct="1"/>
            <a:r>
              <a:rPr lang="en-GB" sz="3600" dirty="0"/>
              <a:t>Question 3</a:t>
            </a:r>
            <a:br>
              <a:rPr lang="en-GB" sz="3600" dirty="0">
                <a:solidFill>
                  <a:srgbClr val="000000"/>
                </a:solidFill>
                <a:latin typeface="Calibri" panose="020F0502020204030204" pitchFamily="34" charset="0"/>
                <a:ea typeface="Calibri" panose="020F0502020204030204" pitchFamily="34" charset="0"/>
              </a:rPr>
            </a:br>
            <a:endParaRPr lang="en-GB" sz="3600" dirty="0"/>
          </a:p>
        </p:txBody>
      </p:sp>
    </p:spTree>
    <p:extLst>
      <p:ext uri="{BB962C8B-B14F-4D97-AF65-F5344CB8AC3E}">
        <p14:creationId xmlns:p14="http://schemas.microsoft.com/office/powerpoint/2010/main" val="2469160675"/>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C156315A327C340989AC02A6553D402" ma:contentTypeVersion="11" ma:contentTypeDescription="Create a new document." ma:contentTypeScope="" ma:versionID="17092dffe656cf32c444fb9b7f539bef">
  <xsd:schema xmlns:xsd="http://www.w3.org/2001/XMLSchema" xmlns:xs="http://www.w3.org/2001/XMLSchema" xmlns:p="http://schemas.microsoft.com/office/2006/metadata/properties" xmlns:ns2="bc3699ff-1b66-4aaa-8cbf-4ade11efb4f9" xmlns:ns3="78bccb86-9fa2-422f-9717-012ce52deff6" targetNamespace="http://schemas.microsoft.com/office/2006/metadata/properties" ma:root="true" ma:fieldsID="f121380fa7e867935413149d79d9682e" ns2:_="" ns3:_="">
    <xsd:import namespace="bc3699ff-1b66-4aaa-8cbf-4ade11efb4f9"/>
    <xsd:import namespace="78bccb86-9fa2-422f-9717-012ce52de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3699ff-1b66-4aaa-8cbf-4ade11efb4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bccb86-9fa2-422f-9717-012ce52de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1D6727-E07E-412E-8816-63107570F356}">
  <ds:schemaRefs>
    <ds:schemaRef ds:uri="http://schemas.microsoft.com/sharepoint/v3/contenttype/forms"/>
  </ds:schemaRefs>
</ds:datastoreItem>
</file>

<file path=customXml/itemProps2.xml><?xml version="1.0" encoding="utf-8"?>
<ds:datastoreItem xmlns:ds="http://schemas.openxmlformats.org/officeDocument/2006/customXml" ds:itemID="{155774C6-C085-4CDA-B57F-AB7D6B56DC7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9F6A1ED-F24F-4401-BD60-AB923129C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3699ff-1b66-4aaa-8cbf-4ade11efb4f9"/>
    <ds:schemaRef ds:uri="78bccb86-9fa2-422f-9717-012ce52def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1127</Words>
  <Application>Microsoft Office PowerPoint</Application>
  <PresentationFormat>Custom</PresentationFormat>
  <Paragraphs>105</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Calibri</vt:lpstr>
      <vt:lpstr>Helvetica Neue</vt:lpstr>
      <vt:lpstr>Helvetica Neue Light</vt:lpstr>
      <vt:lpstr>Helvetica Neue Thin</vt:lpstr>
      <vt:lpstr>Verdana</vt:lpstr>
      <vt:lpstr>White</vt:lpstr>
      <vt:lpstr>How to… Navigate Workplace Communication</vt:lpstr>
      <vt:lpstr>Context</vt:lpstr>
      <vt:lpstr>It's Monday morning and your manager has just come back to the office after a week's leave.  She gives you a document which was provided by a client and tells you she doesn't have time to read the document before a 2pm meeting today because she has another meeting which will not end until lunchtime.  She asks you to read the document and let her have the key points. </vt:lpstr>
      <vt:lpstr>Well done!  </vt:lpstr>
      <vt:lpstr>PowerPoint Presentation</vt:lpstr>
      <vt:lpstr>Question 2</vt:lpstr>
      <vt:lpstr>Well done!  </vt:lpstr>
      <vt:lpstr>PowerPoint Presentation</vt:lpstr>
      <vt:lpstr>Your manager has asked you to give a colleague some feedback about some work they did that isn't up to standard.  Which of the following tools should you use? </vt:lpstr>
      <vt:lpstr>Well done!  </vt:lpstr>
      <vt:lpstr>PowerPoint Presentation</vt:lpstr>
      <vt:lpstr>Question 4</vt:lpstr>
      <vt:lpstr>Well done!  </vt:lpstr>
      <vt:lpstr>PowerPoint Presentation</vt:lpstr>
      <vt:lpstr>Question 5</vt:lpstr>
      <vt:lpstr>Well done!  </vt:lpstr>
      <vt:lpstr>PowerPoint Presentation</vt:lpstr>
      <vt:lpstr>Question 6</vt:lpstr>
      <vt:lpstr>Well done!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to Employer Expectations</dc:title>
  <dc:creator>Bernie Fishpool</dc:creator>
  <cp:lastModifiedBy>Bernie Fishpool</cp:lastModifiedBy>
  <cp:revision>80</cp:revision>
  <dcterms:modified xsi:type="dcterms:W3CDTF">2021-04-15T12:13:56Z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0x0101009C156315A327C340989AC02A6553D402</vt:lpwstr>
  </property>
</Properties>
</file>