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2"/>
    <p:sldId id="286" r:id="rId3"/>
    <p:sldId id="261" r:id="rId4"/>
    <p:sldId id="278" r:id="rId5"/>
    <p:sldId id="276" r:id="rId6"/>
    <p:sldId id="279" r:id="rId7"/>
    <p:sldId id="264" r:id="rId8"/>
    <p:sldId id="280" r:id="rId9"/>
    <p:sldId id="283" r:id="rId10"/>
    <p:sldId id="284" r:id="rId11"/>
    <p:sldId id="287"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BF2F29-5595-4943-B9DF-13AC3C16EE99}" v="42" dt="2021-03-29T09:20:18.57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0" d="100"/>
          <a:sy n="50" d="100"/>
        </p:scale>
        <p:origin x="8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van Teage" userId="1046a1c85de41879" providerId="LiveId" clId="{19DBD82D-B243-4C1F-9016-49AF39750C79}"/>
    <pc:docChg chg="modSld">
      <pc:chgData name="Ivan Teage" userId="1046a1c85de41879" providerId="LiveId" clId="{19DBD82D-B243-4C1F-9016-49AF39750C79}" dt="2021-03-08T21:07:46.803" v="8" actId="20577"/>
      <pc:docMkLst>
        <pc:docMk/>
      </pc:docMkLst>
      <pc:sldChg chg="modSp mod">
        <pc:chgData name="Ivan Teage" userId="1046a1c85de41879" providerId="LiveId" clId="{19DBD82D-B243-4C1F-9016-49AF39750C79}" dt="2021-03-08T21:07:46.803" v="8" actId="20577"/>
        <pc:sldMkLst>
          <pc:docMk/>
          <pc:sldMk cId="3558370135" sldId="285"/>
        </pc:sldMkLst>
        <pc:spChg chg="mod">
          <ac:chgData name="Ivan Teage" userId="1046a1c85de41879" providerId="LiveId" clId="{19DBD82D-B243-4C1F-9016-49AF39750C79}" dt="2021-03-08T21:07:46.803" v="8" actId="20577"/>
          <ac:spMkLst>
            <pc:docMk/>
            <pc:sldMk cId="3558370135" sldId="285"/>
            <ac:spMk id="3" creationId="{FA8112F9-628F-4431-BDD0-F6AE3A4DB903}"/>
          </ac:spMkLst>
        </pc:spChg>
      </pc:sldChg>
    </pc:docChg>
  </pc:docChgLst>
  <pc:docChgLst>
    <pc:chgData name="Bernie Fishpool" userId="3ac729df-7b58-4b40-b07f-fc9c59bfd69a" providerId="ADAL" clId="{CDBF2F29-5595-4943-B9DF-13AC3C16EE99}"/>
    <pc:docChg chg="undo custSel addSld delSld modSld sldOrd">
      <pc:chgData name="Bernie Fishpool" userId="3ac729df-7b58-4b40-b07f-fc9c59bfd69a" providerId="ADAL" clId="{CDBF2F29-5595-4943-B9DF-13AC3C16EE99}" dt="2021-03-29T09:20:18.573" v="953" actId="20577"/>
      <pc:docMkLst>
        <pc:docMk/>
      </pc:docMkLst>
      <pc:sldChg chg="modSp mod">
        <pc:chgData name="Bernie Fishpool" userId="3ac729df-7b58-4b40-b07f-fc9c59bfd69a" providerId="ADAL" clId="{CDBF2F29-5595-4943-B9DF-13AC3C16EE99}" dt="2021-03-15T13:59:40.196" v="863" actId="20577"/>
        <pc:sldMkLst>
          <pc:docMk/>
          <pc:sldMk cId="0" sldId="256"/>
        </pc:sldMkLst>
        <pc:spChg chg="mod">
          <ac:chgData name="Bernie Fishpool" userId="3ac729df-7b58-4b40-b07f-fc9c59bfd69a" providerId="ADAL" clId="{CDBF2F29-5595-4943-B9DF-13AC3C16EE99}" dt="2021-03-15T13:59:40.196" v="863" actId="20577"/>
          <ac:spMkLst>
            <pc:docMk/>
            <pc:sldMk cId="0" sldId="256"/>
            <ac:spMk id="129" creationId="{00000000-0000-0000-0000-000000000000}"/>
          </ac:spMkLst>
        </pc:spChg>
      </pc:sldChg>
      <pc:sldChg chg="addSp modSp mod modAnim">
        <pc:chgData name="Bernie Fishpool" userId="3ac729df-7b58-4b40-b07f-fc9c59bfd69a" providerId="ADAL" clId="{CDBF2F29-5595-4943-B9DF-13AC3C16EE99}" dt="2021-03-29T09:20:18.573" v="953" actId="20577"/>
        <pc:sldMkLst>
          <pc:docMk/>
          <pc:sldMk cId="0" sldId="261"/>
        </pc:sldMkLst>
        <pc:spChg chg="add mod">
          <ac:chgData name="Bernie Fishpool" userId="3ac729df-7b58-4b40-b07f-fc9c59bfd69a" providerId="ADAL" clId="{CDBF2F29-5595-4943-B9DF-13AC3C16EE99}" dt="2021-03-29T09:20:18.573" v="953" actId="20577"/>
          <ac:spMkLst>
            <pc:docMk/>
            <pc:sldMk cId="0" sldId="261"/>
            <ac:spMk id="4" creationId="{7276266E-BBCD-4A75-BDBE-6D4C9C9C7982}"/>
          </ac:spMkLst>
        </pc:spChg>
        <pc:spChg chg="mod">
          <ac:chgData name="Bernie Fishpool" userId="3ac729df-7b58-4b40-b07f-fc9c59bfd69a" providerId="ADAL" clId="{CDBF2F29-5595-4943-B9DF-13AC3C16EE99}" dt="2021-03-29T09:18:56.190" v="933" actId="6549"/>
          <ac:spMkLst>
            <pc:docMk/>
            <pc:sldMk cId="0" sldId="261"/>
            <ac:spMk id="143" creationId="{00000000-0000-0000-0000-000000000000}"/>
          </ac:spMkLst>
        </pc:spChg>
      </pc:sldChg>
      <pc:sldChg chg="addSp modSp mod modAnim">
        <pc:chgData name="Bernie Fishpool" userId="3ac729df-7b58-4b40-b07f-fc9c59bfd69a" providerId="ADAL" clId="{CDBF2F29-5595-4943-B9DF-13AC3C16EE99}" dt="2021-03-29T09:20:12.453" v="952"/>
        <pc:sldMkLst>
          <pc:docMk/>
          <pc:sldMk cId="0" sldId="264"/>
        </pc:sldMkLst>
        <pc:spChg chg="add mod">
          <ac:chgData name="Bernie Fishpool" userId="3ac729df-7b58-4b40-b07f-fc9c59bfd69a" providerId="ADAL" clId="{CDBF2F29-5595-4943-B9DF-13AC3C16EE99}" dt="2021-03-29T09:20:07.572" v="950" actId="1076"/>
          <ac:spMkLst>
            <pc:docMk/>
            <pc:sldMk cId="0" sldId="264"/>
            <ac:spMk id="4" creationId="{A1FAEFDF-C0A6-4DBE-A27B-0C2864F97044}"/>
          </ac:spMkLst>
        </pc:spChg>
        <pc:spChg chg="mod">
          <ac:chgData name="Bernie Fishpool" userId="3ac729df-7b58-4b40-b07f-fc9c59bfd69a" providerId="ADAL" clId="{CDBF2F29-5595-4943-B9DF-13AC3C16EE99}" dt="2021-03-29T09:19:53.654" v="946" actId="14100"/>
          <ac:spMkLst>
            <pc:docMk/>
            <pc:sldMk cId="0" sldId="264"/>
            <ac:spMk id="151" creationId="{00000000-0000-0000-0000-000000000000}"/>
          </ac:spMkLst>
        </pc:spChg>
      </pc:sldChg>
      <pc:sldChg chg="addSp delSp modSp add del mod ord">
        <pc:chgData name="Bernie Fishpool" userId="3ac729df-7b58-4b40-b07f-fc9c59bfd69a" providerId="ADAL" clId="{CDBF2F29-5595-4943-B9DF-13AC3C16EE99}" dt="2021-03-15T13:57:33.814" v="776"/>
        <pc:sldMkLst>
          <pc:docMk/>
          <pc:sldMk cId="613640678" sldId="276"/>
        </pc:sldMkLst>
        <pc:spChg chg="add del mod">
          <ac:chgData name="Bernie Fishpool" userId="3ac729df-7b58-4b40-b07f-fc9c59bfd69a" providerId="ADAL" clId="{CDBF2F29-5595-4943-B9DF-13AC3C16EE99}" dt="2021-03-15T13:57:16.790" v="773" actId="478"/>
          <ac:spMkLst>
            <pc:docMk/>
            <pc:sldMk cId="613640678" sldId="276"/>
            <ac:spMk id="2" creationId="{C2CC28DF-F813-4BAB-BAC4-E04E224AE70D}"/>
          </ac:spMkLst>
        </pc:spChg>
        <pc:spChg chg="add del mod">
          <ac:chgData name="Bernie Fishpool" userId="3ac729df-7b58-4b40-b07f-fc9c59bfd69a" providerId="ADAL" clId="{CDBF2F29-5595-4943-B9DF-13AC3C16EE99}" dt="2021-03-15T13:57:19.892" v="774" actId="478"/>
          <ac:spMkLst>
            <pc:docMk/>
            <pc:sldMk cId="613640678" sldId="276"/>
            <ac:spMk id="5" creationId="{F7A112A8-E932-4F3C-82D7-EBA74A4AD90D}"/>
          </ac:spMkLst>
        </pc:spChg>
        <pc:spChg chg="add del mod">
          <ac:chgData name="Bernie Fishpool" userId="3ac729df-7b58-4b40-b07f-fc9c59bfd69a" providerId="ADAL" clId="{CDBF2F29-5595-4943-B9DF-13AC3C16EE99}" dt="2021-03-15T13:57:21.493" v="775" actId="478"/>
          <ac:spMkLst>
            <pc:docMk/>
            <pc:sldMk cId="613640678" sldId="276"/>
            <ac:spMk id="7" creationId="{09798BD4-872E-485E-A185-D0429950C1B2}"/>
          </ac:spMkLst>
        </pc:spChg>
        <pc:spChg chg="add mod">
          <ac:chgData name="Bernie Fishpool" userId="3ac729df-7b58-4b40-b07f-fc9c59bfd69a" providerId="ADAL" clId="{CDBF2F29-5595-4943-B9DF-13AC3C16EE99}" dt="2021-03-15T13:57:33.814" v="776"/>
          <ac:spMkLst>
            <pc:docMk/>
            <pc:sldMk cId="613640678" sldId="276"/>
            <ac:spMk id="10" creationId="{0D2B2446-B5E0-4E4B-BE20-326CCC2F37C1}"/>
          </ac:spMkLst>
        </pc:spChg>
        <pc:spChg chg="add mod">
          <ac:chgData name="Bernie Fishpool" userId="3ac729df-7b58-4b40-b07f-fc9c59bfd69a" providerId="ADAL" clId="{CDBF2F29-5595-4943-B9DF-13AC3C16EE99}" dt="2021-03-15T13:57:33.814" v="776"/>
          <ac:spMkLst>
            <pc:docMk/>
            <pc:sldMk cId="613640678" sldId="276"/>
            <ac:spMk id="11" creationId="{E8F216A4-09CF-47E3-A98D-5F8FA4BFC57E}"/>
          </ac:spMkLst>
        </pc:spChg>
        <pc:spChg chg="add mod">
          <ac:chgData name="Bernie Fishpool" userId="3ac729df-7b58-4b40-b07f-fc9c59bfd69a" providerId="ADAL" clId="{CDBF2F29-5595-4943-B9DF-13AC3C16EE99}" dt="2021-03-15T13:57:33.814" v="776"/>
          <ac:spMkLst>
            <pc:docMk/>
            <pc:sldMk cId="613640678" sldId="276"/>
            <ac:spMk id="13" creationId="{8C9FB135-0145-478D-87A0-E940E3DC78A0}"/>
          </ac:spMkLst>
        </pc:spChg>
        <pc:spChg chg="del">
          <ac:chgData name="Bernie Fishpool" userId="3ac729df-7b58-4b40-b07f-fc9c59bfd69a" providerId="ADAL" clId="{CDBF2F29-5595-4943-B9DF-13AC3C16EE99}" dt="2021-03-15T13:57:08.518" v="770" actId="478"/>
          <ac:spMkLst>
            <pc:docMk/>
            <pc:sldMk cId="613640678" sldId="276"/>
            <ac:spMk id="134" creationId="{00000000-0000-0000-0000-000000000000}"/>
          </ac:spMkLst>
        </pc:spChg>
        <pc:spChg chg="del mod">
          <ac:chgData name="Bernie Fishpool" userId="3ac729df-7b58-4b40-b07f-fc9c59bfd69a" providerId="ADAL" clId="{CDBF2F29-5595-4943-B9DF-13AC3C16EE99}" dt="2021-03-15T13:57:09.801" v="771" actId="478"/>
          <ac:spMkLst>
            <pc:docMk/>
            <pc:sldMk cId="613640678" sldId="276"/>
            <ac:spMk id="135" creationId="{00000000-0000-0000-0000-000000000000}"/>
          </ac:spMkLst>
        </pc:spChg>
        <pc:picChg chg="del">
          <ac:chgData name="Bernie Fishpool" userId="3ac729df-7b58-4b40-b07f-fc9c59bfd69a" providerId="ADAL" clId="{CDBF2F29-5595-4943-B9DF-13AC3C16EE99}" dt="2021-03-15T13:57:13.675" v="772" actId="478"/>
          <ac:picMkLst>
            <pc:docMk/>
            <pc:sldMk cId="613640678" sldId="276"/>
            <ac:picMk id="3" creationId="{EDFCA416-8E04-4DF9-8C0A-FC49D90BDE81}"/>
          </ac:picMkLst>
        </pc:picChg>
        <pc:picChg chg="add mod">
          <ac:chgData name="Bernie Fishpool" userId="3ac729df-7b58-4b40-b07f-fc9c59bfd69a" providerId="ADAL" clId="{CDBF2F29-5595-4943-B9DF-13AC3C16EE99}" dt="2021-03-15T13:57:33.814" v="776"/>
          <ac:picMkLst>
            <pc:docMk/>
            <pc:sldMk cId="613640678" sldId="276"/>
            <ac:picMk id="12" creationId="{D658DC76-F2F2-4CEB-88FC-4275D6248ABB}"/>
          </ac:picMkLst>
        </pc:picChg>
      </pc:sldChg>
      <pc:sldChg chg="addSp modSp del mod">
        <pc:chgData name="Bernie Fishpool" userId="3ac729df-7b58-4b40-b07f-fc9c59bfd69a" providerId="ADAL" clId="{CDBF2F29-5595-4943-B9DF-13AC3C16EE99}" dt="2021-03-15T13:57:37.152" v="777" actId="47"/>
        <pc:sldMkLst>
          <pc:docMk/>
          <pc:sldMk cId="751404088" sldId="277"/>
        </pc:sldMkLst>
        <pc:spChg chg="add mod">
          <ac:chgData name="Bernie Fishpool" userId="3ac729df-7b58-4b40-b07f-fc9c59bfd69a" providerId="ADAL" clId="{CDBF2F29-5595-4943-B9DF-13AC3C16EE99}" dt="2021-03-15T13:53:56.090" v="687" actId="113"/>
          <ac:spMkLst>
            <pc:docMk/>
            <pc:sldMk cId="751404088" sldId="277"/>
            <ac:spMk id="5" creationId="{FCD6C945-0FFD-4E25-9743-9CECB39B03AA}"/>
          </ac:spMkLst>
        </pc:spChg>
      </pc:sldChg>
      <pc:sldChg chg="addSp modSp mod">
        <pc:chgData name="Bernie Fishpool" userId="3ac729df-7b58-4b40-b07f-fc9c59bfd69a" providerId="ADAL" clId="{CDBF2F29-5595-4943-B9DF-13AC3C16EE99}" dt="2021-03-15T13:35:33.578" v="644" actId="20577"/>
        <pc:sldMkLst>
          <pc:docMk/>
          <pc:sldMk cId="715689170" sldId="278"/>
        </pc:sldMkLst>
        <pc:spChg chg="add mod">
          <ac:chgData name="Bernie Fishpool" userId="3ac729df-7b58-4b40-b07f-fc9c59bfd69a" providerId="ADAL" clId="{CDBF2F29-5595-4943-B9DF-13AC3C16EE99}" dt="2021-03-15T13:35:33.578" v="644" actId="20577"/>
          <ac:spMkLst>
            <pc:docMk/>
            <pc:sldMk cId="715689170" sldId="278"/>
            <ac:spMk id="5" creationId="{1BB48378-0229-4044-8E99-E32C6970C16E}"/>
          </ac:spMkLst>
        </pc:spChg>
      </pc:sldChg>
      <pc:sldChg chg="addSp delSp modSp mod">
        <pc:chgData name="Bernie Fishpool" userId="3ac729df-7b58-4b40-b07f-fc9c59bfd69a" providerId="ADAL" clId="{CDBF2F29-5595-4943-B9DF-13AC3C16EE99}" dt="2021-03-15T13:54:06.033" v="689" actId="113"/>
        <pc:sldMkLst>
          <pc:docMk/>
          <pc:sldMk cId="2457039660" sldId="279"/>
        </pc:sldMkLst>
        <pc:spChg chg="add mod">
          <ac:chgData name="Bernie Fishpool" userId="3ac729df-7b58-4b40-b07f-fc9c59bfd69a" providerId="ADAL" clId="{CDBF2F29-5595-4943-B9DF-13AC3C16EE99}" dt="2021-03-15T13:54:06.033" v="689" actId="113"/>
          <ac:spMkLst>
            <pc:docMk/>
            <pc:sldMk cId="2457039660" sldId="279"/>
            <ac:spMk id="5" creationId="{B75A1ECB-E450-4C96-B5CD-907E857A16FD}"/>
          </ac:spMkLst>
        </pc:spChg>
        <pc:spChg chg="add del mod">
          <ac:chgData name="Bernie Fishpool" userId="3ac729df-7b58-4b40-b07f-fc9c59bfd69a" providerId="ADAL" clId="{CDBF2F29-5595-4943-B9DF-13AC3C16EE99}" dt="2021-03-15T13:40:26.940" v="654"/>
          <ac:spMkLst>
            <pc:docMk/>
            <pc:sldMk cId="2457039660" sldId="279"/>
            <ac:spMk id="6" creationId="{96F105AA-A0B2-4369-955E-F9BDCA7090AC}"/>
          </ac:spMkLst>
        </pc:spChg>
        <pc:picChg chg="add mod">
          <ac:chgData name="Bernie Fishpool" userId="3ac729df-7b58-4b40-b07f-fc9c59bfd69a" providerId="ADAL" clId="{CDBF2F29-5595-4943-B9DF-13AC3C16EE99}" dt="2021-03-15T13:40:36.176" v="656" actId="1076"/>
          <ac:picMkLst>
            <pc:docMk/>
            <pc:sldMk cId="2457039660" sldId="279"/>
            <ac:picMk id="1026" creationId="{D0188DC4-CE27-4DA0-B2CA-40723A16AEC2}"/>
          </ac:picMkLst>
        </pc:picChg>
        <pc:picChg chg="del">
          <ac:chgData name="Bernie Fishpool" userId="3ac729df-7b58-4b40-b07f-fc9c59bfd69a" providerId="ADAL" clId="{CDBF2F29-5595-4943-B9DF-13AC3C16EE99}" dt="2021-03-15T13:40:25.048" v="652" actId="478"/>
          <ac:picMkLst>
            <pc:docMk/>
            <pc:sldMk cId="2457039660" sldId="279"/>
            <ac:picMk id="2050" creationId="{16237C9B-7BB5-4610-9B13-ABAEC8DF6AD9}"/>
          </ac:picMkLst>
        </pc:picChg>
      </pc:sldChg>
      <pc:sldChg chg="addSp delSp modSp mod">
        <pc:chgData name="Bernie Fishpool" userId="3ac729df-7b58-4b40-b07f-fc9c59bfd69a" providerId="ADAL" clId="{CDBF2F29-5595-4943-B9DF-13AC3C16EE99}" dt="2021-03-15T13:53:41.993" v="685" actId="113"/>
        <pc:sldMkLst>
          <pc:docMk/>
          <pc:sldMk cId="1478161609" sldId="280"/>
        </pc:sldMkLst>
        <pc:spChg chg="add del">
          <ac:chgData name="Bernie Fishpool" userId="3ac729df-7b58-4b40-b07f-fc9c59bfd69a" providerId="ADAL" clId="{CDBF2F29-5595-4943-B9DF-13AC3C16EE99}" dt="2021-03-15T13:41:19.330" v="660" actId="22"/>
          <ac:spMkLst>
            <pc:docMk/>
            <pc:sldMk cId="1478161609" sldId="280"/>
            <ac:spMk id="6" creationId="{DAECE202-AB73-48D0-BE5B-6532527F1F1D}"/>
          </ac:spMkLst>
        </pc:spChg>
        <pc:spChg chg="add mod">
          <ac:chgData name="Bernie Fishpool" userId="3ac729df-7b58-4b40-b07f-fc9c59bfd69a" providerId="ADAL" clId="{CDBF2F29-5595-4943-B9DF-13AC3C16EE99}" dt="2021-03-15T13:53:41.993" v="685" actId="113"/>
          <ac:spMkLst>
            <pc:docMk/>
            <pc:sldMk cId="1478161609" sldId="280"/>
            <ac:spMk id="7" creationId="{1CCBED28-50CC-4A97-8550-BF0CBB1630EF}"/>
          </ac:spMkLst>
        </pc:spChg>
        <pc:spChg chg="add del mod">
          <ac:chgData name="Bernie Fishpool" userId="3ac729df-7b58-4b40-b07f-fc9c59bfd69a" providerId="ADAL" clId="{CDBF2F29-5595-4943-B9DF-13AC3C16EE99}" dt="2021-03-15T13:43:38.322" v="664"/>
          <ac:spMkLst>
            <pc:docMk/>
            <pc:sldMk cId="1478161609" sldId="280"/>
            <ac:spMk id="8" creationId="{DAD64CC3-CEA4-4D7B-96E6-4ED5FCAD7706}"/>
          </ac:spMkLst>
        </pc:spChg>
        <pc:picChg chg="add mod">
          <ac:chgData name="Bernie Fishpool" userId="3ac729df-7b58-4b40-b07f-fc9c59bfd69a" providerId="ADAL" clId="{CDBF2F29-5595-4943-B9DF-13AC3C16EE99}" dt="2021-03-15T13:45:02.997" v="671" actId="14100"/>
          <ac:picMkLst>
            <pc:docMk/>
            <pc:sldMk cId="1478161609" sldId="280"/>
            <ac:picMk id="2050" creationId="{CA7D874C-2FE2-4F6A-915E-3C30846C721B}"/>
          </ac:picMkLst>
        </pc:picChg>
        <pc:picChg chg="del">
          <ac:chgData name="Bernie Fishpool" userId="3ac729df-7b58-4b40-b07f-fc9c59bfd69a" providerId="ADAL" clId="{CDBF2F29-5595-4943-B9DF-13AC3C16EE99}" dt="2021-03-15T13:43:36.438" v="662" actId="478"/>
          <ac:picMkLst>
            <pc:docMk/>
            <pc:sldMk cId="1478161609" sldId="280"/>
            <ac:picMk id="3074" creationId="{86D4CB31-A729-49B3-8537-12829B1A4407}"/>
          </ac:picMkLst>
        </pc:picChg>
      </pc:sldChg>
      <pc:sldChg chg="addSp delSp modSp mod">
        <pc:chgData name="Bernie Fishpool" userId="3ac729df-7b58-4b40-b07f-fc9c59bfd69a" providerId="ADAL" clId="{CDBF2F29-5595-4943-B9DF-13AC3C16EE99}" dt="2021-03-15T13:54:14.285" v="691" actId="113"/>
        <pc:sldMkLst>
          <pc:docMk/>
          <pc:sldMk cId="1626647844" sldId="283"/>
        </pc:sldMkLst>
        <pc:spChg chg="add mod">
          <ac:chgData name="Bernie Fishpool" userId="3ac729df-7b58-4b40-b07f-fc9c59bfd69a" providerId="ADAL" clId="{CDBF2F29-5595-4943-B9DF-13AC3C16EE99}" dt="2021-03-15T13:54:14.285" v="691" actId="113"/>
          <ac:spMkLst>
            <pc:docMk/>
            <pc:sldMk cId="1626647844" sldId="283"/>
            <ac:spMk id="6" creationId="{FB6CAAC0-45CF-4081-B3A6-9CDE0793D382}"/>
          </ac:spMkLst>
        </pc:spChg>
        <pc:picChg chg="add mod">
          <ac:chgData name="Bernie Fishpool" userId="3ac729df-7b58-4b40-b07f-fc9c59bfd69a" providerId="ADAL" clId="{CDBF2F29-5595-4943-B9DF-13AC3C16EE99}" dt="2021-03-15T13:52:25.452" v="676" actId="1076"/>
          <ac:picMkLst>
            <pc:docMk/>
            <pc:sldMk cId="1626647844" sldId="283"/>
            <ac:picMk id="3074" creationId="{7345E1E0-ADB6-4A15-9097-ADA2BF4152FD}"/>
          </ac:picMkLst>
        </pc:picChg>
        <pc:picChg chg="add del">
          <ac:chgData name="Bernie Fishpool" userId="3ac729df-7b58-4b40-b07f-fc9c59bfd69a" providerId="ADAL" clId="{CDBF2F29-5595-4943-B9DF-13AC3C16EE99}" dt="2021-03-15T13:52:22.189" v="674" actId="478"/>
          <ac:picMkLst>
            <pc:docMk/>
            <pc:sldMk cId="1626647844" sldId="283"/>
            <ac:picMk id="4098" creationId="{2AE3384A-DD47-40A2-BAAB-2AD845BB7F1F}"/>
          </ac:picMkLst>
        </pc:picChg>
      </pc:sldChg>
      <pc:sldChg chg="addSp modSp mod">
        <pc:chgData name="Bernie Fishpool" userId="3ac729df-7b58-4b40-b07f-fc9c59bfd69a" providerId="ADAL" clId="{CDBF2F29-5595-4943-B9DF-13AC3C16EE99}" dt="2021-03-15T13:53:37.183" v="683" actId="20577"/>
        <pc:sldMkLst>
          <pc:docMk/>
          <pc:sldMk cId="4069202981" sldId="284"/>
        </pc:sldMkLst>
        <pc:spChg chg="add mod">
          <ac:chgData name="Bernie Fishpool" userId="3ac729df-7b58-4b40-b07f-fc9c59bfd69a" providerId="ADAL" clId="{CDBF2F29-5595-4943-B9DF-13AC3C16EE99}" dt="2021-03-15T13:53:37.183" v="683" actId="20577"/>
          <ac:spMkLst>
            <pc:docMk/>
            <pc:sldMk cId="4069202981" sldId="284"/>
            <ac:spMk id="5" creationId="{DD08A171-21DF-462F-9B29-BF29B4B1E17C}"/>
          </ac:spMkLst>
        </pc:spChg>
      </pc:sldChg>
      <pc:sldChg chg="del">
        <pc:chgData name="Bernie Fishpool" userId="3ac729df-7b58-4b40-b07f-fc9c59bfd69a" providerId="ADAL" clId="{CDBF2F29-5595-4943-B9DF-13AC3C16EE99}" dt="2021-03-15T13:54:34.632" v="692" actId="47"/>
        <pc:sldMkLst>
          <pc:docMk/>
          <pc:sldMk cId="3558370135" sldId="285"/>
        </pc:sldMkLst>
      </pc:sldChg>
      <pc:sldChg chg="addSp modSp add mod">
        <pc:chgData name="Bernie Fishpool" userId="3ac729df-7b58-4b40-b07f-fc9c59bfd69a" providerId="ADAL" clId="{CDBF2F29-5595-4943-B9DF-13AC3C16EE99}" dt="2021-03-15T13:56:52.382" v="765"/>
        <pc:sldMkLst>
          <pc:docMk/>
          <pc:sldMk cId="1868576683" sldId="286"/>
        </pc:sldMkLst>
        <pc:spChg chg="add mod">
          <ac:chgData name="Bernie Fishpool" userId="3ac729df-7b58-4b40-b07f-fc9c59bfd69a" providerId="ADAL" clId="{CDBF2F29-5595-4943-B9DF-13AC3C16EE99}" dt="2021-03-15T13:56:52.382" v="765"/>
          <ac:spMkLst>
            <pc:docMk/>
            <pc:sldMk cId="1868576683" sldId="286"/>
            <ac:spMk id="5" creationId="{04EAF9C6-BCA3-4FD6-921D-5956626D3E34}"/>
          </ac:spMkLst>
        </pc:spChg>
        <pc:spChg chg="mod">
          <ac:chgData name="Bernie Fishpool" userId="3ac729df-7b58-4b40-b07f-fc9c59bfd69a" providerId="ADAL" clId="{CDBF2F29-5595-4943-B9DF-13AC3C16EE99}" dt="2021-03-15T12:21:54.591" v="19" actId="20577"/>
          <ac:spMkLst>
            <pc:docMk/>
            <pc:sldMk cId="1868576683" sldId="286"/>
            <ac:spMk id="150" creationId="{00000000-0000-0000-0000-000000000000}"/>
          </ac:spMkLst>
        </pc:spChg>
        <pc:spChg chg="mod">
          <ac:chgData name="Bernie Fishpool" userId="3ac729df-7b58-4b40-b07f-fc9c59bfd69a" providerId="ADAL" clId="{CDBF2F29-5595-4943-B9DF-13AC3C16EE99}" dt="2021-03-15T13:56:06.994" v="759" actId="6549"/>
          <ac:spMkLst>
            <pc:docMk/>
            <pc:sldMk cId="1868576683" sldId="286"/>
            <ac:spMk id="151" creationId="{00000000-0000-0000-0000-000000000000}"/>
          </ac:spMkLst>
        </pc:spChg>
        <pc:picChg chg="add mod">
          <ac:chgData name="Bernie Fishpool" userId="3ac729df-7b58-4b40-b07f-fc9c59bfd69a" providerId="ADAL" clId="{CDBF2F29-5595-4943-B9DF-13AC3C16EE99}" dt="2021-03-15T13:56:47.245" v="764" actId="14100"/>
          <ac:picMkLst>
            <pc:docMk/>
            <pc:sldMk cId="1868576683" sldId="286"/>
            <ac:picMk id="4" creationId="{A466414E-A190-4990-AE1B-2ED49F452ED3}"/>
          </ac:picMkLst>
        </pc:picChg>
      </pc:sldChg>
      <pc:sldChg chg="addSp delSp modSp add mod">
        <pc:chgData name="Bernie Fishpool" userId="3ac729df-7b58-4b40-b07f-fc9c59bfd69a" providerId="ADAL" clId="{CDBF2F29-5595-4943-B9DF-13AC3C16EE99}" dt="2021-03-15T14:25:56.687" v="928" actId="1076"/>
        <pc:sldMkLst>
          <pc:docMk/>
          <pc:sldMk cId="2564574984" sldId="287"/>
        </pc:sldMkLst>
        <pc:spChg chg="add del mod">
          <ac:chgData name="Bernie Fishpool" userId="3ac729df-7b58-4b40-b07f-fc9c59bfd69a" providerId="ADAL" clId="{CDBF2F29-5595-4943-B9DF-13AC3C16EE99}" dt="2021-03-15T14:25:19.023" v="885" actId="478"/>
          <ac:spMkLst>
            <pc:docMk/>
            <pc:sldMk cId="2564574984" sldId="287"/>
            <ac:spMk id="3" creationId="{C9B27333-5E1D-4E0D-807D-065B897DA395}"/>
          </ac:spMkLst>
        </pc:spChg>
        <pc:spChg chg="mod">
          <ac:chgData name="Bernie Fishpool" userId="3ac729df-7b58-4b40-b07f-fc9c59bfd69a" providerId="ADAL" clId="{CDBF2F29-5595-4943-B9DF-13AC3C16EE99}" dt="2021-03-15T14:25:56.687" v="928" actId="1076"/>
          <ac:spMkLst>
            <pc:docMk/>
            <pc:sldMk cId="2564574984" sldId="287"/>
            <ac:spMk id="150" creationId="{00000000-0000-0000-0000-000000000000}"/>
          </ac:spMkLst>
        </pc:spChg>
        <pc:spChg chg="del">
          <ac:chgData name="Bernie Fishpool" userId="3ac729df-7b58-4b40-b07f-fc9c59bfd69a" providerId="ADAL" clId="{CDBF2F29-5595-4943-B9DF-13AC3C16EE99}" dt="2021-03-15T14:23:53.136" v="884" actId="478"/>
          <ac:spMkLst>
            <pc:docMk/>
            <pc:sldMk cId="2564574984" sldId="287"/>
            <ac:spMk id="151" creationId="{00000000-0000-0000-0000-000000000000}"/>
          </ac:spMkLst>
        </pc:spChg>
      </pc:sldChg>
      <pc:sldMasterChg chg="addSldLayout delSldLayout">
        <pc:chgData name="Bernie Fishpool" userId="3ac729df-7b58-4b40-b07f-fc9c59bfd69a" providerId="ADAL" clId="{CDBF2F29-5595-4943-B9DF-13AC3C16EE99}" dt="2021-03-15T13:56:39.885" v="761" actId="47"/>
        <pc:sldMasterMkLst>
          <pc:docMk/>
          <pc:sldMasterMk cId="0" sldId="2147483648"/>
        </pc:sldMasterMkLst>
        <pc:sldLayoutChg chg="add del">
          <pc:chgData name="Bernie Fishpool" userId="3ac729df-7b58-4b40-b07f-fc9c59bfd69a" providerId="ADAL" clId="{CDBF2F29-5595-4943-B9DF-13AC3C16EE99}" dt="2021-03-15T13:56:39.885" v="761" actId="47"/>
          <pc:sldLayoutMkLst>
            <pc:docMk/>
            <pc:sldMasterMk cId="0" sldId="2147483648"/>
            <pc:sldLayoutMk cId="0" sldId="2147483653"/>
          </pc:sldLayoutMkLst>
        </pc:sldLayoutChg>
      </pc:sldMasterChg>
    </pc:docChg>
  </pc:docChgLst>
  <pc:docChgLst>
    <pc:chgData name="Ivan Teage" userId="1046a1c85de41879" providerId="LiveId" clId="{BF2EAFCF-C95A-4CFE-BB6F-7B0C4F535C88}"/>
    <pc:docChg chg="undo redo custSel addSld delSld modSld sldOrd">
      <pc:chgData name="Ivan Teage" userId="1046a1c85de41879" providerId="LiveId" clId="{BF2EAFCF-C95A-4CFE-BB6F-7B0C4F535C88}" dt="2021-03-08T11:35:19.519" v="6809" actId="14100"/>
      <pc:docMkLst>
        <pc:docMk/>
      </pc:docMkLst>
      <pc:sldChg chg="modSp mod">
        <pc:chgData name="Ivan Teage" userId="1046a1c85de41879" providerId="LiveId" clId="{BF2EAFCF-C95A-4CFE-BB6F-7B0C4F535C88}" dt="2021-03-04T11:09:51.141" v="47" actId="14100"/>
        <pc:sldMkLst>
          <pc:docMk/>
          <pc:sldMk cId="0" sldId="256"/>
        </pc:sldMkLst>
        <pc:spChg chg="mod">
          <ac:chgData name="Ivan Teage" userId="1046a1c85de41879" providerId="LiveId" clId="{BF2EAFCF-C95A-4CFE-BB6F-7B0C4F535C88}" dt="2021-03-04T11:09:51.141" v="47" actId="14100"/>
          <ac:spMkLst>
            <pc:docMk/>
            <pc:sldMk cId="0" sldId="256"/>
            <ac:spMk id="129" creationId="{00000000-0000-0000-0000-000000000000}"/>
          </ac:spMkLst>
        </pc:spChg>
      </pc:sldChg>
      <pc:sldChg chg="modSp mod">
        <pc:chgData name="Ivan Teage" userId="1046a1c85de41879" providerId="LiveId" clId="{BF2EAFCF-C95A-4CFE-BB6F-7B0C4F535C88}" dt="2021-03-08T11:31:00.716" v="6418" actId="20577"/>
        <pc:sldMkLst>
          <pc:docMk/>
          <pc:sldMk cId="0" sldId="261"/>
        </pc:sldMkLst>
        <pc:spChg chg="mod">
          <ac:chgData name="Ivan Teage" userId="1046a1c85de41879" providerId="LiveId" clId="{BF2EAFCF-C95A-4CFE-BB6F-7B0C4F535C88}" dt="2021-03-08T11:31:00.716" v="6418" actId="20577"/>
          <ac:spMkLst>
            <pc:docMk/>
            <pc:sldMk cId="0" sldId="261"/>
            <ac:spMk id="142" creationId="{00000000-0000-0000-0000-000000000000}"/>
          </ac:spMkLst>
        </pc:spChg>
        <pc:spChg chg="mod">
          <ac:chgData name="Ivan Teage" userId="1046a1c85de41879" providerId="LiveId" clId="{BF2EAFCF-C95A-4CFE-BB6F-7B0C4F535C88}" dt="2021-03-04T14:08:47.148" v="6412" actId="14100"/>
          <ac:spMkLst>
            <pc:docMk/>
            <pc:sldMk cId="0" sldId="261"/>
            <ac:spMk id="143" creationId="{00000000-0000-0000-0000-000000000000}"/>
          </ac:spMkLst>
        </pc:spChg>
      </pc:sldChg>
      <pc:sldChg chg="addSp delSp modSp mod">
        <pc:chgData name="Ivan Teage" userId="1046a1c85de41879" providerId="LiveId" clId="{BF2EAFCF-C95A-4CFE-BB6F-7B0C4F535C88}" dt="2021-03-08T11:31:44.164" v="6437" actId="20577"/>
        <pc:sldMkLst>
          <pc:docMk/>
          <pc:sldMk cId="0" sldId="264"/>
        </pc:sldMkLst>
        <pc:spChg chg="add del">
          <ac:chgData name="Ivan Teage" userId="1046a1c85de41879" providerId="LiveId" clId="{BF2EAFCF-C95A-4CFE-BB6F-7B0C4F535C88}" dt="2021-03-04T13:41:05.628" v="2838" actId="22"/>
          <ac:spMkLst>
            <pc:docMk/>
            <pc:sldMk cId="0" sldId="264"/>
            <ac:spMk id="5" creationId="{3D2091A8-A868-4C1C-8DB5-9140B62AFEC4}"/>
          </ac:spMkLst>
        </pc:spChg>
        <pc:spChg chg="mod">
          <ac:chgData name="Ivan Teage" userId="1046a1c85de41879" providerId="LiveId" clId="{BF2EAFCF-C95A-4CFE-BB6F-7B0C4F535C88}" dt="2021-03-08T11:31:44.164" v="6437" actId="20577"/>
          <ac:spMkLst>
            <pc:docMk/>
            <pc:sldMk cId="0" sldId="264"/>
            <ac:spMk id="150" creationId="{00000000-0000-0000-0000-000000000000}"/>
          </ac:spMkLst>
        </pc:spChg>
        <pc:spChg chg="mod">
          <ac:chgData name="Ivan Teage" userId="1046a1c85de41879" providerId="LiveId" clId="{BF2EAFCF-C95A-4CFE-BB6F-7B0C4F535C88}" dt="2021-03-04T14:08:36.637" v="6409" actId="20577"/>
          <ac:spMkLst>
            <pc:docMk/>
            <pc:sldMk cId="0" sldId="264"/>
            <ac:spMk id="151" creationId="{00000000-0000-0000-0000-000000000000}"/>
          </ac:spMkLst>
        </pc:spChg>
      </pc:sldChg>
      <pc:sldChg chg="del">
        <pc:chgData name="Ivan Teage" userId="1046a1c85de41879" providerId="LiveId" clId="{BF2EAFCF-C95A-4CFE-BB6F-7B0C4F535C88}" dt="2021-03-04T14:09:08.933" v="6414" actId="47"/>
        <pc:sldMkLst>
          <pc:docMk/>
          <pc:sldMk cId="0" sldId="267"/>
        </pc:sldMkLst>
      </pc:sldChg>
      <pc:sldChg chg="del">
        <pc:chgData name="Ivan Teage" userId="1046a1c85de41879" providerId="LiveId" clId="{BF2EAFCF-C95A-4CFE-BB6F-7B0C4F535C88}" dt="2021-03-04T14:09:08.933" v="6414" actId="47"/>
        <pc:sldMkLst>
          <pc:docMk/>
          <pc:sldMk cId="1929922011" sldId="268"/>
        </pc:sldMkLst>
      </pc:sldChg>
      <pc:sldChg chg="del">
        <pc:chgData name="Ivan Teage" userId="1046a1c85de41879" providerId="LiveId" clId="{BF2EAFCF-C95A-4CFE-BB6F-7B0C4F535C88}" dt="2021-03-04T14:09:08.933" v="6414" actId="47"/>
        <pc:sldMkLst>
          <pc:docMk/>
          <pc:sldMk cId="3683818022" sldId="269"/>
        </pc:sldMkLst>
      </pc:sldChg>
      <pc:sldChg chg="del">
        <pc:chgData name="Ivan Teage" userId="1046a1c85de41879" providerId="LiveId" clId="{BF2EAFCF-C95A-4CFE-BB6F-7B0C4F535C88}" dt="2021-03-04T14:09:08.933" v="6414" actId="47"/>
        <pc:sldMkLst>
          <pc:docMk/>
          <pc:sldMk cId="1113517114" sldId="270"/>
        </pc:sldMkLst>
      </pc:sldChg>
      <pc:sldChg chg="del">
        <pc:chgData name="Ivan Teage" userId="1046a1c85de41879" providerId="LiveId" clId="{BF2EAFCF-C95A-4CFE-BB6F-7B0C4F535C88}" dt="2021-03-04T14:09:08.933" v="6414" actId="47"/>
        <pc:sldMkLst>
          <pc:docMk/>
          <pc:sldMk cId="1448875702" sldId="271"/>
        </pc:sldMkLst>
      </pc:sldChg>
      <pc:sldChg chg="del">
        <pc:chgData name="Ivan Teage" userId="1046a1c85de41879" providerId="LiveId" clId="{BF2EAFCF-C95A-4CFE-BB6F-7B0C4F535C88}" dt="2021-03-04T14:09:08.933" v="6414" actId="47"/>
        <pc:sldMkLst>
          <pc:docMk/>
          <pc:sldMk cId="1936324274" sldId="272"/>
        </pc:sldMkLst>
      </pc:sldChg>
      <pc:sldChg chg="del">
        <pc:chgData name="Ivan Teage" userId="1046a1c85de41879" providerId="LiveId" clId="{BF2EAFCF-C95A-4CFE-BB6F-7B0C4F535C88}" dt="2021-03-04T14:09:01.148" v="6413" actId="47"/>
        <pc:sldMkLst>
          <pc:docMk/>
          <pc:sldMk cId="271203071" sldId="273"/>
        </pc:sldMkLst>
      </pc:sldChg>
      <pc:sldChg chg="del">
        <pc:chgData name="Ivan Teage" userId="1046a1c85de41879" providerId="LiveId" clId="{BF2EAFCF-C95A-4CFE-BB6F-7B0C4F535C88}" dt="2021-03-04T14:09:01.148" v="6413" actId="47"/>
        <pc:sldMkLst>
          <pc:docMk/>
          <pc:sldMk cId="3593559431" sldId="274"/>
        </pc:sldMkLst>
      </pc:sldChg>
      <pc:sldChg chg="del">
        <pc:chgData name="Ivan Teage" userId="1046a1c85de41879" providerId="LiveId" clId="{BF2EAFCF-C95A-4CFE-BB6F-7B0C4F535C88}" dt="2021-03-04T14:09:01.148" v="6413" actId="47"/>
        <pc:sldMkLst>
          <pc:docMk/>
          <pc:sldMk cId="2736852044" sldId="275"/>
        </pc:sldMkLst>
      </pc:sldChg>
      <pc:sldChg chg="addSp modSp mod">
        <pc:chgData name="Ivan Teage" userId="1046a1c85de41879" providerId="LiveId" clId="{BF2EAFCF-C95A-4CFE-BB6F-7B0C4F535C88}" dt="2021-03-04T11:16:36.906" v="521" actId="20577"/>
        <pc:sldMkLst>
          <pc:docMk/>
          <pc:sldMk cId="613640678" sldId="276"/>
        </pc:sldMkLst>
        <pc:spChg chg="mod">
          <ac:chgData name="Ivan Teage" userId="1046a1c85de41879" providerId="LiveId" clId="{BF2EAFCF-C95A-4CFE-BB6F-7B0C4F535C88}" dt="2021-03-04T11:10:16.892" v="91" actId="14100"/>
          <ac:spMkLst>
            <pc:docMk/>
            <pc:sldMk cId="613640678" sldId="276"/>
            <ac:spMk id="134" creationId="{00000000-0000-0000-0000-000000000000}"/>
          </ac:spMkLst>
        </pc:spChg>
        <pc:spChg chg="mod">
          <ac:chgData name="Ivan Teage" userId="1046a1c85de41879" providerId="LiveId" clId="{BF2EAFCF-C95A-4CFE-BB6F-7B0C4F535C88}" dt="2021-03-04T11:16:36.906" v="521" actId="20577"/>
          <ac:spMkLst>
            <pc:docMk/>
            <pc:sldMk cId="613640678" sldId="276"/>
            <ac:spMk id="135" creationId="{00000000-0000-0000-0000-000000000000}"/>
          </ac:spMkLst>
        </pc:spChg>
        <pc:picChg chg="add mod">
          <ac:chgData name="Ivan Teage" userId="1046a1c85de41879" providerId="LiveId" clId="{BF2EAFCF-C95A-4CFE-BB6F-7B0C4F535C88}" dt="2021-03-04T11:16:11.136" v="429" actId="1076"/>
          <ac:picMkLst>
            <pc:docMk/>
            <pc:sldMk cId="613640678" sldId="276"/>
            <ac:picMk id="3" creationId="{EDFCA416-8E04-4DF9-8C0A-FC49D90BDE81}"/>
          </ac:picMkLst>
        </pc:picChg>
      </pc:sldChg>
      <pc:sldChg chg="addSp delSp modSp add mod">
        <pc:chgData name="Ivan Teage" userId="1046a1c85de41879" providerId="LiveId" clId="{BF2EAFCF-C95A-4CFE-BB6F-7B0C4F535C88}" dt="2021-03-04T13:33:14.294" v="2103" actId="1076"/>
        <pc:sldMkLst>
          <pc:docMk/>
          <pc:sldMk cId="751404088" sldId="277"/>
        </pc:sldMkLst>
        <pc:spChg chg="mod">
          <ac:chgData name="Ivan Teage" userId="1046a1c85de41879" providerId="LiveId" clId="{BF2EAFCF-C95A-4CFE-BB6F-7B0C4F535C88}" dt="2021-03-04T11:31:54.773" v="2096" actId="20577"/>
          <ac:spMkLst>
            <pc:docMk/>
            <pc:sldMk cId="751404088" sldId="277"/>
            <ac:spMk id="143" creationId="{00000000-0000-0000-0000-000000000000}"/>
          </ac:spMkLst>
        </pc:spChg>
        <pc:picChg chg="add mod">
          <ac:chgData name="Ivan Teage" userId="1046a1c85de41879" providerId="LiveId" clId="{BF2EAFCF-C95A-4CFE-BB6F-7B0C4F535C88}" dt="2021-03-04T13:33:14.294" v="2103" actId="1076"/>
          <ac:picMkLst>
            <pc:docMk/>
            <pc:sldMk cId="751404088" sldId="277"/>
            <ac:picMk id="2" creationId="{B9A2E939-80DE-43B9-BB3D-E4E72F40B00C}"/>
          </ac:picMkLst>
        </pc:picChg>
        <pc:picChg chg="add del mod">
          <ac:chgData name="Ivan Teage" userId="1046a1c85de41879" providerId="LiveId" clId="{BF2EAFCF-C95A-4CFE-BB6F-7B0C4F535C88}" dt="2021-03-04T11:27:19.807" v="1285" actId="478"/>
          <ac:picMkLst>
            <pc:docMk/>
            <pc:sldMk cId="751404088" sldId="277"/>
            <ac:picMk id="3" creationId="{520653DF-CEAF-4ACE-8430-CB21966C8C6C}"/>
          </ac:picMkLst>
        </pc:picChg>
        <pc:picChg chg="add del mod">
          <ac:chgData name="Ivan Teage" userId="1046a1c85de41879" providerId="LiveId" clId="{BF2EAFCF-C95A-4CFE-BB6F-7B0C4F535C88}" dt="2021-03-04T13:32:40.342" v="2101" actId="478"/>
          <ac:picMkLst>
            <pc:docMk/>
            <pc:sldMk cId="751404088" sldId="277"/>
            <ac:picMk id="1026" creationId="{425C7B25-B33C-4C0D-9577-272EE60171F4}"/>
          </ac:picMkLst>
        </pc:picChg>
      </pc:sldChg>
      <pc:sldChg chg="addSp delSp modSp add ord">
        <pc:chgData name="Ivan Teage" userId="1046a1c85de41879" providerId="LiveId" clId="{BF2EAFCF-C95A-4CFE-BB6F-7B0C4F535C88}" dt="2021-03-04T13:38:07.721" v="2523" actId="1076"/>
        <pc:sldMkLst>
          <pc:docMk/>
          <pc:sldMk cId="715689170" sldId="278"/>
        </pc:sldMkLst>
        <pc:picChg chg="add mod">
          <ac:chgData name="Ivan Teage" userId="1046a1c85de41879" providerId="LiveId" clId="{BF2EAFCF-C95A-4CFE-BB6F-7B0C4F535C88}" dt="2021-03-04T13:38:07.721" v="2523" actId="1076"/>
          <ac:picMkLst>
            <pc:docMk/>
            <pc:sldMk cId="715689170" sldId="278"/>
            <ac:picMk id="4" creationId="{3D16AC32-45F5-4BEE-A2B8-171F605E69D4}"/>
          </ac:picMkLst>
        </pc:picChg>
        <pc:picChg chg="del">
          <ac:chgData name="Ivan Teage" userId="1046a1c85de41879" providerId="LiveId" clId="{BF2EAFCF-C95A-4CFE-BB6F-7B0C4F535C88}" dt="2021-03-04T11:32:11.951" v="2097" actId="478"/>
          <ac:picMkLst>
            <pc:docMk/>
            <pc:sldMk cId="715689170" sldId="278"/>
            <ac:picMk id="1026" creationId="{425C7B25-B33C-4C0D-9577-272EE60171F4}"/>
          </ac:picMkLst>
        </pc:picChg>
      </pc:sldChg>
      <pc:sldChg chg="addSp delSp modSp add mod">
        <pc:chgData name="Ivan Teage" userId="1046a1c85de41879" providerId="LiveId" clId="{BF2EAFCF-C95A-4CFE-BB6F-7B0C4F535C88}" dt="2021-03-04T13:38:52.807" v="2644" actId="20577"/>
        <pc:sldMkLst>
          <pc:docMk/>
          <pc:sldMk cId="2457039660" sldId="279"/>
        </pc:sldMkLst>
        <pc:spChg chg="mod">
          <ac:chgData name="Ivan Teage" userId="1046a1c85de41879" providerId="LiveId" clId="{BF2EAFCF-C95A-4CFE-BB6F-7B0C4F535C88}" dt="2021-03-04T13:38:52.807" v="2644" actId="20577"/>
          <ac:spMkLst>
            <pc:docMk/>
            <pc:sldMk cId="2457039660" sldId="279"/>
            <ac:spMk id="143" creationId="{00000000-0000-0000-0000-000000000000}"/>
          </ac:spMkLst>
        </pc:spChg>
        <pc:picChg chg="del">
          <ac:chgData name="Ivan Teage" userId="1046a1c85de41879" providerId="LiveId" clId="{BF2EAFCF-C95A-4CFE-BB6F-7B0C4F535C88}" dt="2021-03-04T13:36:56.168" v="2519" actId="478"/>
          <ac:picMkLst>
            <pc:docMk/>
            <pc:sldMk cId="2457039660" sldId="279"/>
            <ac:picMk id="2" creationId="{B9A2E939-80DE-43B9-BB3D-E4E72F40B00C}"/>
          </ac:picMkLst>
        </pc:picChg>
        <pc:picChg chg="add mod">
          <ac:chgData name="Ivan Teage" userId="1046a1c85de41879" providerId="LiveId" clId="{BF2EAFCF-C95A-4CFE-BB6F-7B0C4F535C88}" dt="2021-03-04T13:38:02.833" v="2522" actId="1076"/>
          <ac:picMkLst>
            <pc:docMk/>
            <pc:sldMk cId="2457039660" sldId="279"/>
            <ac:picMk id="2050" creationId="{16237C9B-7BB5-4610-9B13-ABAEC8DF6AD9}"/>
          </ac:picMkLst>
        </pc:picChg>
      </pc:sldChg>
      <pc:sldChg chg="addSp modSp add mod">
        <pc:chgData name="Ivan Teage" userId="1046a1c85de41879" providerId="LiveId" clId="{BF2EAFCF-C95A-4CFE-BB6F-7B0C4F535C88}" dt="2021-03-08T11:31:33.732" v="6430" actId="20577"/>
        <pc:sldMkLst>
          <pc:docMk/>
          <pc:sldMk cId="1478161609" sldId="280"/>
        </pc:sldMkLst>
        <pc:spChg chg="mod">
          <ac:chgData name="Ivan Teage" userId="1046a1c85de41879" providerId="LiveId" clId="{BF2EAFCF-C95A-4CFE-BB6F-7B0C4F535C88}" dt="2021-03-08T11:31:33.732" v="6430" actId="20577"/>
          <ac:spMkLst>
            <pc:docMk/>
            <pc:sldMk cId="1478161609" sldId="280"/>
            <ac:spMk id="150" creationId="{00000000-0000-0000-0000-000000000000}"/>
          </ac:spMkLst>
        </pc:spChg>
        <pc:spChg chg="mod">
          <ac:chgData name="Ivan Teage" userId="1046a1c85de41879" providerId="LiveId" clId="{BF2EAFCF-C95A-4CFE-BB6F-7B0C4F535C88}" dt="2021-03-04T13:58:50.441" v="4964" actId="20577"/>
          <ac:spMkLst>
            <pc:docMk/>
            <pc:sldMk cId="1478161609" sldId="280"/>
            <ac:spMk id="151" creationId="{00000000-0000-0000-0000-000000000000}"/>
          </ac:spMkLst>
        </pc:spChg>
        <pc:picChg chg="add mod">
          <ac:chgData name="Ivan Teage" userId="1046a1c85de41879" providerId="LiveId" clId="{BF2EAFCF-C95A-4CFE-BB6F-7B0C4F535C88}" dt="2021-03-04T13:50:59.595" v="4311" actId="1076"/>
          <ac:picMkLst>
            <pc:docMk/>
            <pc:sldMk cId="1478161609" sldId="280"/>
            <ac:picMk id="3074" creationId="{86D4CB31-A729-49B3-8537-12829B1A4407}"/>
          </ac:picMkLst>
        </pc:picChg>
      </pc:sldChg>
      <pc:sldChg chg="add del">
        <pc:chgData name="Ivan Teage" userId="1046a1c85de41879" providerId="LiveId" clId="{BF2EAFCF-C95A-4CFE-BB6F-7B0C4F535C88}" dt="2021-03-04T13:51:12.591" v="4313" actId="47"/>
        <pc:sldMkLst>
          <pc:docMk/>
          <pc:sldMk cId="3976627376" sldId="281"/>
        </pc:sldMkLst>
      </pc:sldChg>
      <pc:sldChg chg="add del">
        <pc:chgData name="Ivan Teage" userId="1046a1c85de41879" providerId="LiveId" clId="{BF2EAFCF-C95A-4CFE-BB6F-7B0C4F535C88}" dt="2021-03-04T13:51:16.988" v="4314" actId="47"/>
        <pc:sldMkLst>
          <pc:docMk/>
          <pc:sldMk cId="2302794930" sldId="282"/>
        </pc:sldMkLst>
      </pc:sldChg>
      <pc:sldChg chg="addSp delSp modSp add mod">
        <pc:chgData name="Ivan Teage" userId="1046a1c85de41879" providerId="LiveId" clId="{BF2EAFCF-C95A-4CFE-BB6F-7B0C4F535C88}" dt="2021-03-08T11:31:58.436" v="6444" actId="20577"/>
        <pc:sldMkLst>
          <pc:docMk/>
          <pc:sldMk cId="1626647844" sldId="283"/>
        </pc:sldMkLst>
        <pc:spChg chg="mod">
          <ac:chgData name="Ivan Teage" userId="1046a1c85de41879" providerId="LiveId" clId="{BF2EAFCF-C95A-4CFE-BB6F-7B0C4F535C88}" dt="2021-03-08T11:31:58.436" v="6444" actId="20577"/>
          <ac:spMkLst>
            <pc:docMk/>
            <pc:sldMk cId="1626647844" sldId="283"/>
            <ac:spMk id="150" creationId="{00000000-0000-0000-0000-000000000000}"/>
          </ac:spMkLst>
        </pc:spChg>
        <pc:spChg chg="mod">
          <ac:chgData name="Ivan Teage" userId="1046a1c85de41879" providerId="LiveId" clId="{BF2EAFCF-C95A-4CFE-BB6F-7B0C4F535C88}" dt="2021-03-04T14:00:43.418" v="5250" actId="20577"/>
          <ac:spMkLst>
            <pc:docMk/>
            <pc:sldMk cId="1626647844" sldId="283"/>
            <ac:spMk id="151" creationId="{00000000-0000-0000-0000-000000000000}"/>
          </ac:spMkLst>
        </pc:spChg>
        <pc:picChg chg="del">
          <ac:chgData name="Ivan Teage" userId="1046a1c85de41879" providerId="LiveId" clId="{BF2EAFCF-C95A-4CFE-BB6F-7B0C4F535C88}" dt="2021-03-04T13:52:14.247" v="4333" actId="478"/>
          <ac:picMkLst>
            <pc:docMk/>
            <pc:sldMk cId="1626647844" sldId="283"/>
            <ac:picMk id="3074" creationId="{86D4CB31-A729-49B3-8537-12829B1A4407}"/>
          </ac:picMkLst>
        </pc:picChg>
        <pc:picChg chg="add mod">
          <ac:chgData name="Ivan Teage" userId="1046a1c85de41879" providerId="LiveId" clId="{BF2EAFCF-C95A-4CFE-BB6F-7B0C4F535C88}" dt="2021-03-04T13:55:19.598" v="4846" actId="1076"/>
          <ac:picMkLst>
            <pc:docMk/>
            <pc:sldMk cId="1626647844" sldId="283"/>
            <ac:picMk id="4098" creationId="{2AE3384A-DD47-40A2-BAAB-2AD845BB7F1F}"/>
          </ac:picMkLst>
        </pc:picChg>
      </pc:sldChg>
      <pc:sldChg chg="addSp delSp modSp add mod">
        <pc:chgData name="Ivan Teage" userId="1046a1c85de41879" providerId="LiveId" clId="{BF2EAFCF-C95A-4CFE-BB6F-7B0C4F535C88}" dt="2021-03-08T11:32:09.197" v="6451" actId="20577"/>
        <pc:sldMkLst>
          <pc:docMk/>
          <pc:sldMk cId="4069202981" sldId="284"/>
        </pc:sldMkLst>
        <pc:spChg chg="mod">
          <ac:chgData name="Ivan Teage" userId="1046a1c85de41879" providerId="LiveId" clId="{BF2EAFCF-C95A-4CFE-BB6F-7B0C4F535C88}" dt="2021-03-08T11:32:09.197" v="6451" actId="20577"/>
          <ac:spMkLst>
            <pc:docMk/>
            <pc:sldMk cId="4069202981" sldId="284"/>
            <ac:spMk id="150" creationId="{00000000-0000-0000-0000-000000000000}"/>
          </ac:spMkLst>
        </pc:spChg>
        <pc:spChg chg="mod">
          <ac:chgData name="Ivan Teage" userId="1046a1c85de41879" providerId="LiveId" clId="{BF2EAFCF-C95A-4CFE-BB6F-7B0C4F535C88}" dt="2021-03-04T14:08:09.404" v="6285" actId="20577"/>
          <ac:spMkLst>
            <pc:docMk/>
            <pc:sldMk cId="4069202981" sldId="284"/>
            <ac:spMk id="151" creationId="{00000000-0000-0000-0000-000000000000}"/>
          </ac:spMkLst>
        </pc:spChg>
        <pc:picChg chg="del">
          <ac:chgData name="Ivan Teage" userId="1046a1c85de41879" providerId="LiveId" clId="{BF2EAFCF-C95A-4CFE-BB6F-7B0C4F535C88}" dt="2021-03-04T14:01:02.911" v="5251" actId="478"/>
          <ac:picMkLst>
            <pc:docMk/>
            <pc:sldMk cId="4069202981" sldId="284"/>
            <ac:picMk id="3074" creationId="{86D4CB31-A729-49B3-8537-12829B1A4407}"/>
          </ac:picMkLst>
        </pc:picChg>
        <pc:picChg chg="add mod">
          <ac:chgData name="Ivan Teage" userId="1046a1c85de41879" providerId="LiveId" clId="{BF2EAFCF-C95A-4CFE-BB6F-7B0C4F535C88}" dt="2021-03-04T14:01:26.612" v="5253" actId="1076"/>
          <ac:picMkLst>
            <pc:docMk/>
            <pc:sldMk cId="4069202981" sldId="284"/>
            <ac:picMk id="5122" creationId="{7F704D75-5298-47C2-A830-CF0E81BF18D2}"/>
          </ac:picMkLst>
        </pc:picChg>
      </pc:sldChg>
      <pc:sldChg chg="addSp delSp modSp add del mod">
        <pc:chgData name="Ivan Teage" userId="1046a1c85de41879" providerId="LiveId" clId="{BF2EAFCF-C95A-4CFE-BB6F-7B0C4F535C88}" dt="2021-03-08T11:35:19.519" v="6809" actId="14100"/>
        <pc:sldMkLst>
          <pc:docMk/>
          <pc:sldMk cId="3558370135" sldId="285"/>
        </pc:sldMkLst>
        <pc:spChg chg="add mod">
          <ac:chgData name="Ivan Teage" userId="1046a1c85de41879" providerId="LiveId" clId="{BF2EAFCF-C95A-4CFE-BB6F-7B0C4F535C88}" dt="2021-03-08T11:35:19.519" v="6809" actId="14100"/>
          <ac:spMkLst>
            <pc:docMk/>
            <pc:sldMk cId="3558370135" sldId="285"/>
            <ac:spMk id="3" creationId="{FA8112F9-628F-4431-BDD0-F6AE3A4DB903}"/>
          </ac:spMkLst>
        </pc:spChg>
        <pc:spChg chg="add del mod">
          <ac:chgData name="Ivan Teage" userId="1046a1c85de41879" providerId="LiveId" clId="{BF2EAFCF-C95A-4CFE-BB6F-7B0C4F535C88}" dt="2021-03-08T11:33:06.389" v="6461"/>
          <ac:spMkLst>
            <pc:docMk/>
            <pc:sldMk cId="3558370135" sldId="285"/>
            <ac:spMk id="7" creationId="{10389C5E-C5AD-4689-819C-3B96CD7E6807}"/>
          </ac:spMkLst>
        </pc:spChg>
        <pc:spChg chg="add del mod">
          <ac:chgData name="Ivan Teage" userId="1046a1c85de41879" providerId="LiveId" clId="{BF2EAFCF-C95A-4CFE-BB6F-7B0C4F535C88}" dt="2021-03-08T11:33:06.047" v="6460"/>
          <ac:spMkLst>
            <pc:docMk/>
            <pc:sldMk cId="3558370135" sldId="285"/>
            <ac:spMk id="8" creationId="{D449E48D-77EE-407B-B14C-A7BEE9E99859}"/>
          </ac:spMkLst>
        </pc:spChg>
        <pc:spChg chg="add del mod">
          <ac:chgData name="Ivan Teage" userId="1046a1c85de41879" providerId="LiveId" clId="{BF2EAFCF-C95A-4CFE-BB6F-7B0C4F535C88}" dt="2021-03-08T11:33:08.330" v="6463"/>
          <ac:spMkLst>
            <pc:docMk/>
            <pc:sldMk cId="3558370135" sldId="285"/>
            <ac:spMk id="9" creationId="{38C1C53A-2F44-4B49-8B62-BD13B975DDCB}"/>
          </ac:spMkLst>
        </pc:spChg>
        <pc:spChg chg="add del mod">
          <ac:chgData name="Ivan Teage" userId="1046a1c85de41879" providerId="LiveId" clId="{BF2EAFCF-C95A-4CFE-BB6F-7B0C4F535C88}" dt="2021-03-08T11:33:12.749" v="6465"/>
          <ac:spMkLst>
            <pc:docMk/>
            <pc:sldMk cId="3558370135" sldId="285"/>
            <ac:spMk id="10" creationId="{FD13442D-1934-4FA9-AFA4-B71409CF9D8D}"/>
          </ac:spMkLst>
        </pc:spChg>
        <pc:spChg chg="mod">
          <ac:chgData name="Ivan Teage" userId="1046a1c85de41879" providerId="LiveId" clId="{BF2EAFCF-C95A-4CFE-BB6F-7B0C4F535C88}" dt="2021-03-08T11:33:30.369" v="6541" actId="14100"/>
          <ac:spMkLst>
            <pc:docMk/>
            <pc:sldMk cId="3558370135" sldId="285"/>
            <ac:spMk id="150" creationId="{00000000-0000-0000-0000-000000000000}"/>
          </ac:spMkLst>
        </pc:spChg>
        <pc:spChg chg="del">
          <ac:chgData name="Ivan Teage" userId="1046a1c85de41879" providerId="LiveId" clId="{BF2EAFCF-C95A-4CFE-BB6F-7B0C4F535C88}" dt="2021-03-08T11:32:50.700" v="6455" actId="478"/>
          <ac:spMkLst>
            <pc:docMk/>
            <pc:sldMk cId="3558370135" sldId="285"/>
            <ac:spMk id="151" creationId="{00000000-0000-0000-0000-000000000000}"/>
          </ac:spMkLst>
        </pc:spChg>
        <pc:picChg chg="del">
          <ac:chgData name="Ivan Teage" userId="1046a1c85de41879" providerId="LiveId" clId="{BF2EAFCF-C95A-4CFE-BB6F-7B0C4F535C88}" dt="2021-03-08T11:32:55.191" v="6457" actId="478"/>
          <ac:picMkLst>
            <pc:docMk/>
            <pc:sldMk cId="3558370135" sldId="285"/>
            <ac:picMk id="5122" creationId="{7F704D75-5298-47C2-A830-CF0E81BF18D2}"/>
          </ac:picMkLst>
        </pc:picChg>
      </pc:sldChg>
      <pc:sldMasterChg chg="delSldLayout">
        <pc:chgData name="Ivan Teage" userId="1046a1c85de41879" providerId="LiveId" clId="{BF2EAFCF-C95A-4CFE-BB6F-7B0C4F535C88}" dt="2021-03-04T14:09:08.933" v="6414" actId="47"/>
        <pc:sldMasterMkLst>
          <pc:docMk/>
          <pc:sldMasterMk cId="0" sldId="2147483648"/>
        </pc:sldMasterMkLst>
        <pc:sldLayoutChg chg="del">
          <pc:chgData name="Ivan Teage" userId="1046a1c85de41879" providerId="LiveId" clId="{BF2EAFCF-C95A-4CFE-BB6F-7B0C4F535C88}" dt="2021-03-04T14:09:08.933" v="6414" actId="47"/>
          <pc:sldLayoutMkLst>
            <pc:docMk/>
            <pc:sldMasterMk cId="0" sldId="2147483648"/>
            <pc:sldLayoutMk cId="0" sldId="214748365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642937" latinLnBrk="0">
      <a:lnSpc>
        <a:spcPct val="117999"/>
      </a:lnSpc>
      <a:defRPr sz="3000">
        <a:latin typeface="+mn-lt"/>
        <a:ea typeface="+mn-ea"/>
        <a:cs typeface="+mn-cs"/>
        <a:sym typeface="Helvetica Neue"/>
      </a:defRPr>
    </a:lvl1pPr>
    <a:lvl2pPr indent="228600" defTabSz="642937" latinLnBrk="0">
      <a:lnSpc>
        <a:spcPct val="117999"/>
      </a:lnSpc>
      <a:defRPr sz="3000">
        <a:latin typeface="+mn-lt"/>
        <a:ea typeface="+mn-ea"/>
        <a:cs typeface="+mn-cs"/>
        <a:sym typeface="Helvetica Neue"/>
      </a:defRPr>
    </a:lvl2pPr>
    <a:lvl3pPr indent="457200" defTabSz="642937" latinLnBrk="0">
      <a:lnSpc>
        <a:spcPct val="117999"/>
      </a:lnSpc>
      <a:defRPr sz="3000">
        <a:latin typeface="+mn-lt"/>
        <a:ea typeface="+mn-ea"/>
        <a:cs typeface="+mn-cs"/>
        <a:sym typeface="Helvetica Neue"/>
      </a:defRPr>
    </a:lvl3pPr>
    <a:lvl4pPr indent="685800" defTabSz="642937" latinLnBrk="0">
      <a:lnSpc>
        <a:spcPct val="117999"/>
      </a:lnSpc>
      <a:defRPr sz="3000">
        <a:latin typeface="+mn-lt"/>
        <a:ea typeface="+mn-ea"/>
        <a:cs typeface="+mn-cs"/>
        <a:sym typeface="Helvetica Neue"/>
      </a:defRPr>
    </a:lvl4pPr>
    <a:lvl5pPr indent="914400" defTabSz="642937" latinLnBrk="0">
      <a:lnSpc>
        <a:spcPct val="117999"/>
      </a:lnSpc>
      <a:defRPr sz="3000">
        <a:latin typeface="+mn-lt"/>
        <a:ea typeface="+mn-ea"/>
        <a:cs typeface="+mn-cs"/>
        <a:sym typeface="Helvetica Neue"/>
      </a:defRPr>
    </a:lvl5pPr>
    <a:lvl6pPr indent="1143000" defTabSz="642937" latinLnBrk="0">
      <a:lnSpc>
        <a:spcPct val="117999"/>
      </a:lnSpc>
      <a:defRPr sz="3000">
        <a:latin typeface="+mn-lt"/>
        <a:ea typeface="+mn-ea"/>
        <a:cs typeface="+mn-cs"/>
        <a:sym typeface="Helvetica Neue"/>
      </a:defRPr>
    </a:lvl6pPr>
    <a:lvl7pPr indent="1371600" defTabSz="642937" latinLnBrk="0">
      <a:lnSpc>
        <a:spcPct val="117999"/>
      </a:lnSpc>
      <a:defRPr sz="3000">
        <a:latin typeface="+mn-lt"/>
        <a:ea typeface="+mn-ea"/>
        <a:cs typeface="+mn-cs"/>
        <a:sym typeface="Helvetica Neue"/>
      </a:defRPr>
    </a:lvl7pPr>
    <a:lvl8pPr indent="1600200" defTabSz="642937" latinLnBrk="0">
      <a:lnSpc>
        <a:spcPct val="117999"/>
      </a:lnSpc>
      <a:defRPr sz="3000">
        <a:latin typeface="+mn-lt"/>
        <a:ea typeface="+mn-ea"/>
        <a:cs typeface="+mn-cs"/>
        <a:sym typeface="Helvetica Neue"/>
      </a:defRPr>
    </a:lvl8pPr>
    <a:lvl9pPr indent="1828800" defTabSz="642937" latinLnBrk="0">
      <a:lnSpc>
        <a:spcPct val="117999"/>
      </a:lnSpc>
      <a:defRPr sz="30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80958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Master1 copy 3">
    <p:spTree>
      <p:nvGrpSpPr>
        <p:cNvPr id="1" name=""/>
        <p:cNvGrpSpPr/>
        <p:nvPr/>
      </p:nvGrpSpPr>
      <p:grpSpPr>
        <a:xfrm>
          <a:off x="0" y="0"/>
          <a:ext cx="0" cy="0"/>
          <a:chOff x="0" y="0"/>
          <a:chExt cx="0" cy="0"/>
        </a:xfrm>
      </p:grpSpPr>
      <p:sp>
        <p:nvSpPr>
          <p:cNvPr id="5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5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54" name="RITTechMASTERSLIDES(WIDE)_05.pdf" descr="RITTechMASTERSLIDES(WIDE)_05.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Master1 copy 4">
    <p:spTree>
      <p:nvGrpSpPr>
        <p:cNvPr id="1" name=""/>
        <p:cNvGrpSpPr/>
        <p:nvPr/>
      </p:nvGrpSpPr>
      <p:grpSpPr>
        <a:xfrm>
          <a:off x="0" y="0"/>
          <a:ext cx="0" cy="0"/>
          <a:chOff x="0" y="0"/>
          <a:chExt cx="0" cy="0"/>
        </a:xfrm>
      </p:grpSpPr>
      <p:sp>
        <p:nvSpPr>
          <p:cNvPr id="6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6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64" name="RITTechMASTERSLIDES(WIDE)_06.pdf" descr="RITTechMASTERSLIDES(WIDE)_06.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Master1 copy 6">
    <p:spTree>
      <p:nvGrpSpPr>
        <p:cNvPr id="1" name=""/>
        <p:cNvGrpSpPr/>
        <p:nvPr/>
      </p:nvGrpSpPr>
      <p:grpSpPr>
        <a:xfrm>
          <a:off x="0" y="0"/>
          <a:ext cx="0" cy="0"/>
          <a:chOff x="0" y="0"/>
          <a:chExt cx="0" cy="0"/>
        </a:xfrm>
      </p:grpSpPr>
      <p:sp>
        <p:nvSpPr>
          <p:cNvPr id="8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8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84" name="RITTechMASTERSLIDES(WIDE)_08.pdf" descr="RITTechMASTERSLIDES(WIDE)_08.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Master9">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RITTechMASTERSLIDES(WIDE)_09.pdf" descr="RITTechMASTERSLIDES(WIDE)_09.pdf"/>
          <p:cNvPicPr>
            <a:picLocks noChangeAspect="1"/>
          </p:cNvPicPr>
          <p:nvPr/>
        </p:nvPicPr>
        <p:blipFill>
          <a:blip r:embed="rId6"/>
          <a:stretch>
            <a:fillRect/>
          </a:stretch>
        </p:blipFill>
        <p:spPr>
          <a:xfrm>
            <a:off x="0" y="0"/>
            <a:ext cx="24384000" cy="13716000"/>
          </a:xfrm>
          <a:prstGeom prst="rect">
            <a:avLst/>
          </a:prstGeom>
          <a:ln w="12700">
            <a:miter lim="400000"/>
          </a:ln>
        </p:spPr>
      </p:pic>
      <p:sp>
        <p:nvSpPr>
          <p:cNvPr id="3" name="Title Text"/>
          <p:cNvSpPr txBox="1">
            <a:spLocks noGrp="1"/>
          </p:cNvSpPr>
          <p:nvPr>
            <p:ph type="title"/>
          </p:nvPr>
        </p:nvSpPr>
        <p:spPr>
          <a:xfrm>
            <a:off x="6091766" y="5345089"/>
            <a:ext cx="12527493" cy="2499830"/>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Title Text</a:t>
            </a:r>
          </a:p>
        </p:txBody>
      </p:sp>
      <p:sp>
        <p:nvSpPr>
          <p:cNvPr id="4" name="Body Level One…"/>
          <p:cNvSpPr txBox="1">
            <a:spLocks noGrp="1"/>
          </p:cNvSpPr>
          <p:nvPr>
            <p:ph type="body" idx="1"/>
          </p:nvPr>
        </p:nvSpPr>
        <p:spPr>
          <a:xfrm>
            <a:off x="13610166" y="4458252"/>
            <a:ext cx="9550401" cy="8761896"/>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1954104" y="13073062"/>
            <a:ext cx="466267" cy="477670"/>
          </a:xfrm>
          <a:prstGeom prst="rect">
            <a:avLst/>
          </a:prstGeom>
          <a:ln w="12700">
            <a:miter lim="400000"/>
          </a:ln>
        </p:spPr>
        <p:txBody>
          <a:bodyPr wrap="none" lIns="71436" tIns="71436" rIns="71436" bIns="71436">
            <a:spAutoFit/>
          </a:bodyPr>
          <a:lstStyle>
            <a:lvl1pPr>
              <a:defRPr sz="22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6" r:id="rId3"/>
    <p:sldLayoutId id="2147483657" r:id="rId4"/>
  </p:sldLayoutIdLst>
  <p:transition spd="med"/>
  <p:txStyles>
    <p:titleStyle>
      <a:lvl1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p:titleStyle>
    <p:bodyStyle>
      <a:lvl1pPr marL="388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1pPr>
      <a:lvl2pPr marL="833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2pPr>
      <a:lvl3pPr marL="1277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3pPr>
      <a:lvl4pPr marL="1722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4pPr>
      <a:lvl5pPr marL="2166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p:bodyStyle>
    <p:otherStyle>
      <a:lvl1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1pPr>
      <a:lvl2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2pPr>
      <a:lvl3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3pPr>
      <a:lvl4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4pPr>
      <a:lvl5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5pPr>
      <a:lvl6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6pPr>
      <a:lvl7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7pPr>
      <a:lvl8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8pPr>
      <a:lvl9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freeicons.io/business-set-3/customer-service-support-icon-38160" TargetMode="Externa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unsplash.com/photos/fIq0tET6llw" TargetMode="External"/><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freeicons.io/cloud-computing,-database-and-envelope-icons/database-icon-3212"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freeicons.io/job-interview/online-application-job-resume-profile-icon-3857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freeicons.io/apps-&amp;-programming-2/applications-and-programming-application-coding-web-code-write-icon-4176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freeicons.io/material-icons-file-3/tablet-android-icon-20575"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freeicons.io/document-icon/note-icon-icon-25548" TargetMode="External"/><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itle"/>
          <p:cNvSpPr txBox="1">
            <a:spLocks noGrp="1"/>
          </p:cNvSpPr>
          <p:nvPr>
            <p:ph type="title"/>
          </p:nvPr>
        </p:nvSpPr>
        <p:spPr>
          <a:xfrm>
            <a:off x="6091766" y="5345089"/>
            <a:ext cx="13972280" cy="2499830"/>
          </a:xfrm>
          <a:prstGeom prst="rect">
            <a:avLst/>
          </a:prstGeom>
        </p:spPr>
        <p:txBody>
          <a:bodyPr/>
          <a:lstStyle/>
          <a:p>
            <a:r>
              <a:rPr lang="en-GB" dirty="0"/>
              <a:t>Creative Thinking for Digital Production, Design and Development (DPDD)</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3600" dirty="0"/>
              <a:t>Creativity in solution design</a:t>
            </a:r>
            <a:endParaRPr sz="3600" dirty="0"/>
          </a:p>
        </p:txBody>
      </p:sp>
      <p:sp>
        <p:nvSpPr>
          <p:cNvPr id="151" name="Body"/>
          <p:cNvSpPr txBox="1">
            <a:spLocks noGrp="1"/>
          </p:cNvSpPr>
          <p:nvPr>
            <p:ph type="body" sz="half" idx="1"/>
          </p:nvPr>
        </p:nvSpPr>
        <p:spPr>
          <a:xfrm>
            <a:off x="4865855" y="2559050"/>
            <a:ext cx="11083391" cy="6991946"/>
          </a:xfrm>
          <a:prstGeom prst="rect">
            <a:avLst/>
          </a:prstGeom>
        </p:spPr>
        <p:txBody>
          <a:bodyPr/>
          <a:lstStyle/>
          <a:p>
            <a:r>
              <a:rPr lang="en-GB" sz="3600" dirty="0"/>
              <a:t>Developer #3: Carlos </a:t>
            </a:r>
          </a:p>
          <a:p>
            <a:r>
              <a:rPr lang="en-GB" dirty="0"/>
              <a:t>Carlos thinks about this requirement in a different way and tries to minimise the cost of the technical development. </a:t>
            </a:r>
          </a:p>
          <a:p>
            <a:r>
              <a:rPr lang="en-GB" dirty="0"/>
              <a:t>Carlos suggests sending the customer of set of instructions (based on templates for similar kinds of jobs), which ask the customer to take a series of photographs which will help the engineers estimate the problem. This is handled via WhatsApp messaging. The engineer responds with an informal estimate based on what they can see, and the customer can either accept and book an appointment to do the work, or request a more detailed inspection to get a more detailed estimate. </a:t>
            </a:r>
          </a:p>
          <a:p>
            <a:endParaRPr lang="en-GB" dirty="0"/>
          </a:p>
          <a:p>
            <a:endParaRPr lang="en-GB" dirty="0"/>
          </a:p>
        </p:txBody>
      </p:sp>
      <p:pic>
        <p:nvPicPr>
          <p:cNvPr id="5122" name="Picture 2">
            <a:extLst>
              <a:ext uri="{FF2B5EF4-FFF2-40B4-BE49-F238E27FC236}">
                <a16:creationId xmlns:a16="http://schemas.microsoft.com/office/drawing/2014/main" id="{7F704D75-5298-47C2-A830-CF0E81BF18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5415" y="3048000"/>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D08A171-21DF-462F-9B29-BF29B4B1E17C}"/>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a:t>
            </a:r>
            <a:r>
              <a:rPr lang="en-GB" sz="1600" b="1" dirty="0"/>
              <a:t>  </a:t>
            </a:r>
            <a:r>
              <a:rPr lang="en-GB" sz="1600" dirty="0">
                <a:hlinkClick r:id="rId3"/>
              </a:rPr>
              <a:t>https://freeicons.io/business-set-3/customer-service-support-icon-38160</a:t>
            </a:r>
            <a:r>
              <a:rPr lang="en-GB" sz="1600" dirty="0"/>
              <a:t> </a:t>
            </a:r>
            <a:endParaRPr kumimoji="0" lang="en-GB" sz="160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406920298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5714734" y="5540175"/>
            <a:ext cx="11430265" cy="689175"/>
          </a:xfrm>
          <a:prstGeom prst="rect">
            <a:avLst/>
          </a:prstGeom>
        </p:spPr>
        <p:txBody>
          <a:bodyPr/>
          <a:lstStyle/>
          <a:p>
            <a:r>
              <a:rPr lang="en-GB" sz="5400" dirty="0"/>
              <a:t>Activities – London Vocal Project</a:t>
            </a:r>
            <a:endParaRPr sz="5400" dirty="0"/>
          </a:p>
        </p:txBody>
      </p:sp>
    </p:spTree>
    <p:extLst>
      <p:ext uri="{BB962C8B-B14F-4D97-AF65-F5344CB8AC3E}">
        <p14:creationId xmlns:p14="http://schemas.microsoft.com/office/powerpoint/2010/main" val="256457498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3600" dirty="0"/>
              <a:t>Session Objectives</a:t>
            </a:r>
            <a:endParaRPr sz="3600" dirty="0"/>
          </a:p>
        </p:txBody>
      </p:sp>
      <p:sp>
        <p:nvSpPr>
          <p:cNvPr id="151" name="Body"/>
          <p:cNvSpPr txBox="1">
            <a:spLocks noGrp="1"/>
          </p:cNvSpPr>
          <p:nvPr>
            <p:ph type="body" sz="half" idx="1"/>
          </p:nvPr>
        </p:nvSpPr>
        <p:spPr>
          <a:xfrm>
            <a:off x="4865854" y="2559050"/>
            <a:ext cx="17068801" cy="8818196"/>
          </a:xfrm>
          <a:prstGeom prst="rect">
            <a:avLst/>
          </a:prstGeom>
        </p:spPr>
        <p:txBody>
          <a:bodyPr/>
          <a:lstStyle/>
          <a:p>
            <a:pPr marR="0" algn="l" defTabSz="821530" rtl="0" fontAlgn="auto" latinLnBrk="0" hangingPunct="0">
              <a:lnSpc>
                <a:spcPct val="100000"/>
              </a:lnSpc>
              <a:spcBef>
                <a:spcPts val="0"/>
              </a:spcBef>
              <a:spcAft>
                <a:spcPts val="0"/>
              </a:spcAft>
              <a:buClrTx/>
              <a:buSzTx/>
              <a:tabLst/>
            </a:pPr>
            <a:r>
              <a:rPr lang="en-GB" sz="2800" dirty="0"/>
              <a:t>Creativity is both a </a:t>
            </a:r>
            <a:r>
              <a:rPr lang="en-GB" sz="2800" b="1" dirty="0"/>
              <a:t>skill</a:t>
            </a:r>
            <a:r>
              <a:rPr lang="en-GB" sz="2800" dirty="0"/>
              <a:t> and a </a:t>
            </a:r>
            <a:r>
              <a:rPr lang="en-GB" sz="2800" b="1" dirty="0"/>
              <a:t>behaviour</a:t>
            </a:r>
            <a:r>
              <a:rPr lang="en-GB" sz="2800" dirty="0"/>
              <a:t>.  </a:t>
            </a:r>
          </a:p>
          <a:p>
            <a:pPr marR="0" algn="l" defTabSz="821530" rtl="0" fontAlgn="auto" latinLnBrk="0" hangingPunct="0">
              <a:lnSpc>
                <a:spcPct val="100000"/>
              </a:lnSpc>
              <a:spcBef>
                <a:spcPts val="0"/>
              </a:spcBef>
              <a:spcAft>
                <a:spcPts val="0"/>
              </a:spcAft>
              <a:buClrTx/>
              <a:buSzTx/>
              <a:tabLst/>
            </a:pPr>
            <a:endParaRPr lang="en-GB" sz="2800" dirty="0"/>
          </a:p>
          <a:p>
            <a:pPr marR="0" algn="l" defTabSz="821530" rtl="0" fontAlgn="auto" latinLnBrk="0" hangingPunct="0">
              <a:lnSpc>
                <a:spcPct val="100000"/>
              </a:lnSpc>
              <a:spcBef>
                <a:spcPts val="0"/>
              </a:spcBef>
              <a:spcAft>
                <a:spcPts val="0"/>
              </a:spcAft>
              <a:buClrTx/>
              <a:buSzTx/>
              <a:tabLst/>
            </a:pPr>
            <a:r>
              <a:rPr lang="en-GB" sz="2800" dirty="0"/>
              <a:t>When working in a software development role you will need to demonstrate creativity from two perspectives.</a:t>
            </a:r>
          </a:p>
          <a:p>
            <a:pPr marR="0" algn="l" defTabSz="821530" rtl="0" fontAlgn="auto" latinLnBrk="0" hangingPunct="0">
              <a:lnSpc>
                <a:spcPct val="100000"/>
              </a:lnSpc>
              <a:spcBef>
                <a:spcPts val="0"/>
              </a:spcBef>
              <a:spcAft>
                <a:spcPts val="0"/>
              </a:spcAft>
              <a:buClrTx/>
              <a:buSzTx/>
              <a:tabLst/>
            </a:pPr>
            <a:endParaRPr lang="en-GB" dirty="0"/>
          </a:p>
          <a:p>
            <a:pPr marL="514350" marR="0" indent="-514350" algn="l" defTabSz="821530" rtl="0" fontAlgn="auto" latinLnBrk="0" hangingPunct="0">
              <a:lnSpc>
                <a:spcPct val="100000"/>
              </a:lnSpc>
              <a:spcBef>
                <a:spcPts val="0"/>
              </a:spcBef>
              <a:spcAft>
                <a:spcPts val="0"/>
              </a:spcAft>
              <a:buClrTx/>
              <a:buSzTx/>
              <a:buAutoNum type="arabicParenR"/>
              <a:tabLst/>
            </a:pPr>
            <a:r>
              <a:rPr lang="en-GB" sz="2800" dirty="0"/>
              <a:t>Creativity is about coming up with ideas and having the skills to share these ideas with your team or 	with a client.</a:t>
            </a:r>
          </a:p>
          <a:p>
            <a:pPr marL="514350" marR="0" indent="-514350" algn="l" defTabSz="821530" rtl="0" fontAlgn="auto" latinLnBrk="0" hangingPunct="0">
              <a:lnSpc>
                <a:spcPct val="100000"/>
              </a:lnSpc>
              <a:spcBef>
                <a:spcPts val="0"/>
              </a:spcBef>
              <a:spcAft>
                <a:spcPts val="0"/>
              </a:spcAft>
              <a:buClrTx/>
              <a:buSzTx/>
              <a:buAutoNum type="arabicParenR"/>
              <a:tabLst/>
            </a:pPr>
            <a:r>
              <a:rPr lang="en-GB" dirty="0"/>
              <a:t>Creativity is also about visual design and designing the best/most appropriate user interface for your audience.</a:t>
            </a:r>
            <a:endParaRPr lang="en-GB" sz="2800" dirty="0"/>
          </a:p>
          <a:p>
            <a:pPr marR="0" algn="l" defTabSz="821530" rtl="0" fontAlgn="auto" latinLnBrk="0" hangingPunct="0">
              <a:lnSpc>
                <a:spcPct val="100000"/>
              </a:lnSpc>
              <a:spcBef>
                <a:spcPts val="0"/>
              </a:spcBef>
              <a:spcAft>
                <a:spcPts val="0"/>
              </a:spcAft>
              <a:buClrTx/>
              <a:buSzTx/>
              <a:tabLst/>
            </a:pPr>
            <a:endParaRPr lang="en-GB" dirty="0"/>
          </a:p>
          <a:p>
            <a:pPr marR="0" algn="l" defTabSz="821530" rtl="0" fontAlgn="auto" latinLnBrk="0" hangingPunct="0">
              <a:lnSpc>
                <a:spcPct val="100000"/>
              </a:lnSpc>
              <a:spcBef>
                <a:spcPts val="0"/>
              </a:spcBef>
              <a:spcAft>
                <a:spcPts val="0"/>
              </a:spcAft>
              <a:buClrTx/>
              <a:buSzTx/>
              <a:tabLst/>
            </a:pPr>
            <a:r>
              <a:rPr lang="en-GB" sz="2800" dirty="0"/>
              <a:t>For this reason, creativity is an essential skill for a developer.</a:t>
            </a:r>
          </a:p>
          <a:p>
            <a:pPr marR="0" algn="l" defTabSz="821530" rtl="0" fontAlgn="auto" latinLnBrk="0" hangingPunct="0">
              <a:lnSpc>
                <a:spcPct val="100000"/>
              </a:lnSpc>
              <a:spcBef>
                <a:spcPts val="0"/>
              </a:spcBef>
              <a:spcAft>
                <a:spcPts val="0"/>
              </a:spcAft>
              <a:buClrTx/>
              <a:buSzTx/>
              <a:tabLst/>
            </a:pPr>
            <a:endParaRPr lang="en-GB" sz="2800" dirty="0"/>
          </a:p>
          <a:p>
            <a:pPr marR="0" algn="l" defTabSz="821530" rtl="0" fontAlgn="auto" latinLnBrk="0" hangingPunct="0">
              <a:lnSpc>
                <a:spcPct val="100000"/>
              </a:lnSpc>
              <a:spcBef>
                <a:spcPts val="0"/>
              </a:spcBef>
              <a:spcAft>
                <a:spcPts val="0"/>
              </a:spcAft>
              <a:buClrTx/>
              <a:buSzTx/>
              <a:tabLst/>
            </a:pPr>
            <a:r>
              <a:rPr lang="en-GB" sz="2800" dirty="0"/>
              <a:t>In this presentation we will discuss:</a:t>
            </a:r>
          </a:p>
          <a:p>
            <a:pPr marR="0" algn="l" defTabSz="821530" rtl="0" fontAlgn="auto" latinLnBrk="0" hangingPunct="0">
              <a:lnSpc>
                <a:spcPct val="100000"/>
              </a:lnSpc>
              <a:spcBef>
                <a:spcPts val="0"/>
              </a:spcBef>
              <a:spcAft>
                <a:spcPts val="0"/>
              </a:spcAft>
              <a:buClrTx/>
              <a:buSzTx/>
              <a:tabLst/>
            </a:pPr>
            <a:endParaRPr lang="en-GB" sz="2800" dirty="0"/>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sz="2800" dirty="0"/>
              <a:t>The ways in which software development is a creative discipline</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sz="2800" dirty="0"/>
              <a:t>How you use creativity to solve problems</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sz="2800" dirty="0"/>
              <a:t>How creativity contributes to solution design</a:t>
            </a:r>
          </a:p>
          <a:p>
            <a:endParaRPr lang="en-GB" dirty="0"/>
          </a:p>
        </p:txBody>
      </p:sp>
      <p:pic>
        <p:nvPicPr>
          <p:cNvPr id="4" name="Picture 3" descr="A hand holding a light bulb&#10;&#10;Description automatically generated with medium confidence">
            <a:extLst>
              <a:ext uri="{FF2B5EF4-FFF2-40B4-BE49-F238E27FC236}">
                <a16:creationId xmlns:a16="http://schemas.microsoft.com/office/drawing/2014/main" id="{A466414E-A190-4990-AE1B-2ED49F452E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4650" y="6111992"/>
            <a:ext cx="4212203" cy="5265254"/>
          </a:xfrm>
          <a:prstGeom prst="rect">
            <a:avLst/>
          </a:prstGeom>
        </p:spPr>
      </p:pic>
      <p:sp>
        <p:nvSpPr>
          <p:cNvPr id="5" name="TextBox 4">
            <a:extLst>
              <a:ext uri="{FF2B5EF4-FFF2-40B4-BE49-F238E27FC236}">
                <a16:creationId xmlns:a16="http://schemas.microsoft.com/office/drawing/2014/main" id="{04EAF9C6-BCA3-4FD6-921D-5956626D3E34}"/>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Diego PH </a:t>
            </a:r>
            <a:r>
              <a:rPr lang="en-GB" sz="1600" dirty="0">
                <a:hlinkClick r:id="rId3"/>
              </a:rPr>
              <a:t>https://unsplash.com/photos/fIq0tET6llw</a:t>
            </a:r>
            <a:r>
              <a:rPr lang="en-GB" sz="1600" dirty="0"/>
              <a:t> </a:t>
            </a:r>
            <a:endParaRPr kumimoji="0" lang="en-GB" sz="16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186857668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182615" cy="689175"/>
          </a:xfrm>
          <a:prstGeom prst="rect">
            <a:avLst/>
          </a:prstGeom>
        </p:spPr>
        <p:txBody>
          <a:bodyPr/>
          <a:lstStyle/>
          <a:p>
            <a:r>
              <a:rPr lang="en-GB" sz="3600" dirty="0"/>
              <a:t>Creativity in problem solving</a:t>
            </a:r>
            <a:endParaRPr sz="3600" dirty="0"/>
          </a:p>
        </p:txBody>
      </p:sp>
      <p:sp>
        <p:nvSpPr>
          <p:cNvPr id="143" name="Body"/>
          <p:cNvSpPr txBox="1">
            <a:spLocks noGrp="1"/>
          </p:cNvSpPr>
          <p:nvPr>
            <p:ph type="body" sz="half" idx="1"/>
          </p:nvPr>
        </p:nvSpPr>
        <p:spPr>
          <a:xfrm>
            <a:off x="4865854" y="2559050"/>
            <a:ext cx="17068801" cy="9222642"/>
          </a:xfrm>
          <a:prstGeom prst="rect">
            <a:avLst/>
          </a:prstGeom>
        </p:spPr>
        <p:txBody>
          <a:bodyPr/>
          <a:lstStyle/>
          <a:p>
            <a:r>
              <a:rPr lang="en-GB" dirty="0"/>
              <a:t>Consider this problem: </a:t>
            </a:r>
            <a:endParaRPr lang="en-GB" i="1" dirty="0"/>
          </a:p>
          <a:p>
            <a:r>
              <a:rPr lang="en-GB" dirty="0">
                <a:solidFill>
                  <a:srgbClr val="7030A0"/>
                </a:solidFill>
              </a:rPr>
              <a:t>Your company specialises in providing systems to access patient records in a health care setting. The system is too slow to retrieve the information (it takes around 40 seconds per patient) and the consultants and doctors using the system are becoming frustrated. </a:t>
            </a:r>
          </a:p>
          <a:p>
            <a:r>
              <a:rPr lang="en-GB" i="1" dirty="0"/>
              <a:t>	What is your immediate first thought on how this might be improved?</a:t>
            </a:r>
          </a:p>
          <a:p>
            <a:r>
              <a:rPr lang="en-GB" i="1" dirty="0"/>
              <a:t>	Can you think of other ways that might solve the problem?</a:t>
            </a:r>
          </a:p>
          <a:p>
            <a:endParaRPr lang="en-GB" i="1" dirty="0"/>
          </a:p>
          <a:p>
            <a:endParaRPr i="1" dirty="0"/>
          </a:p>
        </p:txBody>
      </p:sp>
      <p:sp>
        <p:nvSpPr>
          <p:cNvPr id="4" name="Body">
            <a:extLst>
              <a:ext uri="{FF2B5EF4-FFF2-40B4-BE49-F238E27FC236}">
                <a16:creationId xmlns:a16="http://schemas.microsoft.com/office/drawing/2014/main" id="{7276266E-BBCD-4A75-BDBE-6D4C9C9C7982}"/>
              </a:ext>
            </a:extLst>
          </p:cNvPr>
          <p:cNvSpPr txBox="1">
            <a:spLocks/>
          </p:cNvSpPr>
          <p:nvPr/>
        </p:nvSpPr>
        <p:spPr>
          <a:xfrm>
            <a:off x="4857484" y="6858000"/>
            <a:ext cx="17068801" cy="379852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a:t>The </a:t>
            </a:r>
            <a:r>
              <a:rPr lang="en-GB" dirty="0"/>
              <a:t>problem is assigned to three different developers to investigate… </a:t>
            </a:r>
          </a:p>
          <a:p>
            <a:pPr hangingPunct="1"/>
            <a:r>
              <a:rPr lang="en-GB" i="1" dirty="0"/>
              <a:t>	Consider their solutions on the following slides and what creative options they have explored. </a:t>
            </a:r>
          </a:p>
          <a:p>
            <a:pPr hangingPunct="1"/>
            <a:r>
              <a:rPr lang="en-GB" i="1" dirty="0"/>
              <a:t>	What are the advantages and disadvantages of the different solutions presented?</a:t>
            </a:r>
          </a:p>
          <a:p>
            <a:pPr hangingPunct="1"/>
            <a:endParaRPr lang="en-GB" i="1" dirty="0"/>
          </a:p>
          <a:p>
            <a:pPr hangingPunct="1"/>
            <a:endParaRPr lang="en-GB" i="1"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182615" cy="689175"/>
          </a:xfrm>
          <a:prstGeom prst="rect">
            <a:avLst/>
          </a:prstGeom>
        </p:spPr>
        <p:txBody>
          <a:bodyPr/>
          <a:lstStyle/>
          <a:p>
            <a:r>
              <a:rPr lang="en-GB" sz="3600" dirty="0"/>
              <a:t>Creativity in problem solving</a:t>
            </a:r>
            <a:endParaRPr sz="3600" dirty="0"/>
          </a:p>
        </p:txBody>
      </p:sp>
      <p:sp>
        <p:nvSpPr>
          <p:cNvPr id="143" name="Body"/>
          <p:cNvSpPr txBox="1">
            <a:spLocks noGrp="1"/>
          </p:cNvSpPr>
          <p:nvPr>
            <p:ph type="body" sz="half" idx="1"/>
          </p:nvPr>
        </p:nvSpPr>
        <p:spPr>
          <a:xfrm>
            <a:off x="4865855" y="2559050"/>
            <a:ext cx="10450346" cy="6991946"/>
          </a:xfrm>
          <a:prstGeom prst="rect">
            <a:avLst/>
          </a:prstGeom>
        </p:spPr>
        <p:txBody>
          <a:bodyPr/>
          <a:lstStyle/>
          <a:p>
            <a:r>
              <a:rPr lang="en-GB" sz="3600" dirty="0"/>
              <a:t>Developer #1: Tom </a:t>
            </a:r>
          </a:p>
          <a:p>
            <a:r>
              <a:rPr lang="en-GB" dirty="0"/>
              <a:t>Tom approaches this problem by looking at the database directly.</a:t>
            </a:r>
          </a:p>
          <a:p>
            <a:r>
              <a:rPr lang="en-GB" dirty="0"/>
              <a:t>He adds performance indexes to the database tables, and deletes a large amount of redundant obsolete data.</a:t>
            </a:r>
          </a:p>
          <a:p>
            <a:endParaRPr lang="en-GB" sz="1600" dirty="0"/>
          </a:p>
          <a:p>
            <a:r>
              <a:rPr lang="en-GB" dirty="0"/>
              <a:t>Tom’s changes improve performance of the system by 30%. </a:t>
            </a:r>
          </a:p>
          <a:p>
            <a:endParaRPr lang="en-GB" dirty="0"/>
          </a:p>
          <a:p>
            <a:endParaRPr i="1" dirty="0"/>
          </a:p>
        </p:txBody>
      </p:sp>
      <p:pic>
        <p:nvPicPr>
          <p:cNvPr id="4" name="Picture 2">
            <a:extLst>
              <a:ext uri="{FF2B5EF4-FFF2-40B4-BE49-F238E27FC236}">
                <a16:creationId xmlns:a16="http://schemas.microsoft.com/office/drawing/2014/main" id="{3D16AC32-45F5-4BEE-A2B8-171F605E69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8699" y="3171092"/>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BB48378-0229-4044-8E99-E32C6970C16E}"/>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a:t>
            </a:r>
            <a:r>
              <a:rPr lang="en-GB" sz="1600" dirty="0">
                <a:hlinkClick r:id="rId3"/>
              </a:rPr>
              <a:t>https://freeicons.io/cloud-computing,-database-and-envelope-icons/database-icon-3212</a:t>
            </a:r>
            <a:r>
              <a:rPr lang="en-GB" sz="1600" dirty="0"/>
              <a:t> </a:t>
            </a:r>
            <a:endParaRPr kumimoji="0" lang="en-GB" sz="16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71568917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a:extLst>
              <a:ext uri="{FF2B5EF4-FFF2-40B4-BE49-F238E27FC236}">
                <a16:creationId xmlns:a16="http://schemas.microsoft.com/office/drawing/2014/main" id="{0D2B2446-B5E0-4E4B-BE20-326CCC2F37C1}"/>
              </a:ext>
            </a:extLst>
          </p:cNvPr>
          <p:cNvSpPr txBox="1">
            <a:spLocks noGrp="1"/>
          </p:cNvSpPr>
          <p:nvPr>
            <p:ph type="title"/>
          </p:nvPr>
        </p:nvSpPr>
        <p:spPr>
          <a:xfrm>
            <a:off x="4857484" y="1113366"/>
            <a:ext cx="11182615" cy="689175"/>
          </a:xfrm>
          <a:prstGeom prst="rect">
            <a:avLst/>
          </a:prstGeom>
        </p:spPr>
        <p:txBody>
          <a:bodyPr/>
          <a:lstStyle/>
          <a:p>
            <a:r>
              <a:rPr lang="en-GB" sz="3600" dirty="0"/>
              <a:t>Creativity in problem solving</a:t>
            </a:r>
            <a:endParaRPr sz="3600" dirty="0"/>
          </a:p>
        </p:txBody>
      </p:sp>
      <p:sp>
        <p:nvSpPr>
          <p:cNvPr id="11" name="Body">
            <a:extLst>
              <a:ext uri="{FF2B5EF4-FFF2-40B4-BE49-F238E27FC236}">
                <a16:creationId xmlns:a16="http://schemas.microsoft.com/office/drawing/2014/main" id="{E8F216A4-09CF-47E3-A98D-5F8FA4BFC57E}"/>
              </a:ext>
            </a:extLst>
          </p:cNvPr>
          <p:cNvSpPr txBox="1">
            <a:spLocks noGrp="1"/>
          </p:cNvSpPr>
          <p:nvPr>
            <p:ph type="body" sz="half" idx="1"/>
          </p:nvPr>
        </p:nvSpPr>
        <p:spPr>
          <a:xfrm>
            <a:off x="4865855" y="2559050"/>
            <a:ext cx="10450346" cy="6991946"/>
          </a:xfrm>
          <a:prstGeom prst="rect">
            <a:avLst/>
          </a:prstGeom>
        </p:spPr>
        <p:txBody>
          <a:bodyPr/>
          <a:lstStyle/>
          <a:p>
            <a:r>
              <a:rPr lang="en-GB" sz="3600" dirty="0"/>
              <a:t>Developer #2: Aisha  </a:t>
            </a:r>
          </a:p>
          <a:p>
            <a:r>
              <a:rPr lang="en-GB" dirty="0"/>
              <a:t>Aisha approaches this problem seeing how the application handles the data. </a:t>
            </a:r>
          </a:p>
          <a:p>
            <a:r>
              <a:rPr lang="en-GB" dirty="0"/>
              <a:t>She realises the data doesn’t change frequently and that a set of patient data can be cached in the system overnight, preventing frequent trips back to the database to collect the data during the day. </a:t>
            </a:r>
          </a:p>
          <a:p>
            <a:r>
              <a:rPr lang="en-GB" dirty="0"/>
              <a:t>Aisha’s changes improve performance of the system by 60%. </a:t>
            </a:r>
          </a:p>
          <a:p>
            <a:endParaRPr lang="en-GB" dirty="0"/>
          </a:p>
          <a:p>
            <a:endParaRPr i="1" dirty="0"/>
          </a:p>
        </p:txBody>
      </p:sp>
      <p:pic>
        <p:nvPicPr>
          <p:cNvPr id="12" name="Picture 2">
            <a:extLst>
              <a:ext uri="{FF2B5EF4-FFF2-40B4-BE49-F238E27FC236}">
                <a16:creationId xmlns:a16="http://schemas.microsoft.com/office/drawing/2014/main" id="{D658DC76-F2F2-4CEB-88FC-4275D6248A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0099" y="2995246"/>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C9FB135-0145-478D-87A0-E940E3DC78A0}"/>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a:t>
            </a:r>
            <a:r>
              <a:rPr lang="en-GB" sz="1600" dirty="0">
                <a:hlinkClick r:id="rId4"/>
              </a:rPr>
              <a:t>https://freeicons.io/job-interview/online-application-job-resume-profile-icon-38577</a:t>
            </a:r>
            <a:r>
              <a:rPr lang="en-GB" sz="1600" dirty="0"/>
              <a:t> </a:t>
            </a:r>
            <a:endParaRPr kumimoji="0" lang="en-GB" sz="160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61364067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182615" cy="689175"/>
          </a:xfrm>
          <a:prstGeom prst="rect">
            <a:avLst/>
          </a:prstGeom>
        </p:spPr>
        <p:txBody>
          <a:bodyPr/>
          <a:lstStyle/>
          <a:p>
            <a:r>
              <a:rPr lang="en-GB" sz="3600" dirty="0"/>
              <a:t>Creativity in problem solving</a:t>
            </a:r>
            <a:endParaRPr sz="3600" dirty="0"/>
          </a:p>
        </p:txBody>
      </p:sp>
      <p:sp>
        <p:nvSpPr>
          <p:cNvPr id="143" name="Body"/>
          <p:cNvSpPr txBox="1">
            <a:spLocks noGrp="1"/>
          </p:cNvSpPr>
          <p:nvPr>
            <p:ph type="body" sz="half" idx="1"/>
          </p:nvPr>
        </p:nvSpPr>
        <p:spPr>
          <a:xfrm>
            <a:off x="4865855" y="2559050"/>
            <a:ext cx="10450346" cy="6991946"/>
          </a:xfrm>
          <a:prstGeom prst="rect">
            <a:avLst/>
          </a:prstGeom>
        </p:spPr>
        <p:txBody>
          <a:bodyPr/>
          <a:lstStyle/>
          <a:p>
            <a:r>
              <a:rPr lang="en-GB" sz="3600" dirty="0"/>
              <a:t>Developer #3: Carlos  </a:t>
            </a:r>
          </a:p>
          <a:p>
            <a:r>
              <a:rPr lang="en-GB" dirty="0"/>
              <a:t>Carlos things about this in an entirely different way. </a:t>
            </a:r>
          </a:p>
          <a:p>
            <a:r>
              <a:rPr lang="en-GB" dirty="0"/>
              <a:t>He speaks to the doctors and consultants using the system and realises that they only need two pieces of data to do their jobs, even though the system retrieves over 50 as part of the patient profile. Carlos amends the code to only get the data that is required. </a:t>
            </a:r>
          </a:p>
          <a:p>
            <a:r>
              <a:rPr lang="en-GB" dirty="0"/>
              <a:t>Carlos’s changes improve performance of the system by 70%, and make the system more secure with regards to data security. </a:t>
            </a:r>
          </a:p>
          <a:p>
            <a:endParaRPr lang="en-GB" dirty="0"/>
          </a:p>
          <a:p>
            <a:endParaRPr i="1" dirty="0"/>
          </a:p>
        </p:txBody>
      </p:sp>
      <p:sp>
        <p:nvSpPr>
          <p:cNvPr id="5" name="TextBox 4">
            <a:extLst>
              <a:ext uri="{FF2B5EF4-FFF2-40B4-BE49-F238E27FC236}">
                <a16:creationId xmlns:a16="http://schemas.microsoft.com/office/drawing/2014/main" id="{B75A1ECB-E450-4C96-B5CD-907E857A16FD}"/>
              </a:ext>
            </a:extLst>
          </p:cNvPr>
          <p:cNvSpPr txBox="1"/>
          <p:nvPr/>
        </p:nvSpPr>
        <p:spPr>
          <a:xfrm>
            <a:off x="6720073" y="12284278"/>
            <a:ext cx="11635516" cy="6367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a:t>
            </a:r>
            <a:r>
              <a:rPr lang="en-GB" sz="1600" dirty="0">
                <a:hlinkClick r:id="rId2"/>
              </a:rPr>
              <a:t>https://freeicons.io/apps-&amp;-programming-2/applications-and-programming-application-coding-web-code-write-icon-41764</a:t>
            </a:r>
            <a:r>
              <a:rPr lang="en-GB" sz="1600" dirty="0"/>
              <a:t> </a:t>
            </a:r>
            <a:endParaRPr kumimoji="0" lang="en-GB" sz="1600" i="0" u="none" strike="noStrike" cap="none" spc="0" normalizeH="0" baseline="0" dirty="0">
              <a:ln>
                <a:noFill/>
              </a:ln>
              <a:solidFill>
                <a:srgbClr val="000000"/>
              </a:solidFill>
              <a:effectLst/>
              <a:uFillTx/>
              <a:latin typeface="+mj-lt"/>
              <a:ea typeface="+mj-ea"/>
              <a:cs typeface="+mj-cs"/>
              <a:sym typeface="Helvetica"/>
            </a:endParaRPr>
          </a:p>
        </p:txBody>
      </p:sp>
      <p:pic>
        <p:nvPicPr>
          <p:cNvPr id="1026" name="Picture 2">
            <a:extLst>
              <a:ext uri="{FF2B5EF4-FFF2-40B4-BE49-F238E27FC236}">
                <a16:creationId xmlns:a16="http://schemas.microsoft.com/office/drawing/2014/main" id="{D0188DC4-CE27-4DA0-B2CA-40723A16AE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11600" y="3616623"/>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03966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3600" dirty="0"/>
              <a:t>Creativity in solution design</a:t>
            </a:r>
            <a:endParaRPr sz="3600" dirty="0"/>
          </a:p>
        </p:txBody>
      </p:sp>
      <p:sp>
        <p:nvSpPr>
          <p:cNvPr id="151" name="Body"/>
          <p:cNvSpPr txBox="1">
            <a:spLocks noGrp="1"/>
          </p:cNvSpPr>
          <p:nvPr>
            <p:ph type="body" sz="half" idx="1"/>
          </p:nvPr>
        </p:nvSpPr>
        <p:spPr>
          <a:xfrm>
            <a:off x="4865854" y="2559050"/>
            <a:ext cx="17068801" cy="4298950"/>
          </a:xfrm>
          <a:prstGeom prst="rect">
            <a:avLst/>
          </a:prstGeom>
        </p:spPr>
        <p:txBody>
          <a:bodyPr/>
          <a:lstStyle/>
          <a:p>
            <a:r>
              <a:rPr lang="en-GB" dirty="0"/>
              <a:t>Consider this customer requirement: </a:t>
            </a:r>
            <a:endParaRPr lang="en-GB" i="1" dirty="0"/>
          </a:p>
          <a:p>
            <a:r>
              <a:rPr lang="en-GB" dirty="0">
                <a:solidFill>
                  <a:srgbClr val="7030A0"/>
                </a:solidFill>
              </a:rPr>
              <a:t>A company specialising in domestic heating and plumbing is looking for a new system to manage the creation of estimates for pricing domestic heating and plumbing jobs. The challenge is to speed up the process of viewing the customer’s premises, consulting with the right experts to assess the work complexity, generating the estimate document and having the customer approve it.  </a:t>
            </a:r>
          </a:p>
          <a:p>
            <a:r>
              <a:rPr lang="en-GB" i="1" dirty="0"/>
              <a:t>	What is your immediate first thought on how this might be achieved?</a:t>
            </a:r>
          </a:p>
          <a:p>
            <a:r>
              <a:rPr lang="en-GB" i="1" dirty="0"/>
              <a:t>	Can you think of other ways that might achieve the same goal?</a:t>
            </a:r>
          </a:p>
          <a:p>
            <a:endParaRPr lang="en-GB" dirty="0"/>
          </a:p>
        </p:txBody>
      </p:sp>
      <p:sp>
        <p:nvSpPr>
          <p:cNvPr id="4" name="Body">
            <a:extLst>
              <a:ext uri="{FF2B5EF4-FFF2-40B4-BE49-F238E27FC236}">
                <a16:creationId xmlns:a16="http://schemas.microsoft.com/office/drawing/2014/main" id="{A1FAEFDF-C0A6-4DBE-A27B-0C2864F97044}"/>
              </a:ext>
            </a:extLst>
          </p:cNvPr>
          <p:cNvSpPr txBox="1">
            <a:spLocks/>
          </p:cNvSpPr>
          <p:nvPr/>
        </p:nvSpPr>
        <p:spPr>
          <a:xfrm>
            <a:off x="4857485" y="7264400"/>
            <a:ext cx="17068801" cy="429895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dirty="0"/>
              <a:t>The work is assigned to three different developers to investigate potential solutions… </a:t>
            </a:r>
          </a:p>
          <a:p>
            <a:pPr hangingPunct="1"/>
            <a:r>
              <a:rPr lang="en-GB" i="1" dirty="0"/>
              <a:t>	Consider their solutions on the following slides and what creative options they have explored. </a:t>
            </a:r>
          </a:p>
          <a:p>
            <a:pPr hangingPunct="1"/>
            <a:r>
              <a:rPr lang="en-GB" i="1" dirty="0"/>
              <a:t>	What are the advantages and disadvantages of the different solutions presented?</a:t>
            </a:r>
          </a:p>
          <a:p>
            <a:pPr hangingPunct="1"/>
            <a:endParaRPr lang="en-GB"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3600" dirty="0"/>
              <a:t>Creativity in solution design</a:t>
            </a:r>
            <a:endParaRPr sz="3600" dirty="0"/>
          </a:p>
        </p:txBody>
      </p:sp>
      <p:sp>
        <p:nvSpPr>
          <p:cNvPr id="151" name="Body"/>
          <p:cNvSpPr txBox="1">
            <a:spLocks noGrp="1"/>
          </p:cNvSpPr>
          <p:nvPr>
            <p:ph type="body" sz="half" idx="1"/>
          </p:nvPr>
        </p:nvSpPr>
        <p:spPr>
          <a:xfrm>
            <a:off x="4865855" y="2559050"/>
            <a:ext cx="11083391" cy="6991946"/>
          </a:xfrm>
          <a:prstGeom prst="rect">
            <a:avLst/>
          </a:prstGeom>
        </p:spPr>
        <p:txBody>
          <a:bodyPr/>
          <a:lstStyle/>
          <a:p>
            <a:r>
              <a:rPr lang="en-GB" sz="3600" dirty="0"/>
              <a:t>Developer #1: Tom </a:t>
            </a:r>
          </a:p>
          <a:p>
            <a:r>
              <a:rPr lang="en-GB" dirty="0"/>
              <a:t>Tom thinks this requirement is best served with a tablet app, that an engineer can take to a customer’s house. The app contains a large checklist which the engineer needs to fill in to describe the nature of the work. This checklist would be compiled by senior members of the company. The app then calculates the price of the job on the fly, and the estimate can be shown to the customer straight away and they can choose to accept or reject it. </a:t>
            </a:r>
          </a:p>
          <a:p>
            <a:endParaRPr lang="en-GB" dirty="0"/>
          </a:p>
          <a:p>
            <a:r>
              <a:rPr lang="en-GB" dirty="0"/>
              <a:t>Tom’s solution is to build the application using the </a:t>
            </a:r>
            <a:r>
              <a:rPr lang="en-GB" dirty="0" err="1"/>
              <a:t>Kivy</a:t>
            </a:r>
            <a:r>
              <a:rPr lang="en-GB" dirty="0"/>
              <a:t> Python Framework. </a:t>
            </a:r>
          </a:p>
          <a:p>
            <a:endParaRPr lang="en-GB" sz="2800" dirty="0"/>
          </a:p>
        </p:txBody>
      </p:sp>
      <p:sp>
        <p:nvSpPr>
          <p:cNvPr id="7" name="TextBox 6">
            <a:extLst>
              <a:ext uri="{FF2B5EF4-FFF2-40B4-BE49-F238E27FC236}">
                <a16:creationId xmlns:a16="http://schemas.microsoft.com/office/drawing/2014/main" id="{1CCBED28-50CC-4A97-8550-BF0CBB1630EF}"/>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a:t>
            </a:r>
            <a:r>
              <a:rPr lang="en-GB" sz="1600" dirty="0">
                <a:hlinkClick r:id="rId2"/>
              </a:rPr>
              <a:t>https://freeicons.io/material-icons-file-3/tablet-android-icon-20575</a:t>
            </a:r>
            <a:r>
              <a:rPr lang="en-GB" sz="1600" dirty="0"/>
              <a:t> </a:t>
            </a:r>
            <a:endParaRPr kumimoji="0" lang="en-GB" sz="1600" i="0" u="none" strike="noStrike" cap="none" spc="0" normalizeH="0" baseline="0" dirty="0">
              <a:ln>
                <a:noFill/>
              </a:ln>
              <a:solidFill>
                <a:srgbClr val="000000"/>
              </a:solidFill>
              <a:effectLst/>
              <a:uFillTx/>
              <a:latin typeface="+mj-lt"/>
              <a:ea typeface="+mj-ea"/>
              <a:cs typeface="+mj-cs"/>
              <a:sym typeface="Helvetica"/>
            </a:endParaRPr>
          </a:p>
        </p:txBody>
      </p:sp>
      <p:pic>
        <p:nvPicPr>
          <p:cNvPr id="2050" name="Picture 2">
            <a:extLst>
              <a:ext uri="{FF2B5EF4-FFF2-40B4-BE49-F238E27FC236}">
                <a16:creationId xmlns:a16="http://schemas.microsoft.com/office/drawing/2014/main" id="{CA7D874C-2FE2-4F6A-915E-3C30846C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6500" y="3602437"/>
            <a:ext cx="4512863" cy="451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16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3600" dirty="0"/>
              <a:t>Creativity in solution design</a:t>
            </a:r>
            <a:endParaRPr sz="3600" dirty="0"/>
          </a:p>
        </p:txBody>
      </p:sp>
      <p:sp>
        <p:nvSpPr>
          <p:cNvPr id="151" name="Body"/>
          <p:cNvSpPr txBox="1">
            <a:spLocks noGrp="1"/>
          </p:cNvSpPr>
          <p:nvPr>
            <p:ph type="body" sz="half" idx="1"/>
          </p:nvPr>
        </p:nvSpPr>
        <p:spPr>
          <a:xfrm>
            <a:off x="4865855" y="2559050"/>
            <a:ext cx="11083391" cy="6991946"/>
          </a:xfrm>
          <a:prstGeom prst="rect">
            <a:avLst/>
          </a:prstGeom>
        </p:spPr>
        <p:txBody>
          <a:bodyPr/>
          <a:lstStyle/>
          <a:p>
            <a:r>
              <a:rPr lang="en-GB" sz="3600" dirty="0"/>
              <a:t>Developer #2: Aisha </a:t>
            </a:r>
          </a:p>
          <a:p>
            <a:r>
              <a:rPr lang="en-GB" dirty="0"/>
              <a:t>Aisha recommends a solution where an engineer can register the customer’s details into a webpage after they have visited the house, and then construct a professional looking estimate document that will be associated with the customer record and emailed from the system. The customer can respond to the email to automatically trigger the acceptance of the job in the system and email the scheduling team.</a:t>
            </a:r>
          </a:p>
          <a:p>
            <a:endParaRPr lang="en-GB" dirty="0"/>
          </a:p>
          <a:p>
            <a:r>
              <a:rPr lang="en-GB" dirty="0"/>
              <a:t>Aisha’s solution would be developed using ASP.NET and a MongoDB database. </a:t>
            </a:r>
          </a:p>
          <a:p>
            <a:endParaRPr lang="en-GB" dirty="0"/>
          </a:p>
          <a:p>
            <a:r>
              <a:rPr lang="en-GB" dirty="0"/>
              <a:t> </a:t>
            </a:r>
          </a:p>
          <a:p>
            <a:endParaRPr lang="en-GB" sz="2800" dirty="0"/>
          </a:p>
        </p:txBody>
      </p:sp>
      <p:pic>
        <p:nvPicPr>
          <p:cNvPr id="3074" name="Picture 2">
            <a:extLst>
              <a:ext uri="{FF2B5EF4-FFF2-40B4-BE49-F238E27FC236}">
                <a16:creationId xmlns:a16="http://schemas.microsoft.com/office/drawing/2014/main" id="{7345E1E0-ADB6-4A15-9097-ADA2BF4152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9745" y="3616623"/>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B6CAAC0-45CF-4081-B3A6-9CDE0793D382}"/>
              </a:ext>
            </a:extLst>
          </p:cNvPr>
          <p:cNvSpPr txBox="1"/>
          <p:nvPr/>
        </p:nvSpPr>
        <p:spPr>
          <a:xfrm>
            <a:off x="6720073" y="12407389"/>
            <a:ext cx="11635516" cy="3904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L="0" marR="0" indent="0" algn="ctr" defTabSz="821530" rtl="0" fontAlgn="auto" latinLnBrk="0" hangingPunct="0">
              <a:lnSpc>
                <a:spcPct val="100000"/>
              </a:lnSpc>
              <a:spcBef>
                <a:spcPts val="0"/>
              </a:spcBef>
              <a:spcAft>
                <a:spcPts val="0"/>
              </a:spcAft>
              <a:buClrTx/>
              <a:buSzTx/>
              <a:buFontTx/>
              <a:buNone/>
              <a:tabLst/>
            </a:pPr>
            <a:r>
              <a:rPr lang="en-GB" sz="1600" dirty="0"/>
              <a:t>Image Source:  </a:t>
            </a:r>
            <a:r>
              <a:rPr lang="en-GB" sz="1600" dirty="0">
                <a:hlinkClick r:id="rId3"/>
              </a:rPr>
              <a:t>https://freeicons.io/document-icon/note-icon-icon-25548</a:t>
            </a:r>
            <a:r>
              <a:rPr lang="en-GB" sz="1600" dirty="0"/>
              <a:t> </a:t>
            </a:r>
            <a:endParaRPr kumimoji="0" lang="en-GB" sz="160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1626647844"/>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1014</Words>
  <Application>Microsoft Office PowerPoint</Application>
  <PresentationFormat>Custom</PresentationFormat>
  <Paragraphs>72</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Helvetica</vt:lpstr>
      <vt:lpstr>Helvetica Neue</vt:lpstr>
      <vt:lpstr>Helvetica Neue Light</vt:lpstr>
      <vt:lpstr>Helvetica Neue Thin</vt:lpstr>
      <vt:lpstr>Verdana</vt:lpstr>
      <vt:lpstr>White</vt:lpstr>
      <vt:lpstr>Creative Thinking for Digital Production, Design and Development (DPDD)</vt:lpstr>
      <vt:lpstr>Session Objectives</vt:lpstr>
      <vt:lpstr>Creativity in problem solving</vt:lpstr>
      <vt:lpstr>Creativity in problem solving</vt:lpstr>
      <vt:lpstr>Creativity in problem solving</vt:lpstr>
      <vt:lpstr>Creativity in problem solving</vt:lpstr>
      <vt:lpstr>Creativity in solution design</vt:lpstr>
      <vt:lpstr>Creativity in solution design</vt:lpstr>
      <vt:lpstr>Creativity in solution design</vt:lpstr>
      <vt:lpstr>Creativity in solution design</vt:lpstr>
      <vt:lpstr>Activities – London Vocal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Meetings</dc:title>
  <cp:lastModifiedBy>Bernie Fishpool</cp:lastModifiedBy>
  <cp:revision>8</cp:revision>
  <dcterms:modified xsi:type="dcterms:W3CDTF">2021-03-29T09:20:20Z</dcterms:modified>
</cp:coreProperties>
</file>