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6"/>
  </p:notesMasterIdLst>
  <p:sldIdLst>
    <p:sldId id="311" r:id="rId5"/>
    <p:sldId id="277" r:id="rId6"/>
    <p:sldId id="278" r:id="rId7"/>
    <p:sldId id="279" r:id="rId8"/>
    <p:sldId id="283"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06" r:id="rId32"/>
    <p:sldId id="307" r:id="rId33"/>
    <p:sldId id="308" r:id="rId34"/>
    <p:sldId id="309" r:id="rId3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1pPr>
    <a:lvl2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2pPr>
    <a:lvl3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3pPr>
    <a:lvl4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4pPr>
    <a:lvl5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5pPr>
    <a:lvl6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6pPr>
    <a:lvl7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7pPr>
    <a:lvl8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8pPr>
    <a:lvl9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0B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76BA"/>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04D80"/>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DFFF"/>
          </a:solidFill>
        </a:fill>
      </a:tcStyle>
    </a:wholeTbl>
    <a:band2H>
      <a:tcTxStyle/>
      <a:tcStyle>
        <a:tcBdr/>
        <a:fill>
          <a:solidFill>
            <a:srgbClr val="E6F0FF"/>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1F0CC"/>
          </a:solidFill>
        </a:fill>
      </a:tcStyle>
    </a:wholeTbl>
    <a:band2H>
      <a:tcTxStyle/>
      <a:tcStyle>
        <a:tcBdr/>
        <a:fill>
          <a:solidFill>
            <a:srgbClr val="EAF8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1E1"/>
          </a:solidFill>
        </a:fill>
      </a:tcStyle>
    </a:wholeTbl>
    <a:band2H>
      <a:tcTxStyle/>
      <a:tcStyle>
        <a:tcBdr/>
        <a:fill>
          <a:solidFill>
            <a:srgbClr val="FCE9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1"/>
  </p:normalViewPr>
  <p:slideViewPr>
    <p:cSldViewPr snapToGrid="0">
      <p:cViewPr varScale="1">
        <p:scale>
          <a:sx n="50" d="100"/>
          <a:sy n="50" d="100"/>
        </p:scale>
        <p:origin x="876"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nie Fishpool" userId="3ac729df-7b58-4b40-b07f-fc9c59bfd69a" providerId="ADAL" clId="{8BF3165D-5575-4EF8-A2DD-6AEC4475A782}"/>
    <pc:docChg chg="custSel modSld">
      <pc:chgData name="Bernie Fishpool" userId="3ac729df-7b58-4b40-b07f-fc9c59bfd69a" providerId="ADAL" clId="{8BF3165D-5575-4EF8-A2DD-6AEC4475A782}" dt="2021-08-10T12:32:00.370" v="656" actId="20577"/>
      <pc:docMkLst>
        <pc:docMk/>
      </pc:docMkLst>
      <pc:sldChg chg="modSp mod">
        <pc:chgData name="Bernie Fishpool" userId="3ac729df-7b58-4b40-b07f-fc9c59bfd69a" providerId="ADAL" clId="{8BF3165D-5575-4EF8-A2DD-6AEC4475A782}" dt="2021-08-10T12:22:10.189" v="98" actId="20577"/>
        <pc:sldMkLst>
          <pc:docMk/>
          <pc:sldMk cId="1961410657" sldId="279"/>
        </pc:sldMkLst>
        <pc:spChg chg="mod">
          <ac:chgData name="Bernie Fishpool" userId="3ac729df-7b58-4b40-b07f-fc9c59bfd69a" providerId="ADAL" clId="{8BF3165D-5575-4EF8-A2DD-6AEC4475A782}" dt="2021-08-10T12:22:10.189" v="98" actId="20577"/>
          <ac:spMkLst>
            <pc:docMk/>
            <pc:sldMk cId="1961410657" sldId="279"/>
            <ac:spMk id="4" creationId="{0FD9BA3C-CBFB-4133-862F-6189FCD74696}"/>
          </ac:spMkLst>
        </pc:spChg>
      </pc:sldChg>
      <pc:sldChg chg="modSp mod">
        <pc:chgData name="Bernie Fishpool" userId="3ac729df-7b58-4b40-b07f-fc9c59bfd69a" providerId="ADAL" clId="{8BF3165D-5575-4EF8-A2DD-6AEC4475A782}" dt="2021-08-10T12:24:47.464" v="318" actId="20577"/>
        <pc:sldMkLst>
          <pc:docMk/>
          <pc:sldMk cId="1781576177" sldId="286"/>
        </pc:sldMkLst>
        <pc:spChg chg="mod">
          <ac:chgData name="Bernie Fishpool" userId="3ac729df-7b58-4b40-b07f-fc9c59bfd69a" providerId="ADAL" clId="{8BF3165D-5575-4EF8-A2DD-6AEC4475A782}" dt="2021-08-10T12:24:47.464" v="318" actId="20577"/>
          <ac:spMkLst>
            <pc:docMk/>
            <pc:sldMk cId="1781576177" sldId="286"/>
            <ac:spMk id="150" creationId="{00000000-0000-0000-0000-000000000000}"/>
          </ac:spMkLst>
        </pc:spChg>
      </pc:sldChg>
      <pc:sldChg chg="modSp mod">
        <pc:chgData name="Bernie Fishpool" userId="3ac729df-7b58-4b40-b07f-fc9c59bfd69a" providerId="ADAL" clId="{8BF3165D-5575-4EF8-A2DD-6AEC4475A782}" dt="2021-08-10T12:25:38.242" v="364" actId="20577"/>
        <pc:sldMkLst>
          <pc:docMk/>
          <pc:sldMk cId="1808582538" sldId="288"/>
        </pc:sldMkLst>
        <pc:spChg chg="mod">
          <ac:chgData name="Bernie Fishpool" userId="3ac729df-7b58-4b40-b07f-fc9c59bfd69a" providerId="ADAL" clId="{8BF3165D-5575-4EF8-A2DD-6AEC4475A782}" dt="2021-08-10T12:25:38.242" v="364" actId="20577"/>
          <ac:spMkLst>
            <pc:docMk/>
            <pc:sldMk cId="1808582538" sldId="288"/>
            <ac:spMk id="2" creationId="{ACADD4EB-67B8-4B91-B22D-9E5816FF24EA}"/>
          </ac:spMkLst>
        </pc:spChg>
      </pc:sldChg>
      <pc:sldChg chg="modSp mod">
        <pc:chgData name="Bernie Fishpool" userId="3ac729df-7b58-4b40-b07f-fc9c59bfd69a" providerId="ADAL" clId="{8BF3165D-5575-4EF8-A2DD-6AEC4475A782}" dt="2021-08-10T12:27:54.299" v="389" actId="20577"/>
        <pc:sldMkLst>
          <pc:docMk/>
          <pc:sldMk cId="2382229324" sldId="294"/>
        </pc:sldMkLst>
        <pc:spChg chg="mod">
          <ac:chgData name="Bernie Fishpool" userId="3ac729df-7b58-4b40-b07f-fc9c59bfd69a" providerId="ADAL" clId="{8BF3165D-5575-4EF8-A2DD-6AEC4475A782}" dt="2021-08-10T12:27:54.299" v="389" actId="20577"/>
          <ac:spMkLst>
            <pc:docMk/>
            <pc:sldMk cId="2382229324" sldId="294"/>
            <ac:spMk id="2" creationId="{270B3119-0A77-40E1-91E7-2E5E216AFC2E}"/>
          </ac:spMkLst>
        </pc:spChg>
      </pc:sldChg>
      <pc:sldChg chg="modSp mod">
        <pc:chgData name="Bernie Fishpool" userId="3ac729df-7b58-4b40-b07f-fc9c59bfd69a" providerId="ADAL" clId="{8BF3165D-5575-4EF8-A2DD-6AEC4475A782}" dt="2021-08-10T12:31:21.033" v="609" actId="20577"/>
        <pc:sldMkLst>
          <pc:docMk/>
          <pc:sldMk cId="455333543" sldId="298"/>
        </pc:sldMkLst>
        <pc:spChg chg="mod">
          <ac:chgData name="Bernie Fishpool" userId="3ac729df-7b58-4b40-b07f-fc9c59bfd69a" providerId="ADAL" clId="{8BF3165D-5575-4EF8-A2DD-6AEC4475A782}" dt="2021-08-10T12:31:18.027" v="598" actId="1076"/>
          <ac:spMkLst>
            <pc:docMk/>
            <pc:sldMk cId="455333543" sldId="298"/>
            <ac:spMk id="2" creationId="{5DC2BBEA-3F26-4192-BDBF-6238CABF8992}"/>
          </ac:spMkLst>
        </pc:spChg>
        <pc:spChg chg="mod">
          <ac:chgData name="Bernie Fishpool" userId="3ac729df-7b58-4b40-b07f-fc9c59bfd69a" providerId="ADAL" clId="{8BF3165D-5575-4EF8-A2DD-6AEC4475A782}" dt="2021-08-10T12:31:16.193" v="597" actId="1076"/>
          <ac:spMkLst>
            <pc:docMk/>
            <pc:sldMk cId="455333543" sldId="298"/>
            <ac:spMk id="7" creationId="{E7782680-CAF7-41C1-92CC-195A68187CFA}"/>
          </ac:spMkLst>
        </pc:spChg>
        <pc:spChg chg="mod">
          <ac:chgData name="Bernie Fishpool" userId="3ac729df-7b58-4b40-b07f-fc9c59bfd69a" providerId="ADAL" clId="{8BF3165D-5575-4EF8-A2DD-6AEC4475A782}" dt="2021-08-10T12:31:21.033" v="609" actId="20577"/>
          <ac:spMkLst>
            <pc:docMk/>
            <pc:sldMk cId="455333543" sldId="298"/>
            <ac:spMk id="151" creationId="{00000000-0000-0000-0000-000000000000}"/>
          </ac:spMkLst>
        </pc:spChg>
      </pc:sldChg>
      <pc:sldChg chg="modSp mod">
        <pc:chgData name="Bernie Fishpool" userId="3ac729df-7b58-4b40-b07f-fc9c59bfd69a" providerId="ADAL" clId="{8BF3165D-5575-4EF8-A2DD-6AEC4475A782}" dt="2021-08-10T12:32:00.370" v="656" actId="20577"/>
        <pc:sldMkLst>
          <pc:docMk/>
          <pc:sldMk cId="1782542149" sldId="300"/>
        </pc:sldMkLst>
        <pc:spChg chg="mod">
          <ac:chgData name="Bernie Fishpool" userId="3ac729df-7b58-4b40-b07f-fc9c59bfd69a" providerId="ADAL" clId="{8BF3165D-5575-4EF8-A2DD-6AEC4475A782}" dt="2021-08-10T12:32:00.370" v="656" actId="20577"/>
          <ac:spMkLst>
            <pc:docMk/>
            <pc:sldMk cId="1782542149" sldId="300"/>
            <ac:spMk id="2" creationId="{B2C31ADF-5AD7-418C-AD39-CE75495576A7}"/>
          </ac:spMkLst>
        </pc:spChg>
      </pc:sldChg>
    </pc:docChg>
  </pc:docChgLst>
  <pc:docChgLst>
    <pc:chgData name="Bernie Fishpool" userId="3ac729df-7b58-4b40-b07f-fc9c59bfd69a" providerId="ADAL" clId="{2CA9051E-8DCA-4FE0-8A26-A6AC54937F07}"/>
    <pc:docChg chg="delSld modSld">
      <pc:chgData name="Bernie Fishpool" userId="3ac729df-7b58-4b40-b07f-fc9c59bfd69a" providerId="ADAL" clId="{2CA9051E-8DCA-4FE0-8A26-A6AC54937F07}" dt="2021-08-10T12:20:40.690" v="637" actId="20577"/>
      <pc:docMkLst>
        <pc:docMk/>
      </pc:docMkLst>
      <pc:sldChg chg="addSp modSp mod">
        <pc:chgData name="Bernie Fishpool" userId="3ac729df-7b58-4b40-b07f-fc9c59bfd69a" providerId="ADAL" clId="{2CA9051E-8DCA-4FE0-8A26-A6AC54937F07}" dt="2021-08-10T12:14:09.226" v="226" actId="1076"/>
        <pc:sldMkLst>
          <pc:docMk/>
          <pc:sldMk cId="3896705071" sldId="277"/>
        </pc:sldMkLst>
        <pc:spChg chg="mod">
          <ac:chgData name="Bernie Fishpool" userId="3ac729df-7b58-4b40-b07f-fc9c59bfd69a" providerId="ADAL" clId="{2CA9051E-8DCA-4FE0-8A26-A6AC54937F07}" dt="2021-08-10T12:13:52.330" v="221" actId="1076"/>
          <ac:spMkLst>
            <pc:docMk/>
            <pc:sldMk cId="3896705071" sldId="277"/>
            <ac:spMk id="2" creationId="{2130E19A-DF14-4261-BDCB-A379F33FEF4E}"/>
          </ac:spMkLst>
        </pc:spChg>
        <pc:spChg chg="mod">
          <ac:chgData name="Bernie Fishpool" userId="3ac729df-7b58-4b40-b07f-fc9c59bfd69a" providerId="ADAL" clId="{2CA9051E-8DCA-4FE0-8A26-A6AC54937F07}" dt="2021-08-10T12:13:50.099" v="220" actId="1076"/>
          <ac:spMkLst>
            <pc:docMk/>
            <pc:sldMk cId="3896705071" sldId="277"/>
            <ac:spMk id="3" creationId="{37146216-D37B-45EF-AB68-CA6A9023D037}"/>
          </ac:spMkLst>
        </pc:spChg>
        <pc:spChg chg="add mod">
          <ac:chgData name="Bernie Fishpool" userId="3ac729df-7b58-4b40-b07f-fc9c59bfd69a" providerId="ADAL" clId="{2CA9051E-8DCA-4FE0-8A26-A6AC54937F07}" dt="2021-08-10T12:14:05.735" v="224" actId="1076"/>
          <ac:spMkLst>
            <pc:docMk/>
            <pc:sldMk cId="3896705071" sldId="277"/>
            <ac:spMk id="8" creationId="{738D2A0F-7EFC-4B18-B809-49806B7464A6}"/>
          </ac:spMkLst>
        </pc:spChg>
        <pc:spChg chg="add mod">
          <ac:chgData name="Bernie Fishpool" userId="3ac729df-7b58-4b40-b07f-fc9c59bfd69a" providerId="ADAL" clId="{2CA9051E-8DCA-4FE0-8A26-A6AC54937F07}" dt="2021-08-10T12:14:09.226" v="226" actId="1076"/>
          <ac:spMkLst>
            <pc:docMk/>
            <pc:sldMk cId="3896705071" sldId="277"/>
            <ac:spMk id="9" creationId="{9F70E8E9-EEF0-4B80-9836-5BB6AC16CBDB}"/>
          </ac:spMkLst>
        </pc:spChg>
        <pc:spChg chg="mod">
          <ac:chgData name="Bernie Fishpool" userId="3ac729df-7b58-4b40-b07f-fc9c59bfd69a" providerId="ADAL" clId="{2CA9051E-8DCA-4FE0-8A26-A6AC54937F07}" dt="2021-08-10T12:13:56.481" v="222" actId="1076"/>
          <ac:spMkLst>
            <pc:docMk/>
            <pc:sldMk cId="3896705071" sldId="277"/>
            <ac:spMk id="10" creationId="{5A0B40DB-1BDB-4D1C-B031-3C7A10ACCA91}"/>
          </ac:spMkLst>
        </pc:spChg>
        <pc:spChg chg="mod">
          <ac:chgData name="Bernie Fishpool" userId="3ac729df-7b58-4b40-b07f-fc9c59bfd69a" providerId="ADAL" clId="{2CA9051E-8DCA-4FE0-8A26-A6AC54937F07}" dt="2021-08-10T12:04:00.361" v="75" actId="20577"/>
          <ac:spMkLst>
            <pc:docMk/>
            <pc:sldMk cId="3896705071" sldId="277"/>
            <ac:spMk id="142" creationId="{00000000-0000-0000-0000-000000000000}"/>
          </ac:spMkLst>
        </pc:spChg>
        <pc:spChg chg="mod">
          <ac:chgData name="Bernie Fishpool" userId="3ac729df-7b58-4b40-b07f-fc9c59bfd69a" providerId="ADAL" clId="{2CA9051E-8DCA-4FE0-8A26-A6AC54937F07}" dt="2021-08-10T12:13:43.228" v="219" actId="20577"/>
          <ac:spMkLst>
            <pc:docMk/>
            <pc:sldMk cId="3896705071" sldId="277"/>
            <ac:spMk id="143" creationId="{00000000-0000-0000-0000-000000000000}"/>
          </ac:spMkLst>
        </pc:spChg>
      </pc:sldChg>
      <pc:sldChg chg="modSp mod">
        <pc:chgData name="Bernie Fishpool" userId="3ac729df-7b58-4b40-b07f-fc9c59bfd69a" providerId="ADAL" clId="{2CA9051E-8DCA-4FE0-8A26-A6AC54937F07}" dt="2021-08-10T12:14:45.451" v="297" actId="20577"/>
        <pc:sldMkLst>
          <pc:docMk/>
          <pc:sldMk cId="147186859" sldId="278"/>
        </pc:sldMkLst>
        <pc:spChg chg="mod">
          <ac:chgData name="Bernie Fishpool" userId="3ac729df-7b58-4b40-b07f-fc9c59bfd69a" providerId="ADAL" clId="{2CA9051E-8DCA-4FE0-8A26-A6AC54937F07}" dt="2021-08-10T11:57:44.168" v="19"/>
          <ac:spMkLst>
            <pc:docMk/>
            <pc:sldMk cId="147186859" sldId="278"/>
            <ac:spMk id="2" creationId="{D9D2EC95-4196-46F7-808C-FFECCA2823F9}"/>
          </ac:spMkLst>
        </pc:spChg>
        <pc:spChg chg="mod">
          <ac:chgData name="Bernie Fishpool" userId="3ac729df-7b58-4b40-b07f-fc9c59bfd69a" providerId="ADAL" clId="{2CA9051E-8DCA-4FE0-8A26-A6AC54937F07}" dt="2021-08-10T12:14:45.451" v="297" actId="20577"/>
          <ac:spMkLst>
            <pc:docMk/>
            <pc:sldMk cId="147186859" sldId="278"/>
            <ac:spMk id="151" creationId="{00000000-0000-0000-0000-000000000000}"/>
          </ac:spMkLst>
        </pc:spChg>
      </pc:sldChg>
      <pc:sldChg chg="del">
        <pc:chgData name="Bernie Fishpool" userId="3ac729df-7b58-4b40-b07f-fc9c59bfd69a" providerId="ADAL" clId="{2CA9051E-8DCA-4FE0-8A26-A6AC54937F07}" dt="2021-08-10T11:57:16.822" v="16" actId="47"/>
        <pc:sldMkLst>
          <pc:docMk/>
          <pc:sldMk cId="679433181" sldId="280"/>
        </pc:sldMkLst>
      </pc:sldChg>
      <pc:sldChg chg="del">
        <pc:chgData name="Bernie Fishpool" userId="3ac729df-7b58-4b40-b07f-fc9c59bfd69a" providerId="ADAL" clId="{2CA9051E-8DCA-4FE0-8A26-A6AC54937F07}" dt="2021-08-10T11:57:18.017" v="17" actId="47"/>
        <pc:sldMkLst>
          <pc:docMk/>
          <pc:sldMk cId="1081867093" sldId="281"/>
        </pc:sldMkLst>
      </pc:sldChg>
      <pc:sldChg chg="del">
        <pc:chgData name="Bernie Fishpool" userId="3ac729df-7b58-4b40-b07f-fc9c59bfd69a" providerId="ADAL" clId="{2CA9051E-8DCA-4FE0-8A26-A6AC54937F07}" dt="2021-08-10T11:57:18.719" v="18" actId="47"/>
        <pc:sldMkLst>
          <pc:docMk/>
          <pc:sldMk cId="3905483171" sldId="282"/>
        </pc:sldMkLst>
      </pc:sldChg>
      <pc:sldChg chg="modSp mod">
        <pc:chgData name="Bernie Fishpool" userId="3ac729df-7b58-4b40-b07f-fc9c59bfd69a" providerId="ADAL" clId="{2CA9051E-8DCA-4FE0-8A26-A6AC54937F07}" dt="2021-08-10T12:14:54.645" v="299" actId="20577"/>
        <pc:sldMkLst>
          <pc:docMk/>
          <pc:sldMk cId="1977813567" sldId="283"/>
        </pc:sldMkLst>
        <pc:spChg chg="mod">
          <ac:chgData name="Bernie Fishpool" userId="3ac729df-7b58-4b40-b07f-fc9c59bfd69a" providerId="ADAL" clId="{2CA9051E-8DCA-4FE0-8A26-A6AC54937F07}" dt="2021-08-10T12:14:54.645" v="299" actId="20577"/>
          <ac:spMkLst>
            <pc:docMk/>
            <pc:sldMk cId="1977813567" sldId="283"/>
            <ac:spMk id="4" creationId="{F61FA627-A380-4D74-8241-3946BBD236B6}"/>
          </ac:spMkLst>
        </pc:spChg>
      </pc:sldChg>
      <pc:sldChg chg="modSp mod">
        <pc:chgData name="Bernie Fishpool" userId="3ac729df-7b58-4b40-b07f-fc9c59bfd69a" providerId="ADAL" clId="{2CA9051E-8DCA-4FE0-8A26-A6AC54937F07}" dt="2021-08-10T12:15:08.761" v="301" actId="20577"/>
        <pc:sldMkLst>
          <pc:docMk/>
          <pc:sldMk cId="1781576177" sldId="286"/>
        </pc:sldMkLst>
        <pc:spChg chg="mod">
          <ac:chgData name="Bernie Fishpool" userId="3ac729df-7b58-4b40-b07f-fc9c59bfd69a" providerId="ADAL" clId="{2CA9051E-8DCA-4FE0-8A26-A6AC54937F07}" dt="2021-08-10T12:15:08.761" v="301" actId="20577"/>
          <ac:spMkLst>
            <pc:docMk/>
            <pc:sldMk cId="1781576177" sldId="286"/>
            <ac:spMk id="150" creationId="{00000000-0000-0000-0000-000000000000}"/>
          </ac:spMkLst>
        </pc:spChg>
      </pc:sldChg>
      <pc:sldChg chg="modSp mod">
        <pc:chgData name="Bernie Fishpool" userId="3ac729df-7b58-4b40-b07f-fc9c59bfd69a" providerId="ADAL" clId="{2CA9051E-8DCA-4FE0-8A26-A6AC54937F07}" dt="2021-08-10T12:15:15.228" v="303" actId="20577"/>
        <pc:sldMkLst>
          <pc:docMk/>
          <pc:sldMk cId="574216704" sldId="289"/>
        </pc:sldMkLst>
        <pc:spChg chg="mod">
          <ac:chgData name="Bernie Fishpool" userId="3ac729df-7b58-4b40-b07f-fc9c59bfd69a" providerId="ADAL" clId="{2CA9051E-8DCA-4FE0-8A26-A6AC54937F07}" dt="2021-08-10T12:15:15.228" v="303" actId="20577"/>
          <ac:spMkLst>
            <pc:docMk/>
            <pc:sldMk cId="574216704" sldId="289"/>
            <ac:spMk id="142" creationId="{00000000-0000-0000-0000-000000000000}"/>
          </ac:spMkLst>
        </pc:spChg>
      </pc:sldChg>
      <pc:sldChg chg="modSp mod">
        <pc:chgData name="Bernie Fishpool" userId="3ac729df-7b58-4b40-b07f-fc9c59bfd69a" providerId="ADAL" clId="{2CA9051E-8DCA-4FE0-8A26-A6AC54937F07}" dt="2021-08-10T12:15:23.675" v="305" actId="20577"/>
        <pc:sldMkLst>
          <pc:docMk/>
          <pc:sldMk cId="3227842231" sldId="292"/>
        </pc:sldMkLst>
        <pc:spChg chg="mod">
          <ac:chgData name="Bernie Fishpool" userId="3ac729df-7b58-4b40-b07f-fc9c59bfd69a" providerId="ADAL" clId="{2CA9051E-8DCA-4FE0-8A26-A6AC54937F07}" dt="2021-08-10T12:15:23.675" v="305" actId="20577"/>
          <ac:spMkLst>
            <pc:docMk/>
            <pc:sldMk cId="3227842231" sldId="292"/>
            <ac:spMk id="134" creationId="{00000000-0000-0000-0000-000000000000}"/>
          </ac:spMkLst>
        </pc:spChg>
      </pc:sldChg>
      <pc:sldChg chg="modSp mod">
        <pc:chgData name="Bernie Fishpool" userId="3ac729df-7b58-4b40-b07f-fc9c59bfd69a" providerId="ADAL" clId="{2CA9051E-8DCA-4FE0-8A26-A6AC54937F07}" dt="2021-08-10T12:15:31.097" v="307" actId="20577"/>
        <pc:sldMkLst>
          <pc:docMk/>
          <pc:sldMk cId="77450497" sldId="295"/>
        </pc:sldMkLst>
        <pc:spChg chg="mod">
          <ac:chgData name="Bernie Fishpool" userId="3ac729df-7b58-4b40-b07f-fc9c59bfd69a" providerId="ADAL" clId="{2CA9051E-8DCA-4FE0-8A26-A6AC54937F07}" dt="2021-08-10T12:15:31.097" v="307" actId="20577"/>
          <ac:spMkLst>
            <pc:docMk/>
            <pc:sldMk cId="77450497" sldId="295"/>
            <ac:spMk id="158" creationId="{00000000-0000-0000-0000-000000000000}"/>
          </ac:spMkLst>
        </pc:spChg>
      </pc:sldChg>
      <pc:sldChg chg="modSp mod">
        <pc:chgData name="Bernie Fishpool" userId="3ac729df-7b58-4b40-b07f-fc9c59bfd69a" providerId="ADAL" clId="{2CA9051E-8DCA-4FE0-8A26-A6AC54937F07}" dt="2021-08-10T12:15:36.678" v="309" actId="20577"/>
        <pc:sldMkLst>
          <pc:docMk/>
          <pc:sldMk cId="455333543" sldId="298"/>
        </pc:sldMkLst>
        <pc:spChg chg="mod">
          <ac:chgData name="Bernie Fishpool" userId="3ac729df-7b58-4b40-b07f-fc9c59bfd69a" providerId="ADAL" clId="{2CA9051E-8DCA-4FE0-8A26-A6AC54937F07}" dt="2021-08-10T12:15:36.678" v="309" actId="20577"/>
          <ac:spMkLst>
            <pc:docMk/>
            <pc:sldMk cId="455333543" sldId="298"/>
            <ac:spMk id="150" creationId="{00000000-0000-0000-0000-000000000000}"/>
          </ac:spMkLst>
        </pc:spChg>
      </pc:sldChg>
      <pc:sldChg chg="modSp mod">
        <pc:chgData name="Bernie Fishpool" userId="3ac729df-7b58-4b40-b07f-fc9c59bfd69a" providerId="ADAL" clId="{2CA9051E-8DCA-4FE0-8A26-A6AC54937F07}" dt="2021-08-10T12:15:42.428" v="311" actId="20577"/>
        <pc:sldMkLst>
          <pc:docMk/>
          <pc:sldMk cId="131727177" sldId="301"/>
        </pc:sldMkLst>
        <pc:spChg chg="mod">
          <ac:chgData name="Bernie Fishpool" userId="3ac729df-7b58-4b40-b07f-fc9c59bfd69a" providerId="ADAL" clId="{2CA9051E-8DCA-4FE0-8A26-A6AC54937F07}" dt="2021-08-10T12:15:42.428" v="311" actId="20577"/>
          <ac:spMkLst>
            <pc:docMk/>
            <pc:sldMk cId="131727177" sldId="301"/>
            <ac:spMk id="142" creationId="{00000000-0000-0000-0000-000000000000}"/>
          </ac:spMkLst>
        </pc:spChg>
      </pc:sldChg>
      <pc:sldChg chg="modSp mod">
        <pc:chgData name="Bernie Fishpool" userId="3ac729df-7b58-4b40-b07f-fc9c59bfd69a" providerId="ADAL" clId="{2CA9051E-8DCA-4FE0-8A26-A6AC54937F07}" dt="2021-08-10T12:15:51.032" v="316" actId="6549"/>
        <pc:sldMkLst>
          <pc:docMk/>
          <pc:sldMk cId="1627481282" sldId="304"/>
        </pc:sldMkLst>
        <pc:spChg chg="mod">
          <ac:chgData name="Bernie Fishpool" userId="3ac729df-7b58-4b40-b07f-fc9c59bfd69a" providerId="ADAL" clId="{2CA9051E-8DCA-4FE0-8A26-A6AC54937F07}" dt="2021-08-10T12:15:51.032" v="316" actId="6549"/>
          <ac:spMkLst>
            <pc:docMk/>
            <pc:sldMk cId="1627481282" sldId="304"/>
            <ac:spMk id="134" creationId="{00000000-0000-0000-0000-000000000000}"/>
          </ac:spMkLst>
        </pc:spChg>
      </pc:sldChg>
      <pc:sldChg chg="modSp mod">
        <pc:chgData name="Bernie Fishpool" userId="3ac729df-7b58-4b40-b07f-fc9c59bfd69a" providerId="ADAL" clId="{2CA9051E-8DCA-4FE0-8A26-A6AC54937F07}" dt="2021-08-10T12:19:25.296" v="407" actId="1076"/>
        <pc:sldMkLst>
          <pc:docMk/>
          <pc:sldMk cId="85853248" sldId="307"/>
        </pc:sldMkLst>
        <pc:spChg chg="mod">
          <ac:chgData name="Bernie Fishpool" userId="3ac729df-7b58-4b40-b07f-fc9c59bfd69a" providerId="ADAL" clId="{2CA9051E-8DCA-4FE0-8A26-A6AC54937F07}" dt="2021-08-10T12:19:25.296" v="407" actId="1076"/>
          <ac:spMkLst>
            <pc:docMk/>
            <pc:sldMk cId="85853248" sldId="307"/>
            <ac:spMk id="2" creationId="{0A7CD46B-DE41-4097-A716-2C435EB01CFC}"/>
          </ac:spMkLst>
        </pc:spChg>
        <pc:spChg chg="mod">
          <ac:chgData name="Bernie Fishpool" userId="3ac729df-7b58-4b40-b07f-fc9c59bfd69a" providerId="ADAL" clId="{2CA9051E-8DCA-4FE0-8A26-A6AC54937F07}" dt="2021-08-10T12:19:22.288" v="406" actId="1076"/>
          <ac:spMkLst>
            <pc:docMk/>
            <pc:sldMk cId="85853248" sldId="307"/>
            <ac:spMk id="3" creationId="{39841DCA-E84F-4805-8174-51DBE787E663}"/>
          </ac:spMkLst>
        </pc:spChg>
        <pc:spChg chg="mod">
          <ac:chgData name="Bernie Fishpool" userId="3ac729df-7b58-4b40-b07f-fc9c59bfd69a" providerId="ADAL" clId="{2CA9051E-8DCA-4FE0-8A26-A6AC54937F07}" dt="2021-08-10T12:19:11.567" v="404" actId="20577"/>
          <ac:spMkLst>
            <pc:docMk/>
            <pc:sldMk cId="85853248" sldId="307"/>
            <ac:spMk id="158" creationId="{00000000-0000-0000-0000-000000000000}"/>
          </ac:spMkLst>
        </pc:spChg>
      </pc:sldChg>
      <pc:sldChg chg="modSp mod">
        <pc:chgData name="Bernie Fishpool" userId="3ac729df-7b58-4b40-b07f-fc9c59bfd69a" providerId="ADAL" clId="{2CA9051E-8DCA-4FE0-8A26-A6AC54937F07}" dt="2021-08-10T12:20:40.690" v="637" actId="20577"/>
        <pc:sldMkLst>
          <pc:docMk/>
          <pc:sldMk cId="4200857848" sldId="308"/>
        </pc:sldMkLst>
        <pc:spChg chg="mod">
          <ac:chgData name="Bernie Fishpool" userId="3ac729df-7b58-4b40-b07f-fc9c59bfd69a" providerId="ADAL" clId="{2CA9051E-8DCA-4FE0-8A26-A6AC54937F07}" dt="2021-08-10T12:20:40.690" v="637" actId="20577"/>
          <ac:spMkLst>
            <pc:docMk/>
            <pc:sldMk cId="4200857848" sldId="308"/>
            <ac:spMk id="135" creationId="{00000000-0000-0000-0000-000000000000}"/>
          </ac:spMkLst>
        </pc:spChg>
      </pc:sldChg>
    </pc:docChg>
  </pc:docChgLst>
  <pc:docChgLst>
    <pc:chgData name="Bernie Fishpool" userId="3ac729df-7b58-4b40-b07f-fc9c59bfd69a" providerId="ADAL" clId="{AFFE2798-9F79-4B17-A856-D0790C384D95}"/>
    <pc:docChg chg="modSld">
      <pc:chgData name="Bernie Fishpool" userId="3ac729df-7b58-4b40-b07f-fc9c59bfd69a" providerId="ADAL" clId="{AFFE2798-9F79-4B17-A856-D0790C384D95}" dt="2021-08-12T12:45:19.580" v="0"/>
      <pc:docMkLst>
        <pc:docMk/>
      </pc:docMkLst>
      <pc:sldChg chg="modSp mod">
        <pc:chgData name="Bernie Fishpool" userId="3ac729df-7b58-4b40-b07f-fc9c59bfd69a" providerId="ADAL" clId="{AFFE2798-9F79-4B17-A856-D0790C384D95}" dt="2021-08-12T12:45:19.580" v="0"/>
        <pc:sldMkLst>
          <pc:docMk/>
          <pc:sldMk cId="3759958376" sldId="311"/>
        </pc:sldMkLst>
        <pc:spChg chg="mod">
          <ac:chgData name="Bernie Fishpool" userId="3ac729df-7b58-4b40-b07f-fc9c59bfd69a" providerId="ADAL" clId="{AFFE2798-9F79-4B17-A856-D0790C384D95}" dt="2021-08-12T12:45:19.580" v="0"/>
          <ac:spMkLst>
            <pc:docMk/>
            <pc:sldMk cId="3759958376" sldId="311"/>
            <ac:spMk id="129" creationId="{00000000-0000-0000-0000-000000000000}"/>
          </ac:spMkLst>
        </pc:spChg>
      </pc:sldChg>
    </pc:docChg>
  </pc:docChgLst>
  <pc:docChgLst>
    <pc:chgData name="Bernie Fishpool" userId="3ac729df-7b58-4b40-b07f-fc9c59bfd69a" providerId="ADAL" clId="{34007E36-D99D-4402-97AB-14EEF6D1C47F}"/>
    <pc:docChg chg="undo custSel modSld">
      <pc:chgData name="Bernie Fishpool" userId="3ac729df-7b58-4b40-b07f-fc9c59bfd69a" providerId="ADAL" clId="{34007E36-D99D-4402-97AB-14EEF6D1C47F}" dt="2021-06-23T13:59:50.725" v="5867" actId="113"/>
      <pc:docMkLst>
        <pc:docMk/>
      </pc:docMkLst>
      <pc:sldChg chg="modSp mod">
        <pc:chgData name="Bernie Fishpool" userId="3ac729df-7b58-4b40-b07f-fc9c59bfd69a" providerId="ADAL" clId="{34007E36-D99D-4402-97AB-14EEF6D1C47F}" dt="2021-06-23T10:34:31.409" v="201" actId="20577"/>
        <pc:sldMkLst>
          <pc:docMk/>
          <pc:sldMk cId="3896705071" sldId="277"/>
        </pc:sldMkLst>
        <pc:spChg chg="mod">
          <ac:chgData name="Bernie Fishpool" userId="3ac729df-7b58-4b40-b07f-fc9c59bfd69a" providerId="ADAL" clId="{34007E36-D99D-4402-97AB-14EEF6D1C47F}" dt="2021-06-23T10:27:29.309" v="104"/>
          <ac:spMkLst>
            <pc:docMk/>
            <pc:sldMk cId="3896705071" sldId="277"/>
            <ac:spMk id="3" creationId="{37146216-D37B-45EF-AB68-CA6A9023D037}"/>
          </ac:spMkLst>
        </pc:spChg>
        <pc:spChg chg="mod">
          <ac:chgData name="Bernie Fishpool" userId="3ac729df-7b58-4b40-b07f-fc9c59bfd69a" providerId="ADAL" clId="{34007E36-D99D-4402-97AB-14EEF6D1C47F}" dt="2021-06-23T10:27:13.457" v="103"/>
          <ac:spMkLst>
            <pc:docMk/>
            <pc:sldMk cId="3896705071" sldId="277"/>
            <ac:spMk id="10" creationId="{5A0B40DB-1BDB-4D1C-B031-3C7A10ACCA91}"/>
          </ac:spMkLst>
        </pc:spChg>
        <pc:spChg chg="mod">
          <ac:chgData name="Bernie Fishpool" userId="3ac729df-7b58-4b40-b07f-fc9c59bfd69a" providerId="ADAL" clId="{34007E36-D99D-4402-97AB-14EEF6D1C47F}" dt="2021-06-23T10:26:58.602" v="102" actId="1076"/>
          <ac:spMkLst>
            <pc:docMk/>
            <pc:sldMk cId="3896705071" sldId="277"/>
            <ac:spMk id="142" creationId="{00000000-0000-0000-0000-000000000000}"/>
          </ac:spMkLst>
        </pc:spChg>
        <pc:spChg chg="mod">
          <ac:chgData name="Bernie Fishpool" userId="3ac729df-7b58-4b40-b07f-fc9c59bfd69a" providerId="ADAL" clId="{34007E36-D99D-4402-97AB-14EEF6D1C47F}" dt="2021-06-23T10:34:31.409" v="201" actId="20577"/>
          <ac:spMkLst>
            <pc:docMk/>
            <pc:sldMk cId="3896705071" sldId="277"/>
            <ac:spMk id="143" creationId="{00000000-0000-0000-0000-000000000000}"/>
          </ac:spMkLst>
        </pc:spChg>
      </pc:sldChg>
      <pc:sldChg chg="modSp mod">
        <pc:chgData name="Bernie Fishpool" userId="3ac729df-7b58-4b40-b07f-fc9c59bfd69a" providerId="ADAL" clId="{34007E36-D99D-4402-97AB-14EEF6D1C47F}" dt="2021-06-23T10:35:18.865" v="244" actId="20577"/>
        <pc:sldMkLst>
          <pc:docMk/>
          <pc:sldMk cId="147186859" sldId="278"/>
        </pc:sldMkLst>
        <pc:spChg chg="mod">
          <ac:chgData name="Bernie Fishpool" userId="3ac729df-7b58-4b40-b07f-fc9c59bfd69a" providerId="ADAL" clId="{34007E36-D99D-4402-97AB-14EEF6D1C47F}" dt="2021-06-23T10:35:18.865" v="244" actId="20577"/>
          <ac:spMkLst>
            <pc:docMk/>
            <pc:sldMk cId="147186859" sldId="278"/>
            <ac:spMk id="151" creationId="{00000000-0000-0000-0000-000000000000}"/>
          </ac:spMkLst>
        </pc:spChg>
      </pc:sldChg>
      <pc:sldChg chg="modSp mod">
        <pc:chgData name="Bernie Fishpool" userId="3ac729df-7b58-4b40-b07f-fc9c59bfd69a" providerId="ADAL" clId="{34007E36-D99D-4402-97AB-14EEF6D1C47F}" dt="2021-06-23T13:07:16.994" v="5406" actId="20577"/>
        <pc:sldMkLst>
          <pc:docMk/>
          <pc:sldMk cId="679433181" sldId="280"/>
        </pc:sldMkLst>
        <pc:spChg chg="mod">
          <ac:chgData name="Bernie Fishpool" userId="3ac729df-7b58-4b40-b07f-fc9c59bfd69a" providerId="ADAL" clId="{34007E36-D99D-4402-97AB-14EEF6D1C47F}" dt="2021-06-23T10:54:47.301" v="504" actId="6549"/>
          <ac:spMkLst>
            <pc:docMk/>
            <pc:sldMk cId="679433181" sldId="280"/>
            <ac:spMk id="134" creationId="{00000000-0000-0000-0000-000000000000}"/>
          </ac:spMkLst>
        </pc:spChg>
        <pc:spChg chg="mod">
          <ac:chgData name="Bernie Fishpool" userId="3ac729df-7b58-4b40-b07f-fc9c59bfd69a" providerId="ADAL" clId="{34007E36-D99D-4402-97AB-14EEF6D1C47F}" dt="2021-06-23T13:07:16.994" v="5406" actId="20577"/>
          <ac:spMkLst>
            <pc:docMk/>
            <pc:sldMk cId="679433181" sldId="280"/>
            <ac:spMk id="135" creationId="{00000000-0000-0000-0000-000000000000}"/>
          </ac:spMkLst>
        </pc:spChg>
      </pc:sldChg>
      <pc:sldChg chg="modSp mod">
        <pc:chgData name="Bernie Fishpool" userId="3ac729df-7b58-4b40-b07f-fc9c59bfd69a" providerId="ADAL" clId="{34007E36-D99D-4402-97AB-14EEF6D1C47F}" dt="2021-06-23T10:57:15.344" v="768" actId="6549"/>
        <pc:sldMkLst>
          <pc:docMk/>
          <pc:sldMk cId="1081867093" sldId="281"/>
        </pc:sldMkLst>
        <pc:spChg chg="mod">
          <ac:chgData name="Bernie Fishpool" userId="3ac729df-7b58-4b40-b07f-fc9c59bfd69a" providerId="ADAL" clId="{34007E36-D99D-4402-97AB-14EEF6D1C47F}" dt="2021-06-23T10:57:15.344" v="768" actId="6549"/>
          <ac:spMkLst>
            <pc:docMk/>
            <pc:sldMk cId="1081867093" sldId="281"/>
            <ac:spMk id="143" creationId="{00000000-0000-0000-0000-000000000000}"/>
          </ac:spMkLst>
        </pc:spChg>
      </pc:sldChg>
      <pc:sldChg chg="modSp mod">
        <pc:chgData name="Bernie Fishpool" userId="3ac729df-7b58-4b40-b07f-fc9c59bfd69a" providerId="ADAL" clId="{34007E36-D99D-4402-97AB-14EEF6D1C47F}" dt="2021-06-23T10:59:18.510" v="999" actId="20577"/>
        <pc:sldMkLst>
          <pc:docMk/>
          <pc:sldMk cId="1977813567" sldId="283"/>
        </pc:sldMkLst>
        <pc:spChg chg="mod">
          <ac:chgData name="Bernie Fishpool" userId="3ac729df-7b58-4b40-b07f-fc9c59bfd69a" providerId="ADAL" clId="{34007E36-D99D-4402-97AB-14EEF6D1C47F}" dt="2021-06-23T10:58:01.950" v="829" actId="20577"/>
          <ac:spMkLst>
            <pc:docMk/>
            <pc:sldMk cId="1977813567" sldId="283"/>
            <ac:spMk id="4" creationId="{F61FA627-A380-4D74-8241-3946BBD236B6}"/>
          </ac:spMkLst>
        </pc:spChg>
        <pc:spChg chg="mod">
          <ac:chgData name="Bernie Fishpool" userId="3ac729df-7b58-4b40-b07f-fc9c59bfd69a" providerId="ADAL" clId="{34007E36-D99D-4402-97AB-14EEF6D1C47F}" dt="2021-06-23T10:59:18.510" v="999" actId="20577"/>
          <ac:spMkLst>
            <pc:docMk/>
            <pc:sldMk cId="1977813567" sldId="283"/>
            <ac:spMk id="159" creationId="{00000000-0000-0000-0000-000000000000}"/>
          </ac:spMkLst>
        </pc:spChg>
      </pc:sldChg>
      <pc:sldChg chg="modSp mod">
        <pc:chgData name="Bernie Fishpool" userId="3ac729df-7b58-4b40-b07f-fc9c59bfd69a" providerId="ADAL" clId="{34007E36-D99D-4402-97AB-14EEF6D1C47F}" dt="2021-06-23T13:08:30.923" v="5407" actId="1076"/>
        <pc:sldMkLst>
          <pc:docMk/>
          <pc:sldMk cId="2268578116" sldId="284"/>
        </pc:sldMkLst>
        <pc:spChg chg="mod">
          <ac:chgData name="Bernie Fishpool" userId="3ac729df-7b58-4b40-b07f-fc9c59bfd69a" providerId="ADAL" clId="{34007E36-D99D-4402-97AB-14EEF6D1C47F}" dt="2021-06-23T13:08:30.923" v="5407" actId="1076"/>
          <ac:spMkLst>
            <pc:docMk/>
            <pc:sldMk cId="2268578116" sldId="284"/>
            <ac:spMk id="3" creationId="{928279E1-C89A-4A81-A5A9-AC122CED26B3}"/>
          </ac:spMkLst>
        </pc:spChg>
        <pc:spChg chg="mod">
          <ac:chgData name="Bernie Fishpool" userId="3ac729df-7b58-4b40-b07f-fc9c59bfd69a" providerId="ADAL" clId="{34007E36-D99D-4402-97AB-14EEF6D1C47F}" dt="2021-06-23T11:00:41.413" v="1023" actId="20577"/>
          <ac:spMkLst>
            <pc:docMk/>
            <pc:sldMk cId="2268578116" sldId="284"/>
            <ac:spMk id="135" creationId="{00000000-0000-0000-0000-000000000000}"/>
          </ac:spMkLst>
        </pc:spChg>
      </pc:sldChg>
      <pc:sldChg chg="modSp mod">
        <pc:chgData name="Bernie Fishpool" userId="3ac729df-7b58-4b40-b07f-fc9c59bfd69a" providerId="ADAL" clId="{34007E36-D99D-4402-97AB-14EEF6D1C47F}" dt="2021-06-23T11:00:56.731" v="1067" actId="20577"/>
        <pc:sldMkLst>
          <pc:docMk/>
          <pc:sldMk cId="2417163466" sldId="285"/>
        </pc:sldMkLst>
        <pc:spChg chg="mod">
          <ac:chgData name="Bernie Fishpool" userId="3ac729df-7b58-4b40-b07f-fc9c59bfd69a" providerId="ADAL" clId="{34007E36-D99D-4402-97AB-14EEF6D1C47F}" dt="2021-06-23T11:00:56.731" v="1067" actId="20577"/>
          <ac:spMkLst>
            <pc:docMk/>
            <pc:sldMk cId="2417163466" sldId="285"/>
            <ac:spMk id="2" creationId="{B51ADAFD-FE8A-433D-A091-45171F3D234C}"/>
          </ac:spMkLst>
        </pc:spChg>
      </pc:sldChg>
      <pc:sldChg chg="modSp mod">
        <pc:chgData name="Bernie Fishpool" userId="3ac729df-7b58-4b40-b07f-fc9c59bfd69a" providerId="ADAL" clId="{34007E36-D99D-4402-97AB-14EEF6D1C47F}" dt="2021-06-23T11:39:50.318" v="1721" actId="20577"/>
        <pc:sldMkLst>
          <pc:docMk/>
          <pc:sldMk cId="1781576177" sldId="286"/>
        </pc:sldMkLst>
        <pc:spChg chg="mod">
          <ac:chgData name="Bernie Fishpool" userId="3ac729df-7b58-4b40-b07f-fc9c59bfd69a" providerId="ADAL" clId="{34007E36-D99D-4402-97AB-14EEF6D1C47F}" dt="2021-06-23T11:37:55.539" v="1567" actId="1076"/>
          <ac:spMkLst>
            <pc:docMk/>
            <pc:sldMk cId="1781576177" sldId="286"/>
            <ac:spMk id="2" creationId="{2BAFE7E6-0EE4-4892-A605-FF5563B3CC88}"/>
          </ac:spMkLst>
        </pc:spChg>
        <pc:spChg chg="mod">
          <ac:chgData name="Bernie Fishpool" userId="3ac729df-7b58-4b40-b07f-fc9c59bfd69a" providerId="ADAL" clId="{34007E36-D99D-4402-97AB-14EEF6D1C47F}" dt="2021-06-23T11:37:55.539" v="1567" actId="1076"/>
          <ac:spMkLst>
            <pc:docMk/>
            <pc:sldMk cId="1781576177" sldId="286"/>
            <ac:spMk id="5" creationId="{81EEFCDA-C295-4571-86FE-A4501399F966}"/>
          </ac:spMkLst>
        </pc:spChg>
        <pc:spChg chg="mod">
          <ac:chgData name="Bernie Fishpool" userId="3ac729df-7b58-4b40-b07f-fc9c59bfd69a" providerId="ADAL" clId="{34007E36-D99D-4402-97AB-14EEF6D1C47F}" dt="2021-06-23T11:37:55.539" v="1567" actId="1076"/>
          <ac:spMkLst>
            <pc:docMk/>
            <pc:sldMk cId="1781576177" sldId="286"/>
            <ac:spMk id="9" creationId="{2A1F00CF-2A07-4552-A4FB-5083DC1867B9}"/>
          </ac:spMkLst>
        </pc:spChg>
        <pc:spChg chg="mod">
          <ac:chgData name="Bernie Fishpool" userId="3ac729df-7b58-4b40-b07f-fc9c59bfd69a" providerId="ADAL" clId="{34007E36-D99D-4402-97AB-14EEF6D1C47F}" dt="2021-06-23T11:37:55.539" v="1567" actId="1076"/>
          <ac:spMkLst>
            <pc:docMk/>
            <pc:sldMk cId="1781576177" sldId="286"/>
            <ac:spMk id="11" creationId="{3DAE16AE-F0A3-46AB-8FA5-F5B6F14FD2E1}"/>
          </ac:spMkLst>
        </pc:spChg>
        <pc:spChg chg="mod">
          <ac:chgData name="Bernie Fishpool" userId="3ac729df-7b58-4b40-b07f-fc9c59bfd69a" providerId="ADAL" clId="{34007E36-D99D-4402-97AB-14EEF6D1C47F}" dt="2021-06-23T11:36:40.309" v="1516" actId="1076"/>
          <ac:spMkLst>
            <pc:docMk/>
            <pc:sldMk cId="1781576177" sldId="286"/>
            <ac:spMk id="150" creationId="{00000000-0000-0000-0000-000000000000}"/>
          </ac:spMkLst>
        </pc:spChg>
        <pc:spChg chg="mod">
          <ac:chgData name="Bernie Fishpool" userId="3ac729df-7b58-4b40-b07f-fc9c59bfd69a" providerId="ADAL" clId="{34007E36-D99D-4402-97AB-14EEF6D1C47F}" dt="2021-06-23T11:39:50.318" v="1721" actId="20577"/>
          <ac:spMkLst>
            <pc:docMk/>
            <pc:sldMk cId="1781576177" sldId="286"/>
            <ac:spMk id="151" creationId="{00000000-0000-0000-0000-000000000000}"/>
          </ac:spMkLst>
        </pc:spChg>
      </pc:sldChg>
      <pc:sldChg chg="modSp mod">
        <pc:chgData name="Bernie Fishpool" userId="3ac729df-7b58-4b40-b07f-fc9c59bfd69a" providerId="ADAL" clId="{34007E36-D99D-4402-97AB-14EEF6D1C47F}" dt="2021-06-23T11:40:52.153" v="1863" actId="403"/>
        <pc:sldMkLst>
          <pc:docMk/>
          <pc:sldMk cId="2888542900" sldId="287"/>
        </pc:sldMkLst>
        <pc:spChg chg="mod">
          <ac:chgData name="Bernie Fishpool" userId="3ac729df-7b58-4b40-b07f-fc9c59bfd69a" providerId="ADAL" clId="{34007E36-D99D-4402-97AB-14EEF6D1C47F}" dt="2021-06-23T11:40:52.153" v="1863" actId="403"/>
          <ac:spMkLst>
            <pc:docMk/>
            <pc:sldMk cId="2888542900" sldId="287"/>
            <ac:spMk id="159" creationId="{00000000-0000-0000-0000-000000000000}"/>
          </ac:spMkLst>
        </pc:spChg>
      </pc:sldChg>
      <pc:sldChg chg="addSp delSp modSp mod">
        <pc:chgData name="Bernie Fishpool" userId="3ac729df-7b58-4b40-b07f-fc9c59bfd69a" providerId="ADAL" clId="{34007E36-D99D-4402-97AB-14EEF6D1C47F}" dt="2021-06-23T13:58:27.734" v="5866" actId="1076"/>
        <pc:sldMkLst>
          <pc:docMk/>
          <pc:sldMk cId="574216704" sldId="289"/>
        </pc:sldMkLst>
        <pc:spChg chg="del">
          <ac:chgData name="Bernie Fishpool" userId="3ac729df-7b58-4b40-b07f-fc9c59bfd69a" providerId="ADAL" clId="{34007E36-D99D-4402-97AB-14EEF6D1C47F}" dt="2021-06-23T11:43:59.995" v="2100" actId="478"/>
          <ac:spMkLst>
            <pc:docMk/>
            <pc:sldMk cId="574216704" sldId="289"/>
            <ac:spMk id="2" creationId="{56A07965-D098-45DA-AC18-C751F7D5C26B}"/>
          </ac:spMkLst>
        </pc:spChg>
        <pc:spChg chg="mod">
          <ac:chgData name="Bernie Fishpool" userId="3ac729df-7b58-4b40-b07f-fc9c59bfd69a" providerId="ADAL" clId="{34007E36-D99D-4402-97AB-14EEF6D1C47F}" dt="2021-06-23T11:45:06.223" v="2207"/>
          <ac:spMkLst>
            <pc:docMk/>
            <pc:sldMk cId="574216704" sldId="289"/>
            <ac:spMk id="3" creationId="{61AB9AAC-1C6E-4473-A02F-FF1331B059D9}"/>
          </ac:spMkLst>
        </pc:spChg>
        <pc:spChg chg="del">
          <ac:chgData name="Bernie Fishpool" userId="3ac729df-7b58-4b40-b07f-fc9c59bfd69a" providerId="ADAL" clId="{34007E36-D99D-4402-97AB-14EEF6D1C47F}" dt="2021-06-23T11:43:59.222" v="2099" actId="478"/>
          <ac:spMkLst>
            <pc:docMk/>
            <pc:sldMk cId="574216704" sldId="289"/>
            <ac:spMk id="5" creationId="{CA5C19FB-6DE7-4A1B-A713-E029BA7296FD}"/>
          </ac:spMkLst>
        </pc:spChg>
        <pc:spChg chg="add del mod">
          <ac:chgData name="Bernie Fishpool" userId="3ac729df-7b58-4b40-b07f-fc9c59bfd69a" providerId="ADAL" clId="{34007E36-D99D-4402-97AB-14EEF6D1C47F}" dt="2021-06-23T13:58:18.482" v="5861" actId="478"/>
          <ac:spMkLst>
            <pc:docMk/>
            <pc:sldMk cId="574216704" sldId="289"/>
            <ac:spMk id="6" creationId="{819C8808-3D9D-4930-A4F5-EE0DD1A3DAB6}"/>
          </ac:spMkLst>
        </pc:spChg>
        <pc:spChg chg="add del mod">
          <ac:chgData name="Bernie Fishpool" userId="3ac729df-7b58-4b40-b07f-fc9c59bfd69a" providerId="ADAL" clId="{34007E36-D99D-4402-97AB-14EEF6D1C47F}" dt="2021-06-23T13:58:24.949" v="5865" actId="478"/>
          <ac:spMkLst>
            <pc:docMk/>
            <pc:sldMk cId="574216704" sldId="289"/>
            <ac:spMk id="8" creationId="{1CC5917A-E1C6-4705-B44A-B2584C4E4E7A}"/>
          </ac:spMkLst>
        </pc:spChg>
        <pc:spChg chg="add mod">
          <ac:chgData name="Bernie Fishpool" userId="3ac729df-7b58-4b40-b07f-fc9c59bfd69a" providerId="ADAL" clId="{34007E36-D99D-4402-97AB-14EEF6D1C47F}" dt="2021-06-23T13:58:22.132" v="5863" actId="1076"/>
          <ac:spMkLst>
            <pc:docMk/>
            <pc:sldMk cId="574216704" sldId="289"/>
            <ac:spMk id="9" creationId="{1139B2D7-6334-49F6-9F2A-C1BC7C949C7C}"/>
          </ac:spMkLst>
        </pc:spChg>
        <pc:spChg chg="add mod">
          <ac:chgData name="Bernie Fishpool" userId="3ac729df-7b58-4b40-b07f-fc9c59bfd69a" providerId="ADAL" clId="{34007E36-D99D-4402-97AB-14EEF6D1C47F}" dt="2021-06-23T13:58:27.734" v="5866" actId="1076"/>
          <ac:spMkLst>
            <pc:docMk/>
            <pc:sldMk cId="574216704" sldId="289"/>
            <ac:spMk id="10" creationId="{47D5BEFD-7A51-44F3-A346-D7BB79790257}"/>
          </ac:spMkLst>
        </pc:spChg>
        <pc:spChg chg="mod">
          <ac:chgData name="Bernie Fishpool" userId="3ac729df-7b58-4b40-b07f-fc9c59bfd69a" providerId="ADAL" clId="{34007E36-D99D-4402-97AB-14EEF6D1C47F}" dt="2021-06-23T13:54:41.861" v="5539" actId="20577"/>
          <ac:spMkLst>
            <pc:docMk/>
            <pc:sldMk cId="574216704" sldId="289"/>
            <ac:spMk id="142" creationId="{00000000-0000-0000-0000-000000000000}"/>
          </ac:spMkLst>
        </pc:spChg>
        <pc:spChg chg="mod">
          <ac:chgData name="Bernie Fishpool" userId="3ac729df-7b58-4b40-b07f-fc9c59bfd69a" providerId="ADAL" clId="{34007E36-D99D-4402-97AB-14EEF6D1C47F}" dt="2021-06-23T13:58:06.853" v="5858" actId="20577"/>
          <ac:spMkLst>
            <pc:docMk/>
            <pc:sldMk cId="574216704" sldId="289"/>
            <ac:spMk id="143" creationId="{00000000-0000-0000-0000-000000000000}"/>
          </ac:spMkLst>
        </pc:spChg>
      </pc:sldChg>
      <pc:sldChg chg="modSp mod">
        <pc:chgData name="Bernie Fishpool" userId="3ac729df-7b58-4b40-b07f-fc9c59bfd69a" providerId="ADAL" clId="{34007E36-D99D-4402-97AB-14EEF6D1C47F}" dt="2021-06-23T13:57:09.420" v="5812" actId="255"/>
        <pc:sldMkLst>
          <pc:docMk/>
          <pc:sldMk cId="1257554511" sldId="290"/>
        </pc:sldMkLst>
        <pc:spChg chg="mod">
          <ac:chgData name="Bernie Fishpool" userId="3ac729df-7b58-4b40-b07f-fc9c59bfd69a" providerId="ADAL" clId="{34007E36-D99D-4402-97AB-14EEF6D1C47F}" dt="2021-06-23T13:57:09.420" v="5812" actId="255"/>
          <ac:spMkLst>
            <pc:docMk/>
            <pc:sldMk cId="1257554511" sldId="290"/>
            <ac:spMk id="151" creationId="{00000000-0000-0000-0000-000000000000}"/>
          </ac:spMkLst>
        </pc:spChg>
      </pc:sldChg>
      <pc:sldChg chg="addSp modSp mod">
        <pc:chgData name="Bernie Fishpool" userId="3ac729df-7b58-4b40-b07f-fc9c59bfd69a" providerId="ADAL" clId="{34007E36-D99D-4402-97AB-14EEF6D1C47F}" dt="2021-06-23T11:52:37.817" v="3011" actId="1076"/>
        <pc:sldMkLst>
          <pc:docMk/>
          <pc:sldMk cId="3227842231" sldId="292"/>
        </pc:sldMkLst>
        <pc:spChg chg="mod">
          <ac:chgData name="Bernie Fishpool" userId="3ac729df-7b58-4b40-b07f-fc9c59bfd69a" providerId="ADAL" clId="{34007E36-D99D-4402-97AB-14EEF6D1C47F}" dt="2021-06-23T11:52:37.817" v="3011" actId="1076"/>
          <ac:spMkLst>
            <pc:docMk/>
            <pc:sldMk cId="3227842231" sldId="292"/>
            <ac:spMk id="2" creationId="{E0E50C4A-BD47-4601-B996-D8DC46B4D023}"/>
          </ac:spMkLst>
        </pc:spChg>
        <pc:spChg chg="mod">
          <ac:chgData name="Bernie Fishpool" userId="3ac729df-7b58-4b40-b07f-fc9c59bfd69a" providerId="ADAL" clId="{34007E36-D99D-4402-97AB-14EEF6D1C47F}" dt="2021-06-23T11:52:35.737" v="3010" actId="1076"/>
          <ac:spMkLst>
            <pc:docMk/>
            <pc:sldMk cId="3227842231" sldId="292"/>
            <ac:spMk id="3" creationId="{00D3B01B-9A09-4454-8B50-D93123BBA62D}"/>
          </ac:spMkLst>
        </pc:spChg>
        <pc:spChg chg="mod">
          <ac:chgData name="Bernie Fishpool" userId="3ac729df-7b58-4b40-b07f-fc9c59bfd69a" providerId="ADAL" clId="{34007E36-D99D-4402-97AB-14EEF6D1C47F}" dt="2021-06-23T11:50:37.450" v="2716" actId="1076"/>
          <ac:spMkLst>
            <pc:docMk/>
            <pc:sldMk cId="3227842231" sldId="292"/>
            <ac:spMk id="5" creationId="{23789084-BDD1-4167-937F-A4851F1A7A03}"/>
          </ac:spMkLst>
        </pc:spChg>
        <pc:spChg chg="add mod">
          <ac:chgData name="Bernie Fishpool" userId="3ac729df-7b58-4b40-b07f-fc9c59bfd69a" providerId="ADAL" clId="{34007E36-D99D-4402-97AB-14EEF6D1C47F}" dt="2021-06-23T11:52:30.370" v="3009" actId="1076"/>
          <ac:spMkLst>
            <pc:docMk/>
            <pc:sldMk cId="3227842231" sldId="292"/>
            <ac:spMk id="8" creationId="{FD5AE6AE-1D0F-4AE4-8FD3-605D028DB79C}"/>
          </ac:spMkLst>
        </pc:spChg>
        <pc:spChg chg="mod">
          <ac:chgData name="Bernie Fishpool" userId="3ac729df-7b58-4b40-b07f-fc9c59bfd69a" providerId="ADAL" clId="{34007E36-D99D-4402-97AB-14EEF6D1C47F}" dt="2021-06-23T11:47:05.347" v="2367" actId="20577"/>
          <ac:spMkLst>
            <pc:docMk/>
            <pc:sldMk cId="3227842231" sldId="292"/>
            <ac:spMk id="134" creationId="{00000000-0000-0000-0000-000000000000}"/>
          </ac:spMkLst>
        </pc:spChg>
        <pc:spChg chg="mod">
          <ac:chgData name="Bernie Fishpool" userId="3ac729df-7b58-4b40-b07f-fc9c59bfd69a" providerId="ADAL" clId="{34007E36-D99D-4402-97AB-14EEF6D1C47F}" dt="2021-06-23T11:52:18.770" v="3007" actId="20577"/>
          <ac:spMkLst>
            <pc:docMk/>
            <pc:sldMk cId="3227842231" sldId="292"/>
            <ac:spMk id="135" creationId="{00000000-0000-0000-0000-000000000000}"/>
          </ac:spMkLst>
        </pc:spChg>
      </pc:sldChg>
      <pc:sldChg chg="modSp mod">
        <pc:chgData name="Bernie Fishpool" userId="3ac729df-7b58-4b40-b07f-fc9c59bfd69a" providerId="ADAL" clId="{34007E36-D99D-4402-97AB-14EEF6D1C47F}" dt="2021-06-23T13:59:50.725" v="5867" actId="113"/>
        <pc:sldMkLst>
          <pc:docMk/>
          <pc:sldMk cId="2911355525" sldId="293"/>
        </pc:sldMkLst>
        <pc:spChg chg="mod">
          <ac:chgData name="Bernie Fishpool" userId="3ac729df-7b58-4b40-b07f-fc9c59bfd69a" providerId="ADAL" clId="{34007E36-D99D-4402-97AB-14EEF6D1C47F}" dt="2021-06-23T13:59:50.725" v="5867" actId="113"/>
          <ac:spMkLst>
            <pc:docMk/>
            <pc:sldMk cId="2911355525" sldId="293"/>
            <ac:spMk id="143" creationId="{00000000-0000-0000-0000-000000000000}"/>
          </ac:spMkLst>
        </pc:spChg>
      </pc:sldChg>
      <pc:sldChg chg="modSp mod">
        <pc:chgData name="Bernie Fishpool" userId="3ac729df-7b58-4b40-b07f-fc9c59bfd69a" providerId="ADAL" clId="{34007E36-D99D-4402-97AB-14EEF6D1C47F}" dt="2021-06-23T12:53:13.415" v="3944" actId="20577"/>
        <pc:sldMkLst>
          <pc:docMk/>
          <pc:sldMk cId="77450497" sldId="295"/>
        </pc:sldMkLst>
        <pc:spChg chg="mod">
          <ac:chgData name="Bernie Fishpool" userId="3ac729df-7b58-4b40-b07f-fc9c59bfd69a" providerId="ADAL" clId="{34007E36-D99D-4402-97AB-14EEF6D1C47F}" dt="2021-06-23T12:51:47.865" v="3808" actId="6549"/>
          <ac:spMkLst>
            <pc:docMk/>
            <pc:sldMk cId="77450497" sldId="295"/>
            <ac:spMk id="158" creationId="{00000000-0000-0000-0000-000000000000}"/>
          </ac:spMkLst>
        </pc:spChg>
        <pc:spChg chg="mod">
          <ac:chgData name="Bernie Fishpool" userId="3ac729df-7b58-4b40-b07f-fc9c59bfd69a" providerId="ADAL" clId="{34007E36-D99D-4402-97AB-14EEF6D1C47F}" dt="2021-06-23T12:53:13.415" v="3944" actId="20577"/>
          <ac:spMkLst>
            <pc:docMk/>
            <pc:sldMk cId="77450497" sldId="295"/>
            <ac:spMk id="159" creationId="{00000000-0000-0000-0000-000000000000}"/>
          </ac:spMkLst>
        </pc:spChg>
      </pc:sldChg>
      <pc:sldChg chg="modSp mod">
        <pc:chgData name="Bernie Fishpool" userId="3ac729df-7b58-4b40-b07f-fc9c59bfd69a" providerId="ADAL" clId="{34007E36-D99D-4402-97AB-14EEF6D1C47F}" dt="2021-06-23T11:57:02.001" v="3719" actId="20577"/>
        <pc:sldMkLst>
          <pc:docMk/>
          <pc:sldMk cId="1575939396" sldId="296"/>
        </pc:sldMkLst>
        <pc:spChg chg="mod">
          <ac:chgData name="Bernie Fishpool" userId="3ac729df-7b58-4b40-b07f-fc9c59bfd69a" providerId="ADAL" clId="{34007E36-D99D-4402-97AB-14EEF6D1C47F}" dt="2021-06-23T11:57:02.001" v="3719" actId="20577"/>
          <ac:spMkLst>
            <pc:docMk/>
            <pc:sldMk cId="1575939396" sldId="296"/>
            <ac:spMk id="135" creationId="{00000000-0000-0000-0000-000000000000}"/>
          </ac:spMkLst>
        </pc:spChg>
      </pc:sldChg>
      <pc:sldChg chg="modSp mod">
        <pc:chgData name="Bernie Fishpool" userId="3ac729df-7b58-4b40-b07f-fc9c59bfd69a" providerId="ADAL" clId="{34007E36-D99D-4402-97AB-14EEF6D1C47F}" dt="2021-06-23T12:56:19.422" v="4324" actId="1076"/>
        <pc:sldMkLst>
          <pc:docMk/>
          <pc:sldMk cId="455333543" sldId="298"/>
        </pc:sldMkLst>
        <pc:spChg chg="mod">
          <ac:chgData name="Bernie Fishpool" userId="3ac729df-7b58-4b40-b07f-fc9c59bfd69a" providerId="ADAL" clId="{34007E36-D99D-4402-97AB-14EEF6D1C47F}" dt="2021-06-23T12:56:19.422" v="4324" actId="1076"/>
          <ac:spMkLst>
            <pc:docMk/>
            <pc:sldMk cId="455333543" sldId="298"/>
            <ac:spMk id="2" creationId="{5DC2BBEA-3F26-4192-BDBF-6238CABF8992}"/>
          </ac:spMkLst>
        </pc:spChg>
        <pc:spChg chg="mod">
          <ac:chgData name="Bernie Fishpool" userId="3ac729df-7b58-4b40-b07f-fc9c59bfd69a" providerId="ADAL" clId="{34007E36-D99D-4402-97AB-14EEF6D1C47F}" dt="2021-06-23T12:54:47.653" v="4173" actId="1076"/>
          <ac:spMkLst>
            <pc:docMk/>
            <pc:sldMk cId="455333543" sldId="298"/>
            <ac:spMk id="5" creationId="{5FCDC500-3F8B-47EE-A261-50E6F03B333B}"/>
          </ac:spMkLst>
        </pc:spChg>
        <pc:spChg chg="mod">
          <ac:chgData name="Bernie Fishpool" userId="3ac729df-7b58-4b40-b07f-fc9c59bfd69a" providerId="ADAL" clId="{34007E36-D99D-4402-97AB-14EEF6D1C47F}" dt="2021-06-23T12:56:17.333" v="4323" actId="1076"/>
          <ac:spMkLst>
            <pc:docMk/>
            <pc:sldMk cId="455333543" sldId="298"/>
            <ac:spMk id="7" creationId="{E7782680-CAF7-41C1-92CC-195A68187CFA}"/>
          </ac:spMkLst>
        </pc:spChg>
        <pc:spChg chg="mod">
          <ac:chgData name="Bernie Fishpool" userId="3ac729df-7b58-4b40-b07f-fc9c59bfd69a" providerId="ADAL" clId="{34007E36-D99D-4402-97AB-14EEF6D1C47F}" dt="2021-06-23T12:53:41.880" v="3979" actId="20577"/>
          <ac:spMkLst>
            <pc:docMk/>
            <pc:sldMk cId="455333543" sldId="298"/>
            <ac:spMk id="150" creationId="{00000000-0000-0000-0000-000000000000}"/>
          </ac:spMkLst>
        </pc:spChg>
        <pc:spChg chg="mod">
          <ac:chgData name="Bernie Fishpool" userId="3ac729df-7b58-4b40-b07f-fc9c59bfd69a" providerId="ADAL" clId="{34007E36-D99D-4402-97AB-14EEF6D1C47F}" dt="2021-06-23T12:56:04.430" v="4320" actId="20577"/>
          <ac:spMkLst>
            <pc:docMk/>
            <pc:sldMk cId="455333543" sldId="298"/>
            <ac:spMk id="151" creationId="{00000000-0000-0000-0000-000000000000}"/>
          </ac:spMkLst>
        </pc:spChg>
      </pc:sldChg>
      <pc:sldChg chg="modSp mod">
        <pc:chgData name="Bernie Fishpool" userId="3ac729df-7b58-4b40-b07f-fc9c59bfd69a" providerId="ADAL" clId="{34007E36-D99D-4402-97AB-14EEF6D1C47F}" dt="2021-06-23T12:57:09.225" v="4460" actId="255"/>
        <pc:sldMkLst>
          <pc:docMk/>
          <pc:sldMk cId="122844067" sldId="299"/>
        </pc:sldMkLst>
        <pc:spChg chg="mod">
          <ac:chgData name="Bernie Fishpool" userId="3ac729df-7b58-4b40-b07f-fc9c59bfd69a" providerId="ADAL" clId="{34007E36-D99D-4402-97AB-14EEF6D1C47F}" dt="2021-06-23T12:57:09.225" v="4460" actId="255"/>
          <ac:spMkLst>
            <pc:docMk/>
            <pc:sldMk cId="122844067" sldId="299"/>
            <ac:spMk id="159" creationId="{00000000-0000-0000-0000-000000000000}"/>
          </ac:spMkLst>
        </pc:spChg>
      </pc:sldChg>
      <pc:sldChg chg="modSp mod">
        <pc:chgData name="Bernie Fishpool" userId="3ac729df-7b58-4b40-b07f-fc9c59bfd69a" providerId="ADAL" clId="{34007E36-D99D-4402-97AB-14EEF6D1C47F}" dt="2021-06-23T13:00:33.124" v="4677" actId="1076"/>
        <pc:sldMkLst>
          <pc:docMk/>
          <pc:sldMk cId="131727177" sldId="301"/>
        </pc:sldMkLst>
        <pc:spChg chg="mod">
          <ac:chgData name="Bernie Fishpool" userId="3ac729df-7b58-4b40-b07f-fc9c59bfd69a" providerId="ADAL" clId="{34007E36-D99D-4402-97AB-14EEF6D1C47F}" dt="2021-06-23T13:00:29.820" v="4676" actId="1076"/>
          <ac:spMkLst>
            <pc:docMk/>
            <pc:sldMk cId="131727177" sldId="301"/>
            <ac:spMk id="2" creationId="{D4692045-5CD9-4C4D-B9DB-DE4060CE2689}"/>
          </ac:spMkLst>
        </pc:spChg>
        <pc:spChg chg="mod">
          <ac:chgData name="Bernie Fishpool" userId="3ac729df-7b58-4b40-b07f-fc9c59bfd69a" providerId="ADAL" clId="{34007E36-D99D-4402-97AB-14EEF6D1C47F}" dt="2021-06-23T13:00:33.124" v="4677" actId="1076"/>
          <ac:spMkLst>
            <pc:docMk/>
            <pc:sldMk cId="131727177" sldId="301"/>
            <ac:spMk id="3" creationId="{2063EA41-A224-4E48-9931-32AE7BCCD3B9}"/>
          </ac:spMkLst>
        </pc:spChg>
        <pc:spChg chg="mod">
          <ac:chgData name="Bernie Fishpool" userId="3ac729df-7b58-4b40-b07f-fc9c59bfd69a" providerId="ADAL" clId="{34007E36-D99D-4402-97AB-14EEF6D1C47F}" dt="2021-06-23T13:00:23.372" v="4675" actId="1076"/>
          <ac:spMkLst>
            <pc:docMk/>
            <pc:sldMk cId="131727177" sldId="301"/>
            <ac:spMk id="5" creationId="{D70EB38F-B832-4D5E-B7D3-E893187F9ACB}"/>
          </ac:spMkLst>
        </pc:spChg>
        <pc:spChg chg="mod">
          <ac:chgData name="Bernie Fishpool" userId="3ac729df-7b58-4b40-b07f-fc9c59bfd69a" providerId="ADAL" clId="{34007E36-D99D-4402-97AB-14EEF6D1C47F}" dt="2021-06-23T12:59:14.861" v="4626" actId="14100"/>
          <ac:spMkLst>
            <pc:docMk/>
            <pc:sldMk cId="131727177" sldId="301"/>
            <ac:spMk id="142" creationId="{00000000-0000-0000-0000-000000000000}"/>
          </ac:spMkLst>
        </pc:spChg>
        <pc:spChg chg="mod">
          <ac:chgData name="Bernie Fishpool" userId="3ac729df-7b58-4b40-b07f-fc9c59bfd69a" providerId="ADAL" clId="{34007E36-D99D-4402-97AB-14EEF6D1C47F}" dt="2021-06-23T13:00:14.966" v="4673" actId="20577"/>
          <ac:spMkLst>
            <pc:docMk/>
            <pc:sldMk cId="131727177" sldId="301"/>
            <ac:spMk id="143" creationId="{00000000-0000-0000-0000-000000000000}"/>
          </ac:spMkLst>
        </pc:spChg>
      </pc:sldChg>
      <pc:sldChg chg="modSp mod">
        <pc:chgData name="Bernie Fishpool" userId="3ac729df-7b58-4b40-b07f-fc9c59bfd69a" providerId="ADAL" clId="{34007E36-D99D-4402-97AB-14EEF6D1C47F}" dt="2021-06-23T13:00:50.669" v="4688" actId="20577"/>
        <pc:sldMkLst>
          <pc:docMk/>
          <pc:sldMk cId="55003076" sldId="302"/>
        </pc:sldMkLst>
        <pc:spChg chg="mod">
          <ac:chgData name="Bernie Fishpool" userId="3ac729df-7b58-4b40-b07f-fc9c59bfd69a" providerId="ADAL" clId="{34007E36-D99D-4402-97AB-14EEF6D1C47F}" dt="2021-06-23T13:00:50.669" v="4688" actId="20577"/>
          <ac:spMkLst>
            <pc:docMk/>
            <pc:sldMk cId="55003076" sldId="302"/>
            <ac:spMk id="151" creationId="{00000000-0000-0000-0000-000000000000}"/>
          </ac:spMkLst>
        </pc:spChg>
      </pc:sldChg>
      <pc:sldChg chg="delSp modSp mod">
        <pc:chgData name="Bernie Fishpool" userId="3ac729df-7b58-4b40-b07f-fc9c59bfd69a" providerId="ADAL" clId="{34007E36-D99D-4402-97AB-14EEF6D1C47F}" dt="2021-06-23T13:02:51.344" v="4785"/>
        <pc:sldMkLst>
          <pc:docMk/>
          <pc:sldMk cId="1627481282" sldId="304"/>
        </pc:sldMkLst>
        <pc:spChg chg="del">
          <ac:chgData name="Bernie Fishpool" userId="3ac729df-7b58-4b40-b07f-fc9c59bfd69a" providerId="ADAL" clId="{34007E36-D99D-4402-97AB-14EEF6D1C47F}" dt="2021-06-23T13:02:18.624" v="4745" actId="478"/>
          <ac:spMkLst>
            <pc:docMk/>
            <pc:sldMk cId="1627481282" sldId="304"/>
            <ac:spMk id="2" creationId="{CD036178-07A8-4809-9CFA-2EBD1E930A6D}"/>
          </ac:spMkLst>
        </pc:spChg>
        <pc:spChg chg="del">
          <ac:chgData name="Bernie Fishpool" userId="3ac729df-7b58-4b40-b07f-fc9c59bfd69a" providerId="ADAL" clId="{34007E36-D99D-4402-97AB-14EEF6D1C47F}" dt="2021-06-23T13:02:19.557" v="4746" actId="478"/>
          <ac:spMkLst>
            <pc:docMk/>
            <pc:sldMk cId="1627481282" sldId="304"/>
            <ac:spMk id="3" creationId="{60F89BE5-BEF4-4717-B1BF-5DD45E8589DC}"/>
          </ac:spMkLst>
        </pc:spChg>
        <pc:spChg chg="mod">
          <ac:chgData name="Bernie Fishpool" userId="3ac729df-7b58-4b40-b07f-fc9c59bfd69a" providerId="ADAL" clId="{34007E36-D99D-4402-97AB-14EEF6D1C47F}" dt="2021-06-23T13:02:51.344" v="4785"/>
          <ac:spMkLst>
            <pc:docMk/>
            <pc:sldMk cId="1627481282" sldId="304"/>
            <ac:spMk id="7" creationId="{C33218FC-C968-4997-BBC3-9654B397F9B3}"/>
          </ac:spMkLst>
        </pc:spChg>
        <pc:spChg chg="mod">
          <ac:chgData name="Bernie Fishpool" userId="3ac729df-7b58-4b40-b07f-fc9c59bfd69a" providerId="ADAL" clId="{34007E36-D99D-4402-97AB-14EEF6D1C47F}" dt="2021-06-23T13:02:37.100" v="4774" actId="6549"/>
          <ac:spMkLst>
            <pc:docMk/>
            <pc:sldMk cId="1627481282" sldId="304"/>
            <ac:spMk id="134" creationId="{00000000-0000-0000-0000-000000000000}"/>
          </ac:spMkLst>
        </pc:spChg>
        <pc:spChg chg="mod">
          <ac:chgData name="Bernie Fishpool" userId="3ac729df-7b58-4b40-b07f-fc9c59bfd69a" providerId="ADAL" clId="{34007E36-D99D-4402-97AB-14EEF6D1C47F}" dt="2021-06-23T13:02:42.662" v="4784" actId="20577"/>
          <ac:spMkLst>
            <pc:docMk/>
            <pc:sldMk cId="1627481282" sldId="304"/>
            <ac:spMk id="135" creationId="{00000000-0000-0000-0000-000000000000}"/>
          </ac:spMkLst>
        </pc:spChg>
      </pc:sldChg>
      <pc:sldChg chg="modSp mod">
        <pc:chgData name="Bernie Fishpool" userId="3ac729df-7b58-4b40-b07f-fc9c59bfd69a" providerId="ADAL" clId="{34007E36-D99D-4402-97AB-14EEF6D1C47F}" dt="2021-06-23T13:03:35.759" v="4915" actId="255"/>
        <pc:sldMkLst>
          <pc:docMk/>
          <pc:sldMk cId="1947253017" sldId="305"/>
        </pc:sldMkLst>
        <pc:spChg chg="mod">
          <ac:chgData name="Bernie Fishpool" userId="3ac729df-7b58-4b40-b07f-fc9c59bfd69a" providerId="ADAL" clId="{34007E36-D99D-4402-97AB-14EEF6D1C47F}" dt="2021-06-23T13:03:35.759" v="4915" actId="255"/>
          <ac:spMkLst>
            <pc:docMk/>
            <pc:sldMk cId="1947253017" sldId="305"/>
            <ac:spMk id="143" creationId="{00000000-0000-0000-0000-000000000000}"/>
          </ac:spMkLst>
        </pc:spChg>
      </pc:sldChg>
      <pc:sldChg chg="modSp mod">
        <pc:chgData name="Bernie Fishpool" userId="3ac729df-7b58-4b40-b07f-fc9c59bfd69a" providerId="ADAL" clId="{34007E36-D99D-4402-97AB-14EEF6D1C47F}" dt="2021-06-23T13:05:13.828" v="5103" actId="20577"/>
        <pc:sldMkLst>
          <pc:docMk/>
          <pc:sldMk cId="85853248" sldId="307"/>
        </pc:sldMkLst>
        <pc:spChg chg="mod">
          <ac:chgData name="Bernie Fishpool" userId="3ac729df-7b58-4b40-b07f-fc9c59bfd69a" providerId="ADAL" clId="{34007E36-D99D-4402-97AB-14EEF6D1C47F}" dt="2021-06-23T13:05:02.077" v="5094" actId="404"/>
          <ac:spMkLst>
            <pc:docMk/>
            <pc:sldMk cId="85853248" sldId="307"/>
            <ac:spMk id="158" creationId="{00000000-0000-0000-0000-000000000000}"/>
          </ac:spMkLst>
        </pc:spChg>
        <pc:spChg chg="mod">
          <ac:chgData name="Bernie Fishpool" userId="3ac729df-7b58-4b40-b07f-fc9c59bfd69a" providerId="ADAL" clId="{34007E36-D99D-4402-97AB-14EEF6D1C47F}" dt="2021-06-23T13:05:13.828" v="5103" actId="20577"/>
          <ac:spMkLst>
            <pc:docMk/>
            <pc:sldMk cId="85853248" sldId="307"/>
            <ac:spMk id="159" creationId="{00000000-0000-0000-0000-000000000000}"/>
          </ac:spMkLst>
        </pc:spChg>
      </pc:sldChg>
      <pc:sldChg chg="modSp mod">
        <pc:chgData name="Bernie Fishpool" userId="3ac729df-7b58-4b40-b07f-fc9c59bfd69a" providerId="ADAL" clId="{34007E36-D99D-4402-97AB-14EEF6D1C47F}" dt="2021-06-23T13:06:16.117" v="5374" actId="404"/>
        <pc:sldMkLst>
          <pc:docMk/>
          <pc:sldMk cId="4200857848" sldId="308"/>
        </pc:sldMkLst>
        <pc:spChg chg="mod">
          <ac:chgData name="Bernie Fishpool" userId="3ac729df-7b58-4b40-b07f-fc9c59bfd69a" providerId="ADAL" clId="{34007E36-D99D-4402-97AB-14EEF6D1C47F}" dt="2021-06-23T13:06:16.117" v="5374" actId="404"/>
          <ac:spMkLst>
            <pc:docMk/>
            <pc:sldMk cId="4200857848" sldId="308"/>
            <ac:spMk id="135" creationId="{00000000-0000-0000-0000-000000000000}"/>
          </ac:spMkLst>
        </pc:spChg>
      </pc:sldChg>
      <pc:sldChg chg="modSp mod">
        <pc:chgData name="Bernie Fishpool" userId="3ac729df-7b58-4b40-b07f-fc9c59bfd69a" providerId="ADAL" clId="{34007E36-D99D-4402-97AB-14EEF6D1C47F}" dt="2021-06-23T13:51:39.582" v="5408" actId="1076"/>
        <pc:sldMkLst>
          <pc:docMk/>
          <pc:sldMk cId="3759958376" sldId="311"/>
        </pc:sldMkLst>
        <pc:spChg chg="mod">
          <ac:chgData name="Bernie Fishpool" userId="3ac729df-7b58-4b40-b07f-fc9c59bfd69a" providerId="ADAL" clId="{34007E36-D99D-4402-97AB-14EEF6D1C47F}" dt="2021-06-23T13:51:39.582" v="5408" actId="1076"/>
          <ac:spMkLst>
            <pc:docMk/>
            <pc:sldMk cId="3759958376" sldId="311"/>
            <ac:spMk id="2" creationId="{E4ABDC77-0913-409C-A21C-E0258D32E505}"/>
          </ac:spMkLst>
        </pc:spChg>
        <pc:spChg chg="mod">
          <ac:chgData name="Bernie Fishpool" userId="3ac729df-7b58-4b40-b07f-fc9c59bfd69a" providerId="ADAL" clId="{34007E36-D99D-4402-97AB-14EEF6D1C47F}" dt="2021-06-23T10:24:52.874" v="42" actId="20577"/>
          <ac:spMkLst>
            <pc:docMk/>
            <pc:sldMk cId="3759958376" sldId="311"/>
            <ac:spMk id="12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6" name="Shape 126"/>
          <p:cNvSpPr>
            <a:spLocks noGrp="1" noRot="1" noChangeAspect="1"/>
          </p:cNvSpPr>
          <p:nvPr>
            <p:ph type="sldImg"/>
          </p:nvPr>
        </p:nvSpPr>
        <p:spPr>
          <a:xfrm>
            <a:off x="1143000" y="685800"/>
            <a:ext cx="4572000" cy="3429000"/>
          </a:xfrm>
          <a:prstGeom prst="rect">
            <a:avLst/>
          </a:prstGeom>
        </p:spPr>
        <p:txBody>
          <a:bodyPr/>
          <a:lstStyle/>
          <a:p>
            <a:endParaRPr/>
          </a:p>
        </p:txBody>
      </p:sp>
      <p:sp>
        <p:nvSpPr>
          <p:cNvPr id="127" name="Shape 12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642937" latinLnBrk="0">
      <a:lnSpc>
        <a:spcPct val="117999"/>
      </a:lnSpc>
      <a:defRPr sz="3000">
        <a:latin typeface="+mn-lt"/>
        <a:ea typeface="+mn-ea"/>
        <a:cs typeface="+mn-cs"/>
        <a:sym typeface="Helvetica Neue"/>
      </a:defRPr>
    </a:lvl1pPr>
    <a:lvl2pPr indent="228600" defTabSz="642937" latinLnBrk="0">
      <a:lnSpc>
        <a:spcPct val="117999"/>
      </a:lnSpc>
      <a:defRPr sz="3000">
        <a:latin typeface="+mn-lt"/>
        <a:ea typeface="+mn-ea"/>
        <a:cs typeface="+mn-cs"/>
        <a:sym typeface="Helvetica Neue"/>
      </a:defRPr>
    </a:lvl2pPr>
    <a:lvl3pPr indent="457200" defTabSz="642937" latinLnBrk="0">
      <a:lnSpc>
        <a:spcPct val="117999"/>
      </a:lnSpc>
      <a:defRPr sz="3000">
        <a:latin typeface="+mn-lt"/>
        <a:ea typeface="+mn-ea"/>
        <a:cs typeface="+mn-cs"/>
        <a:sym typeface="Helvetica Neue"/>
      </a:defRPr>
    </a:lvl3pPr>
    <a:lvl4pPr indent="685800" defTabSz="642937" latinLnBrk="0">
      <a:lnSpc>
        <a:spcPct val="117999"/>
      </a:lnSpc>
      <a:defRPr sz="3000">
        <a:latin typeface="+mn-lt"/>
        <a:ea typeface="+mn-ea"/>
        <a:cs typeface="+mn-cs"/>
        <a:sym typeface="Helvetica Neue"/>
      </a:defRPr>
    </a:lvl4pPr>
    <a:lvl5pPr indent="914400" defTabSz="642937" latinLnBrk="0">
      <a:lnSpc>
        <a:spcPct val="117999"/>
      </a:lnSpc>
      <a:defRPr sz="3000">
        <a:latin typeface="+mn-lt"/>
        <a:ea typeface="+mn-ea"/>
        <a:cs typeface="+mn-cs"/>
        <a:sym typeface="Helvetica Neue"/>
      </a:defRPr>
    </a:lvl5pPr>
    <a:lvl6pPr indent="1143000" defTabSz="642937" latinLnBrk="0">
      <a:lnSpc>
        <a:spcPct val="117999"/>
      </a:lnSpc>
      <a:defRPr sz="3000">
        <a:latin typeface="+mn-lt"/>
        <a:ea typeface="+mn-ea"/>
        <a:cs typeface="+mn-cs"/>
        <a:sym typeface="Helvetica Neue"/>
      </a:defRPr>
    </a:lvl6pPr>
    <a:lvl7pPr indent="1371600" defTabSz="642937" latinLnBrk="0">
      <a:lnSpc>
        <a:spcPct val="117999"/>
      </a:lnSpc>
      <a:defRPr sz="3000">
        <a:latin typeface="+mn-lt"/>
        <a:ea typeface="+mn-ea"/>
        <a:cs typeface="+mn-cs"/>
        <a:sym typeface="Helvetica Neue"/>
      </a:defRPr>
    </a:lvl7pPr>
    <a:lvl8pPr indent="1600200" defTabSz="642937" latinLnBrk="0">
      <a:lnSpc>
        <a:spcPct val="117999"/>
      </a:lnSpc>
      <a:defRPr sz="3000">
        <a:latin typeface="+mn-lt"/>
        <a:ea typeface="+mn-ea"/>
        <a:cs typeface="+mn-cs"/>
        <a:sym typeface="Helvetica Neue"/>
      </a:defRPr>
    </a:lvl8pPr>
    <a:lvl9pPr indent="1828800" defTabSz="642937" latinLnBrk="0">
      <a:lnSpc>
        <a:spcPct val="117999"/>
      </a:lnSpc>
      <a:defRPr sz="30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Master1 copy 3">
    <p:spTree>
      <p:nvGrpSpPr>
        <p:cNvPr id="1" name=""/>
        <p:cNvGrpSpPr/>
        <p:nvPr/>
      </p:nvGrpSpPr>
      <p:grpSpPr>
        <a:xfrm>
          <a:off x="0" y="0"/>
          <a:ext cx="0" cy="0"/>
          <a:chOff x="0" y="0"/>
          <a:chExt cx="0" cy="0"/>
        </a:xfrm>
      </p:grpSpPr>
      <p:sp>
        <p:nvSpPr>
          <p:cNvPr id="5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5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54" name="RITTechMASTERSLIDES(WIDE)_05.pdf" descr="RITTechMASTERSLIDES(WIDE)_05.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Master1 copy 4">
    <p:spTree>
      <p:nvGrpSpPr>
        <p:cNvPr id="1" name=""/>
        <p:cNvGrpSpPr/>
        <p:nvPr/>
      </p:nvGrpSpPr>
      <p:grpSpPr>
        <a:xfrm>
          <a:off x="0" y="0"/>
          <a:ext cx="0" cy="0"/>
          <a:chOff x="0" y="0"/>
          <a:chExt cx="0" cy="0"/>
        </a:xfrm>
      </p:grpSpPr>
      <p:sp>
        <p:nvSpPr>
          <p:cNvPr id="6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6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64" name="RITTechMASTERSLIDES(WIDE)_06.pdf" descr="RITTechMASTERSLIDES(WIDE)_06.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Master1 copy 5">
    <p:spTree>
      <p:nvGrpSpPr>
        <p:cNvPr id="1" name=""/>
        <p:cNvGrpSpPr/>
        <p:nvPr/>
      </p:nvGrpSpPr>
      <p:grpSpPr>
        <a:xfrm>
          <a:off x="0" y="0"/>
          <a:ext cx="0" cy="0"/>
          <a:chOff x="0" y="0"/>
          <a:chExt cx="0" cy="0"/>
        </a:xfrm>
      </p:grpSpPr>
      <p:sp>
        <p:nvSpPr>
          <p:cNvPr id="7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7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74" name="RITTechMASTERSLIDES(WIDE)_07.pdf" descr="RITTechMASTERSLIDES(WIDE)_07.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Master1 copy 6">
    <p:spTree>
      <p:nvGrpSpPr>
        <p:cNvPr id="1" name=""/>
        <p:cNvGrpSpPr/>
        <p:nvPr/>
      </p:nvGrpSpPr>
      <p:grpSpPr>
        <a:xfrm>
          <a:off x="0" y="0"/>
          <a:ext cx="0" cy="0"/>
          <a:chOff x="0" y="0"/>
          <a:chExt cx="0" cy="0"/>
        </a:xfrm>
      </p:grpSpPr>
      <p:sp>
        <p:nvSpPr>
          <p:cNvPr id="82" name="Title Text"/>
          <p:cNvSpPr txBox="1">
            <a:spLocks noGrp="1"/>
          </p:cNvSpPr>
          <p:nvPr>
            <p:ph type="title"/>
          </p:nvPr>
        </p:nvSpPr>
        <p:spPr>
          <a:xfrm>
            <a:off x="4857485" y="1113366"/>
            <a:ext cx="7049030" cy="689175"/>
          </a:xfrm>
          <a:prstGeom prst="rect">
            <a:avLst/>
          </a:prstGeom>
        </p:spPr>
        <p:txBody>
          <a:bodyPr anchor="t">
            <a:noAutofit/>
          </a:bodyPr>
          <a:lstStyle>
            <a:lvl1pPr>
              <a:defRPr sz="3200">
                <a:solidFill>
                  <a:srgbClr val="535353"/>
                </a:solidFill>
              </a:defRPr>
            </a:lvl1pPr>
          </a:lstStyle>
          <a:p>
            <a:r>
              <a:t>Title Text</a:t>
            </a:r>
          </a:p>
        </p:txBody>
      </p:sp>
      <p:sp>
        <p:nvSpPr>
          <p:cNvPr id="83" name="Body Level One…"/>
          <p:cNvSpPr txBox="1">
            <a:spLocks noGrp="1"/>
          </p:cNvSpPr>
          <p:nvPr>
            <p:ph type="body" sz="half" idx="1"/>
          </p:nvPr>
        </p:nvSpPr>
        <p:spPr>
          <a:xfrm>
            <a:off x="4865854" y="2559050"/>
            <a:ext cx="17068801" cy="6991946"/>
          </a:xfrm>
          <a:prstGeom prst="rect">
            <a:avLst/>
          </a:prstGeom>
        </p:spPr>
        <p:txBody>
          <a:bodyPr lIns="0" tIns="0" rIns="0" bIns="0" anchor="t">
            <a:noAutofit/>
          </a:bodyPr>
          <a:lstStyle>
            <a:lvl1pPr marL="0" indent="0">
              <a:spcBef>
                <a:spcPts val="3000"/>
              </a:spcBef>
              <a:buSzTx/>
              <a:buNone/>
            </a:lvl1pPr>
            <a:lvl2pPr marL="0" indent="0">
              <a:spcBef>
                <a:spcPts val="3000"/>
              </a:spcBef>
              <a:buSzTx/>
              <a:buNone/>
            </a:lvl2pPr>
            <a:lvl3pPr marL="0" indent="0">
              <a:spcBef>
                <a:spcPts val="3000"/>
              </a:spcBef>
              <a:buSzTx/>
              <a:buNone/>
            </a:lvl3pPr>
            <a:lvl4pPr marL="0" indent="0">
              <a:spcBef>
                <a:spcPts val="3000"/>
              </a:spcBef>
              <a:buSzTx/>
              <a:buNone/>
            </a:lvl4pPr>
            <a:lvl5pPr marL="0" indent="0">
              <a:spcBef>
                <a:spcPts val="3000"/>
              </a:spcBef>
              <a:buSzTx/>
              <a:buNone/>
            </a:lvl5pPr>
          </a:lstStyle>
          <a:p>
            <a:r>
              <a:t>Body Level One</a:t>
            </a:r>
          </a:p>
          <a:p>
            <a:pPr lvl="1"/>
            <a:r>
              <a:t>Body Level Two</a:t>
            </a:r>
          </a:p>
          <a:p>
            <a:pPr lvl="2"/>
            <a:r>
              <a:t>Body Level Three</a:t>
            </a:r>
          </a:p>
          <a:p>
            <a:pPr lvl="3"/>
            <a:r>
              <a:t>Body Level Four</a:t>
            </a:r>
          </a:p>
          <a:p>
            <a:pPr lvl="4"/>
            <a:r>
              <a:t>Body Level Five</a:t>
            </a:r>
          </a:p>
        </p:txBody>
      </p:sp>
      <p:pic>
        <p:nvPicPr>
          <p:cNvPr id="84" name="RITTechMASTERSLIDES(WIDE)_08.pdf" descr="RITTechMASTERSLIDES(WIDE)_08.pdf"/>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85"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Master9">
    <p:spTree>
      <p:nvGrpSpPr>
        <p:cNvPr id="1" name=""/>
        <p:cNvGrpSpPr/>
        <p:nvPr/>
      </p:nvGrpSpPr>
      <p:grpSpPr>
        <a:xfrm>
          <a:off x="0" y="0"/>
          <a:ext cx="0" cy="0"/>
          <a:chOff x="0" y="0"/>
          <a:chExt cx="0" cy="0"/>
        </a:xfrm>
      </p:grpSpPr>
      <p:sp>
        <p:nvSpPr>
          <p:cNvPr id="92" name="Title Text"/>
          <p:cNvSpPr txBox="1">
            <a:spLocks noGrp="1"/>
          </p:cNvSpPr>
          <p:nvPr>
            <p:ph type="title"/>
          </p:nvPr>
        </p:nvSpPr>
        <p:spPr>
          <a:prstGeom prst="rect">
            <a:avLst/>
          </a:prstGeom>
        </p:spPr>
        <p:txBody>
          <a:bodyPr/>
          <a:lstStyle/>
          <a:p>
            <a:r>
              <a:t>Title Text</a:t>
            </a: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RITTechMASTERSLIDES(WIDE)_09.pdf" descr="RITTechMASTERSLIDES(WIDE)_09.pdf"/>
          <p:cNvPicPr>
            <a:picLocks noChangeAspect="1"/>
          </p:cNvPicPr>
          <p:nvPr/>
        </p:nvPicPr>
        <p:blipFill>
          <a:blip r:embed="rId7"/>
          <a:stretch>
            <a:fillRect/>
          </a:stretch>
        </p:blipFill>
        <p:spPr>
          <a:xfrm>
            <a:off x="0" y="0"/>
            <a:ext cx="24384000" cy="13716000"/>
          </a:xfrm>
          <a:prstGeom prst="rect">
            <a:avLst/>
          </a:prstGeom>
          <a:ln w="12700">
            <a:miter lim="400000"/>
          </a:ln>
        </p:spPr>
      </p:pic>
      <p:sp>
        <p:nvSpPr>
          <p:cNvPr id="3" name="Title Text"/>
          <p:cNvSpPr txBox="1">
            <a:spLocks noGrp="1"/>
          </p:cNvSpPr>
          <p:nvPr>
            <p:ph type="title"/>
          </p:nvPr>
        </p:nvSpPr>
        <p:spPr>
          <a:xfrm>
            <a:off x="6091766" y="5345089"/>
            <a:ext cx="12527493" cy="2499830"/>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t>Title Text</a:t>
            </a:r>
          </a:p>
        </p:txBody>
      </p:sp>
      <p:sp>
        <p:nvSpPr>
          <p:cNvPr id="4" name="Body Level One…"/>
          <p:cNvSpPr txBox="1">
            <a:spLocks noGrp="1"/>
          </p:cNvSpPr>
          <p:nvPr>
            <p:ph type="body" idx="1"/>
          </p:nvPr>
        </p:nvSpPr>
        <p:spPr>
          <a:xfrm>
            <a:off x="13610166" y="4458252"/>
            <a:ext cx="9550401" cy="8761896"/>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11954104" y="13073062"/>
            <a:ext cx="466267" cy="477670"/>
          </a:xfrm>
          <a:prstGeom prst="rect">
            <a:avLst/>
          </a:prstGeom>
          <a:ln w="12700">
            <a:miter lim="400000"/>
          </a:ln>
        </p:spPr>
        <p:txBody>
          <a:bodyPr wrap="none" lIns="71436" tIns="71436" rIns="71436" bIns="71436">
            <a:spAutoFit/>
          </a:bodyPr>
          <a:lstStyle>
            <a:lvl1pPr>
              <a:defRPr sz="220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Lst>
  <p:transition spd="med"/>
  <p:txStyles>
    <p:titleStyle>
      <a:lvl1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p:titleStyle>
    <p:bodyStyle>
      <a:lvl1pPr marL="388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1pPr>
      <a:lvl2pPr marL="833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2pPr>
      <a:lvl3pPr marL="1277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3pPr>
      <a:lvl4pPr marL="1722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4pPr>
      <a:lvl5pPr marL="2166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5pPr>
      <a:lvl6pPr marL="2611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6pPr>
      <a:lvl7pPr marL="3055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7pPr>
      <a:lvl8pPr marL="35004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8pPr>
      <a:lvl9pPr marL="3944937" marR="0" indent="-388937" algn="l" defTabSz="821530" rtl="0" latinLnBrk="0">
        <a:lnSpc>
          <a:spcPct val="100000"/>
        </a:lnSpc>
        <a:spcBef>
          <a:spcPts val="5900"/>
        </a:spcBef>
        <a:spcAft>
          <a:spcPts val="0"/>
        </a:spcAft>
        <a:buClrTx/>
        <a:buSzPct val="145000"/>
        <a:buFontTx/>
        <a:buChar char="•"/>
        <a:tabLst/>
        <a:defRPr sz="2800" b="0" i="0" u="none" strike="noStrike" cap="none" spc="0" baseline="0">
          <a:ln>
            <a:noFill/>
          </a:ln>
          <a:solidFill>
            <a:srgbClr val="535353"/>
          </a:solidFill>
          <a:uFillTx/>
          <a:latin typeface="+mn-lt"/>
          <a:ea typeface="+mn-ea"/>
          <a:cs typeface="+mn-cs"/>
          <a:sym typeface="Helvetica Neue"/>
        </a:defRPr>
      </a:lvl9pPr>
    </p:bodyStyle>
    <p:otherStyle>
      <a:lvl1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1pPr>
      <a:lvl2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2pPr>
      <a:lvl3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3pPr>
      <a:lvl4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4pPr>
      <a:lvl5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5pPr>
      <a:lvl6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6pPr>
      <a:lvl7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7pPr>
      <a:lvl8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8pPr>
      <a:lvl9pPr marL="0" marR="0" indent="0" algn="ctr" defTabSz="821530" rtl="0" latinLnBrk="0">
        <a:lnSpc>
          <a:spcPct val="100000"/>
        </a:lnSpc>
        <a:spcBef>
          <a:spcPts val="0"/>
        </a:spcBef>
        <a:spcAft>
          <a:spcPts val="0"/>
        </a:spcAft>
        <a:buClrTx/>
        <a:buSzTx/>
        <a:buFontTx/>
        <a:buNone/>
        <a:tabLst/>
        <a:defRPr sz="22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1.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 Target="slide2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Title"/>
          <p:cNvSpPr txBox="1">
            <a:spLocks noGrp="1"/>
          </p:cNvSpPr>
          <p:nvPr>
            <p:ph type="title"/>
          </p:nvPr>
        </p:nvSpPr>
        <p:spPr>
          <a:prstGeom prst="rect">
            <a:avLst/>
          </a:prstGeom>
        </p:spPr>
        <p:txBody>
          <a:bodyPr/>
          <a:lstStyle/>
          <a:p>
            <a:r>
              <a:rPr lang="en-GB" dirty="0"/>
              <a:t>Understanding the Transition from Student to Employee</a:t>
            </a:r>
            <a:endParaRPr dirty="0"/>
          </a:p>
        </p:txBody>
      </p:sp>
      <p:sp>
        <p:nvSpPr>
          <p:cNvPr id="2" name="Rectangle: Rounded Corners 1">
            <a:hlinkClick r:id="rId2" action="ppaction://hlinksldjump"/>
            <a:extLst>
              <a:ext uri="{FF2B5EF4-FFF2-40B4-BE49-F238E27FC236}">
                <a16:creationId xmlns:a16="http://schemas.microsoft.com/office/drawing/2014/main" id="{E4ABDC77-0913-409C-A21C-E0258D32E505}"/>
              </a:ext>
            </a:extLst>
          </p:cNvPr>
          <p:cNvSpPr/>
          <p:nvPr/>
        </p:nvSpPr>
        <p:spPr>
          <a:xfrm>
            <a:off x="8659586" y="8189166"/>
            <a:ext cx="3037114" cy="1354883"/>
          </a:xfrm>
          <a:prstGeom prst="roundRect">
            <a:avLst/>
          </a:prstGeom>
          <a:solidFill>
            <a:schemeClr val="accent2">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dirty="0"/>
              <a:t>Start the Quiz</a:t>
            </a:r>
          </a:p>
        </p:txBody>
      </p:sp>
    </p:spTree>
    <p:extLst>
      <p:ext uri="{BB962C8B-B14F-4D97-AF65-F5344CB8AC3E}">
        <p14:creationId xmlns:p14="http://schemas.microsoft.com/office/powerpoint/2010/main" val="375995837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DD4EB-67B8-4B91-B22D-9E5816FF24EA}"/>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  This may be an acceptable reason.</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40334104-1E57-4EDE-BB2E-AE8012709357}"/>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80858253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199104" y="503766"/>
            <a:ext cx="15022346" cy="689175"/>
          </a:xfrm>
          <a:prstGeom prst="rect">
            <a:avLst/>
          </a:prstGeom>
        </p:spPr>
        <p:txBody>
          <a:bodyPr/>
          <a:lstStyle/>
          <a:p>
            <a:r>
              <a:rPr lang="en-GB" sz="3600" dirty="0"/>
              <a:t>Q4 – Which of the following statements is </a:t>
            </a:r>
            <a:r>
              <a:rPr lang="en-GB" sz="3600" b="1" dirty="0"/>
              <a:t>not</a:t>
            </a:r>
            <a:r>
              <a:rPr lang="en-GB" sz="3600" dirty="0"/>
              <a:t> true in relation to flexi-time.  </a:t>
            </a:r>
            <a:endParaRPr sz="3600" dirty="0"/>
          </a:p>
        </p:txBody>
      </p:sp>
      <p:sp>
        <p:nvSpPr>
          <p:cNvPr id="143" name="Body"/>
          <p:cNvSpPr txBox="1">
            <a:spLocks noGrp="1"/>
          </p:cNvSpPr>
          <p:nvPr>
            <p:ph type="body" sz="half" idx="1"/>
          </p:nvPr>
        </p:nvSpPr>
        <p:spPr>
          <a:prstGeom prst="rect">
            <a:avLst/>
          </a:prstGeom>
        </p:spPr>
        <p:txBody>
          <a:bodyPr/>
          <a:lstStyle/>
          <a:p>
            <a:pPr marL="1428750" indent="-1428750">
              <a:buFont typeface="+mj-lt"/>
              <a:buAutoNum type="alphaUcPeriod"/>
            </a:pPr>
            <a:r>
              <a:rPr lang="en-GB" sz="4000" dirty="0"/>
              <a:t>You must be at work during agreed 'core' hours.</a:t>
            </a:r>
          </a:p>
          <a:p>
            <a:pPr marL="1428750" indent="-1428750">
              <a:buFont typeface="+mj-lt"/>
              <a:buAutoNum type="alphaUcPeriod"/>
            </a:pPr>
            <a:endParaRPr lang="en-GB" sz="4000" dirty="0"/>
          </a:p>
          <a:p>
            <a:pPr marL="1428750" indent="-1428750">
              <a:buFont typeface="+mj-lt"/>
              <a:buAutoNum type="alphaUcPeriod"/>
            </a:pPr>
            <a:r>
              <a:rPr lang="en-GB" sz="4000" dirty="0"/>
              <a:t>You have a fixed start and end time each day.</a:t>
            </a:r>
          </a:p>
          <a:p>
            <a:pPr marL="1428750" indent="-1428750">
              <a:buFont typeface="+mj-lt"/>
              <a:buAutoNum type="alphaUcPeriod"/>
            </a:pPr>
            <a:endParaRPr lang="en-GB" sz="4000" dirty="0"/>
          </a:p>
          <a:p>
            <a:pPr marL="1428750" indent="-1428750">
              <a:buFont typeface="+mj-lt"/>
              <a:buAutoNum type="alphaUcPeriod"/>
            </a:pPr>
            <a:r>
              <a:rPr lang="en-GB" sz="4000" dirty="0"/>
              <a:t>You must ensure that you work the total number of hours required by your contract.</a:t>
            </a:r>
          </a:p>
          <a:p>
            <a:pPr marL="1428750" indent="-1428750">
              <a:buFont typeface="+mj-lt"/>
              <a:buAutoNum type="alphaUcPeriod"/>
            </a:pPr>
            <a:endParaRPr lang="en-GB" sz="4000" dirty="0"/>
          </a:p>
          <a:p>
            <a:pPr marL="1428750" indent="-1428750">
              <a:buFont typeface="+mj-lt"/>
              <a:buAutoNum type="alphaUcPeriod"/>
            </a:pPr>
            <a:r>
              <a:rPr lang="en-GB" sz="4000" dirty="0"/>
              <a:t>You can start and leave when you wish.</a:t>
            </a:r>
          </a:p>
          <a:p>
            <a:pPr marL="1428750" indent="-1428750">
              <a:buFont typeface="+mj-lt"/>
              <a:buAutoNum type="alphaUcPeriod"/>
            </a:pPr>
            <a:endParaRPr lang="en-GB" sz="4000" dirty="0"/>
          </a:p>
          <a:p>
            <a:pPr marL="0" indent="0">
              <a:buFont typeface="Arial" panose="020B0604020202020204" pitchFamily="34" charset="0"/>
              <a:buNone/>
            </a:pPr>
            <a:endParaRPr lang="en-GB" sz="4000" dirty="0"/>
          </a:p>
          <a:p>
            <a:pPr marL="0" indent="0">
              <a:buFont typeface="Arial" panose="020B0604020202020204" pitchFamily="34" charset="0"/>
              <a:buNone/>
            </a:pPr>
            <a:r>
              <a:rPr lang="en-GB" sz="4000" dirty="0"/>
              <a:t>Click the letter to choose your answer.</a:t>
            </a:r>
          </a:p>
          <a:p>
            <a:endParaRPr dirty="0"/>
          </a:p>
        </p:txBody>
      </p:sp>
      <p:sp>
        <p:nvSpPr>
          <p:cNvPr id="3" name="Rectangle 2">
            <a:hlinkClick r:id="rId2" action="ppaction://hlinksldjump"/>
            <a:extLst>
              <a:ext uri="{FF2B5EF4-FFF2-40B4-BE49-F238E27FC236}">
                <a16:creationId xmlns:a16="http://schemas.microsoft.com/office/drawing/2014/main" id="{61AB9AAC-1C6E-4473-A02F-FF1331B059D9}"/>
              </a:ext>
            </a:extLst>
          </p:cNvPr>
          <p:cNvSpPr/>
          <p:nvPr/>
        </p:nvSpPr>
        <p:spPr>
          <a:xfrm>
            <a:off x="4661744" y="4483861"/>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hlinkClick r:id="rId3" action="ppaction://hlinksldjump"/>
            <a:extLst>
              <a:ext uri="{FF2B5EF4-FFF2-40B4-BE49-F238E27FC236}">
                <a16:creationId xmlns:a16="http://schemas.microsoft.com/office/drawing/2014/main" id="{622A3D16-4493-4C11-9A49-F23A55A1E132}"/>
              </a:ext>
            </a:extLst>
          </p:cNvPr>
          <p:cNvSpPr/>
          <p:nvPr/>
        </p:nvSpPr>
        <p:spPr>
          <a:xfrm>
            <a:off x="4661743" y="2498476"/>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hlinkClick r:id="rId3" action="ppaction://hlinksldjump"/>
            <a:extLst>
              <a:ext uri="{FF2B5EF4-FFF2-40B4-BE49-F238E27FC236}">
                <a16:creationId xmlns:a16="http://schemas.microsoft.com/office/drawing/2014/main" id="{1139B2D7-6334-49F6-9F2A-C1BC7C949C7C}"/>
              </a:ext>
            </a:extLst>
          </p:cNvPr>
          <p:cNvSpPr/>
          <p:nvPr/>
        </p:nvSpPr>
        <p:spPr>
          <a:xfrm>
            <a:off x="4661742" y="6509453"/>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hlinkClick r:id="rId3" action="ppaction://hlinksldjump"/>
            <a:extLst>
              <a:ext uri="{FF2B5EF4-FFF2-40B4-BE49-F238E27FC236}">
                <a16:creationId xmlns:a16="http://schemas.microsoft.com/office/drawing/2014/main" id="{47D5BEFD-7A51-44F3-A346-D7BB79790257}"/>
              </a:ext>
            </a:extLst>
          </p:cNvPr>
          <p:cNvSpPr/>
          <p:nvPr/>
        </p:nvSpPr>
        <p:spPr>
          <a:xfrm>
            <a:off x="4649641" y="911216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57421670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1" name="Body"/>
          <p:cNvSpPr txBox="1">
            <a:spLocks noGrp="1"/>
          </p:cNvSpPr>
          <p:nvPr>
            <p:ph type="body" sz="half" idx="1"/>
          </p:nvPr>
        </p:nvSpPr>
        <p:spPr>
          <a:prstGeom prst="rect">
            <a:avLst/>
          </a:prstGeom>
        </p:spPr>
        <p:txBody>
          <a:bodyPr/>
          <a:lstStyle/>
          <a:p>
            <a:r>
              <a:rPr lang="en-GB" sz="4400" dirty="0"/>
              <a:t>The answer is:</a:t>
            </a:r>
          </a:p>
          <a:p>
            <a:endParaRPr lang="en-GB" sz="4400" dirty="0"/>
          </a:p>
          <a:p>
            <a:pPr marL="0" indent="0">
              <a:buNone/>
            </a:pPr>
            <a:endParaRPr lang="en-GB" sz="4400" dirty="0"/>
          </a:p>
          <a:p>
            <a:r>
              <a:rPr lang="en-GB" sz="4400" dirty="0"/>
              <a:t>B. You have a fixed start and end time each day.</a:t>
            </a:r>
          </a:p>
          <a:p>
            <a:r>
              <a:rPr lang="en-GB" sz="3600" dirty="0"/>
              <a:t>REMEMBER! – you must be present during core hours unless you are on leave.  You must also ensure you work your contracted hours overall.</a:t>
            </a:r>
          </a:p>
          <a:p>
            <a:pPr marL="447675" indent="-447675">
              <a:buNone/>
            </a:pPr>
            <a:endParaRPr dirty="0"/>
          </a:p>
        </p:txBody>
      </p:sp>
      <p:sp>
        <p:nvSpPr>
          <p:cNvPr id="2" name="Arrow: Right 1">
            <a:hlinkClick r:id="rId2" action="ppaction://hlinksldjump"/>
            <a:extLst>
              <a:ext uri="{FF2B5EF4-FFF2-40B4-BE49-F238E27FC236}">
                <a16:creationId xmlns:a16="http://schemas.microsoft.com/office/drawing/2014/main" id="{38DBF8CA-A862-43BE-8833-6BF90CEA7F32}"/>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125755451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3CF23-7D0B-4886-9070-BCF8E9AFF3F1}"/>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5" name="Arrow: Right 4">
            <a:hlinkClick r:id="rId2" action="ppaction://hlinksldjump"/>
            <a:extLst>
              <a:ext uri="{FF2B5EF4-FFF2-40B4-BE49-F238E27FC236}">
                <a16:creationId xmlns:a16="http://schemas.microsoft.com/office/drawing/2014/main" id="{3A9D84F0-1AAE-4BFA-96C6-D23CFBC4D4E5}"/>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8805152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3885934" y="579966"/>
            <a:ext cx="15506966" cy="689175"/>
          </a:xfrm>
          <a:prstGeom prst="rect">
            <a:avLst/>
          </a:prstGeom>
        </p:spPr>
        <p:txBody>
          <a:bodyPr/>
          <a:lstStyle/>
          <a:p>
            <a:r>
              <a:rPr lang="en-GB" sz="4400" dirty="0"/>
              <a:t>Q5 – Which of the following statements about sickness in NOT true?</a:t>
            </a:r>
            <a:endParaRPr dirty="0"/>
          </a:p>
        </p:txBody>
      </p:sp>
      <p:sp>
        <p:nvSpPr>
          <p:cNvPr id="135" name="Body"/>
          <p:cNvSpPr txBox="1">
            <a:spLocks noGrp="1"/>
          </p:cNvSpPr>
          <p:nvPr>
            <p:ph type="body" sz="half" idx="1"/>
          </p:nvPr>
        </p:nvSpPr>
        <p:spPr>
          <a:xfrm>
            <a:off x="4865854" y="2559050"/>
            <a:ext cx="17879846" cy="6991946"/>
          </a:xfrm>
          <a:prstGeom prst="rect">
            <a:avLst/>
          </a:prstGeom>
        </p:spPr>
        <p:txBody>
          <a:bodyPr/>
          <a:lstStyle/>
          <a:p>
            <a:pPr marL="1428750" indent="-1428750">
              <a:buFont typeface="+mj-lt"/>
              <a:buAutoNum type="alphaUcPeriod"/>
            </a:pPr>
            <a:r>
              <a:rPr lang="en-GB" sz="4000" dirty="0"/>
              <a:t>Organisations have a deadline time by which you should call if you are unwell.</a:t>
            </a:r>
          </a:p>
          <a:p>
            <a:pPr marL="1428750" indent="-1428750">
              <a:buFont typeface="+mj-lt"/>
              <a:buAutoNum type="alphaUcPeriod"/>
            </a:pPr>
            <a:r>
              <a:rPr lang="en-GB" sz="4000" dirty="0"/>
              <a:t>Your employer is allowed to ask about the nature of your sickness.</a:t>
            </a:r>
          </a:p>
          <a:p>
            <a:pPr marL="1428750" indent="-1428750">
              <a:buFont typeface="+mj-lt"/>
              <a:buAutoNum type="alphaUcPeriod"/>
            </a:pPr>
            <a:r>
              <a:rPr lang="en-GB" sz="4000" dirty="0"/>
              <a:t>If you are sick less than seven days you need to ask for a doctor's certificate.</a:t>
            </a:r>
          </a:p>
          <a:p>
            <a:pPr marL="1428750" indent="-1428750">
              <a:buFont typeface="+mj-lt"/>
              <a:buAutoNum type="alphaUcPeriod"/>
            </a:pPr>
            <a:r>
              <a:rPr lang="en-GB" sz="4000" dirty="0"/>
              <a:t>If you are sick for between 1 and 3 days your employer does not need to pay you for those days.</a:t>
            </a:r>
          </a:p>
          <a:p>
            <a:pPr marL="1428750" indent="-1428750">
              <a:buFont typeface="+mj-lt"/>
              <a:buAutoNum type="alphaUcPeriod"/>
            </a:pPr>
            <a:r>
              <a:rPr lang="en-GB" sz="4000" dirty="0"/>
              <a:t>Organisations can use and apply the Bradford Factor and take disciplinary action for your sickness.</a:t>
            </a:r>
          </a:p>
          <a:p>
            <a:pPr marL="0" indent="0">
              <a:buNone/>
            </a:pPr>
            <a:endParaRPr lang="en-GB" sz="4000" dirty="0"/>
          </a:p>
          <a:p>
            <a:pPr marL="0" indent="0">
              <a:buNone/>
            </a:pPr>
            <a:r>
              <a:rPr lang="en-GB" sz="4000" dirty="0"/>
              <a:t>Click the letter to choose your answer.</a:t>
            </a:r>
          </a:p>
          <a:p>
            <a:endParaRPr dirty="0"/>
          </a:p>
        </p:txBody>
      </p:sp>
      <p:sp>
        <p:nvSpPr>
          <p:cNvPr id="2" name="Rectangle 1">
            <a:hlinkClick r:id="rId2" action="ppaction://hlinksldjump"/>
            <a:extLst>
              <a:ext uri="{FF2B5EF4-FFF2-40B4-BE49-F238E27FC236}">
                <a16:creationId xmlns:a16="http://schemas.microsoft.com/office/drawing/2014/main" id="{E0E50C4A-BD47-4601-B996-D8DC46B4D023}"/>
              </a:ext>
            </a:extLst>
          </p:cNvPr>
          <p:cNvSpPr/>
          <p:nvPr/>
        </p:nvSpPr>
        <p:spPr>
          <a:xfrm>
            <a:off x="4661740" y="407474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hlinkClick r:id="rId3" action="ppaction://hlinksldjump"/>
            <a:extLst>
              <a:ext uri="{FF2B5EF4-FFF2-40B4-BE49-F238E27FC236}">
                <a16:creationId xmlns:a16="http://schemas.microsoft.com/office/drawing/2014/main" id="{00D3B01B-9A09-4454-8B50-D93123BBA62D}"/>
              </a:ext>
            </a:extLst>
          </p:cNvPr>
          <p:cNvSpPr/>
          <p:nvPr/>
        </p:nvSpPr>
        <p:spPr>
          <a:xfrm>
            <a:off x="4623639" y="5131781"/>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hlinkClick r:id="rId2" action="ppaction://hlinksldjump"/>
            <a:extLst>
              <a:ext uri="{FF2B5EF4-FFF2-40B4-BE49-F238E27FC236}">
                <a16:creationId xmlns:a16="http://schemas.microsoft.com/office/drawing/2014/main" id="{23789084-BDD1-4167-937F-A4851F1A7A03}"/>
              </a:ext>
            </a:extLst>
          </p:cNvPr>
          <p:cNvSpPr/>
          <p:nvPr/>
        </p:nvSpPr>
        <p:spPr>
          <a:xfrm>
            <a:off x="4623640" y="6749615"/>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hlinkClick r:id="rId2" action="ppaction://hlinksldjump"/>
            <a:extLst>
              <a:ext uri="{FF2B5EF4-FFF2-40B4-BE49-F238E27FC236}">
                <a16:creationId xmlns:a16="http://schemas.microsoft.com/office/drawing/2014/main" id="{2325D3AE-B844-4CE2-B67F-591F7C11E6F8}"/>
              </a:ext>
            </a:extLst>
          </p:cNvPr>
          <p:cNvSpPr/>
          <p:nvPr/>
        </p:nvSpPr>
        <p:spPr>
          <a:xfrm>
            <a:off x="4661740" y="244025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Rectangle 7">
            <a:hlinkClick r:id="rId2" action="ppaction://hlinksldjump"/>
            <a:extLst>
              <a:ext uri="{FF2B5EF4-FFF2-40B4-BE49-F238E27FC236}">
                <a16:creationId xmlns:a16="http://schemas.microsoft.com/office/drawing/2014/main" id="{FD5AE6AE-1D0F-4AE4-8FD3-605D028DB79C}"/>
              </a:ext>
            </a:extLst>
          </p:cNvPr>
          <p:cNvSpPr/>
          <p:nvPr/>
        </p:nvSpPr>
        <p:spPr>
          <a:xfrm>
            <a:off x="4623640" y="838056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22784223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43" name="Body"/>
          <p:cNvSpPr txBox="1">
            <a:spLocks noGrp="1"/>
          </p:cNvSpPr>
          <p:nvPr>
            <p:ph type="body" sz="half" idx="1"/>
          </p:nvPr>
        </p:nvSpPr>
        <p:spPr>
          <a:prstGeom prst="rect">
            <a:avLst/>
          </a:prstGeom>
        </p:spPr>
        <p:txBody>
          <a:bodyPr/>
          <a:lstStyle/>
          <a:p>
            <a:r>
              <a:rPr lang="en-GB" sz="4400" dirty="0"/>
              <a:t>The answer is:</a:t>
            </a:r>
          </a:p>
          <a:p>
            <a:endParaRPr lang="en-GB" sz="4400" dirty="0"/>
          </a:p>
          <a:p>
            <a:pPr marL="0" indent="0">
              <a:buNone/>
            </a:pPr>
            <a:endParaRPr lang="en-GB" sz="4400" dirty="0"/>
          </a:p>
          <a:p>
            <a:r>
              <a:rPr lang="en-GB" sz="4400" dirty="0"/>
              <a:t>C.	If you are sick less than seven days you need to ask for a doctor's certificate.</a:t>
            </a:r>
          </a:p>
          <a:p>
            <a:r>
              <a:rPr lang="en-GB" dirty="0"/>
              <a:t>REMEMBER! – if you are sick for less than 7 days you need to complete a </a:t>
            </a:r>
            <a:r>
              <a:rPr lang="en-GB" b="1" dirty="0"/>
              <a:t>self-certification form</a:t>
            </a:r>
            <a:r>
              <a:rPr lang="en-GB" dirty="0"/>
              <a:t>.  You need a doctor's note for periods of longer than 7 days.</a:t>
            </a:r>
            <a:endParaRPr dirty="0"/>
          </a:p>
        </p:txBody>
      </p:sp>
      <p:sp>
        <p:nvSpPr>
          <p:cNvPr id="2" name="Arrow: Right 1">
            <a:hlinkClick r:id="rId2" action="ppaction://hlinksldjump"/>
            <a:extLst>
              <a:ext uri="{FF2B5EF4-FFF2-40B4-BE49-F238E27FC236}">
                <a16:creationId xmlns:a16="http://schemas.microsoft.com/office/drawing/2014/main" id="{9A929B0C-2503-4DE7-8287-D9FABB89C077}"/>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291135552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B3119-0A77-40E1-91E7-2E5E216AFC2E}"/>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This statement IS true!</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D1D69054-95DB-4864-AA6F-559A35121F55}"/>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238222932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xfrm>
            <a:off x="4247884" y="675216"/>
            <a:ext cx="16021316" cy="689175"/>
          </a:xfrm>
          <a:prstGeom prst="rect">
            <a:avLst/>
          </a:prstGeom>
        </p:spPr>
        <p:txBody>
          <a:bodyPr/>
          <a:lstStyle/>
          <a:p>
            <a:r>
              <a:rPr lang="en-GB" sz="4000" dirty="0"/>
              <a:t>Q6 – When you start or leave a job your holiday entitlement is calculated 'pro rata'.  What does this mean?</a:t>
            </a:r>
            <a:endParaRPr sz="4000" dirty="0"/>
          </a:p>
        </p:txBody>
      </p:sp>
      <p:sp>
        <p:nvSpPr>
          <p:cNvPr id="159" name="Body"/>
          <p:cNvSpPr txBox="1">
            <a:spLocks noGrp="1"/>
          </p:cNvSpPr>
          <p:nvPr>
            <p:ph type="body" sz="half" idx="1"/>
          </p:nvPr>
        </p:nvSpPr>
        <p:spPr>
          <a:prstGeom prst="rect">
            <a:avLst/>
          </a:prstGeom>
        </p:spPr>
        <p:txBody>
          <a:bodyPr/>
          <a:lstStyle/>
          <a:p>
            <a:pPr marL="1428750" indent="-1428750">
              <a:buFont typeface="+mj-lt"/>
              <a:buAutoNum type="alphaUcPeriod"/>
            </a:pPr>
            <a:r>
              <a:rPr lang="en-GB" sz="4000" dirty="0"/>
              <a:t>You only work part time</a:t>
            </a:r>
          </a:p>
          <a:p>
            <a:pPr marL="1428750" indent="-1428750">
              <a:buFont typeface="+mj-lt"/>
              <a:buAutoNum type="alphaUcPeriod"/>
            </a:pPr>
            <a:endParaRPr lang="en-GB" sz="4000" dirty="0"/>
          </a:p>
          <a:p>
            <a:pPr marL="1428750" indent="-1428750">
              <a:buFont typeface="+mj-lt"/>
              <a:buAutoNum type="alphaUcPeriod"/>
            </a:pPr>
            <a:r>
              <a:rPr lang="en-GB" sz="4000" dirty="0"/>
              <a:t>The number of days reflect a proportion of a full year</a:t>
            </a:r>
          </a:p>
          <a:p>
            <a:pPr marL="1428750" indent="-1428750">
              <a:buFont typeface="+mj-lt"/>
              <a:buAutoNum type="alphaUcPeriod"/>
            </a:pPr>
            <a:endParaRPr lang="en-GB" sz="4000" dirty="0"/>
          </a:p>
          <a:p>
            <a:pPr marL="1428750" indent="-1428750">
              <a:buFont typeface="+mj-lt"/>
              <a:buAutoNum type="alphaUcPeriod"/>
            </a:pPr>
            <a:r>
              <a:rPr lang="en-GB" sz="4000" dirty="0"/>
              <a:t>It includes a calculation for Bank Holidays</a:t>
            </a:r>
          </a:p>
          <a:p>
            <a:pPr marL="1428750" indent="-1428750">
              <a:buFont typeface="+mj-lt"/>
              <a:buAutoNum type="alphaUcPeriod"/>
            </a:pPr>
            <a:endParaRPr lang="en-GB" sz="4000" dirty="0"/>
          </a:p>
          <a:p>
            <a:pPr marL="1428750" indent="-1428750">
              <a:buFont typeface="+mj-lt"/>
              <a:buAutoNum type="alphaUcPeriod"/>
            </a:pPr>
            <a:r>
              <a:rPr lang="en-GB" sz="4000" dirty="0"/>
              <a:t>Your holiday is rejected for organisational reasons</a:t>
            </a:r>
          </a:p>
          <a:p>
            <a:pPr marL="1428750" indent="-1428750">
              <a:buFont typeface="Arial" panose="020B0604020202020204" pitchFamily="34" charset="0"/>
              <a:buNone/>
            </a:pPr>
            <a:endParaRPr lang="en-GB" sz="4000" dirty="0"/>
          </a:p>
          <a:p>
            <a:pPr marL="1428750" indent="-1428750">
              <a:buFont typeface="Arial" panose="020B0604020202020204" pitchFamily="34" charset="0"/>
              <a:buNone/>
            </a:pPr>
            <a:r>
              <a:rPr lang="en-GB" sz="4000" dirty="0"/>
              <a:t>Click the letter to choose your answer.</a:t>
            </a:r>
          </a:p>
          <a:p>
            <a:endParaRPr dirty="0"/>
          </a:p>
        </p:txBody>
      </p:sp>
      <p:sp>
        <p:nvSpPr>
          <p:cNvPr id="3" name="Rectangle 2">
            <a:hlinkClick r:id="rId2" action="ppaction://hlinksldjump"/>
            <a:extLst>
              <a:ext uri="{FF2B5EF4-FFF2-40B4-BE49-F238E27FC236}">
                <a16:creationId xmlns:a16="http://schemas.microsoft.com/office/drawing/2014/main" id="{46E458ED-1BA3-4769-8889-FD5EA3BAA15E}"/>
              </a:ext>
            </a:extLst>
          </p:cNvPr>
          <p:cNvSpPr/>
          <p:nvPr/>
        </p:nvSpPr>
        <p:spPr>
          <a:xfrm>
            <a:off x="4661741" y="4419336"/>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hlinkClick r:id="rId3" action="ppaction://hlinksldjump"/>
            <a:extLst>
              <a:ext uri="{FF2B5EF4-FFF2-40B4-BE49-F238E27FC236}">
                <a16:creationId xmlns:a16="http://schemas.microsoft.com/office/drawing/2014/main" id="{D064A706-38F6-4AB2-9125-289EB2637058}"/>
              </a:ext>
            </a:extLst>
          </p:cNvPr>
          <p:cNvSpPr/>
          <p:nvPr/>
        </p:nvSpPr>
        <p:spPr>
          <a:xfrm>
            <a:off x="4661740" y="244025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hlinkClick r:id="rId3" action="ppaction://hlinksldjump"/>
            <a:extLst>
              <a:ext uri="{FF2B5EF4-FFF2-40B4-BE49-F238E27FC236}">
                <a16:creationId xmlns:a16="http://schemas.microsoft.com/office/drawing/2014/main" id="{39294F0A-13F4-492C-9C3C-3588C1948F41}"/>
              </a:ext>
            </a:extLst>
          </p:cNvPr>
          <p:cNvSpPr/>
          <p:nvPr/>
        </p:nvSpPr>
        <p:spPr>
          <a:xfrm>
            <a:off x="4661740" y="642381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hlinkClick r:id="rId3" action="ppaction://hlinksldjump"/>
            <a:extLst>
              <a:ext uri="{FF2B5EF4-FFF2-40B4-BE49-F238E27FC236}">
                <a16:creationId xmlns:a16="http://schemas.microsoft.com/office/drawing/2014/main" id="{1ABBCE96-0C11-4135-A57B-32581C799495}"/>
              </a:ext>
            </a:extLst>
          </p:cNvPr>
          <p:cNvSpPr/>
          <p:nvPr/>
        </p:nvSpPr>
        <p:spPr>
          <a:xfrm>
            <a:off x="4661740" y="840290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7745049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4857484" y="1113366"/>
            <a:ext cx="13582915"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35" name="Body"/>
          <p:cNvSpPr txBox="1">
            <a:spLocks noGrp="1"/>
          </p:cNvSpPr>
          <p:nvPr>
            <p:ph type="body" sz="half" idx="1"/>
          </p:nvPr>
        </p:nvSpPr>
        <p:spPr>
          <a:prstGeom prst="rect">
            <a:avLst/>
          </a:prstGeom>
        </p:spPr>
        <p:txBody>
          <a:bodyPr/>
          <a:lstStyle/>
          <a:p>
            <a:r>
              <a:rPr lang="en-GB" sz="4400" dirty="0"/>
              <a:t>The answer is:</a:t>
            </a:r>
          </a:p>
          <a:p>
            <a:endParaRPr lang="en-GB" sz="4400" dirty="0"/>
          </a:p>
          <a:p>
            <a:pPr marL="0" indent="0">
              <a:buNone/>
            </a:pPr>
            <a:endParaRPr lang="en-GB" sz="4400" dirty="0"/>
          </a:p>
          <a:p>
            <a:pPr marL="447675" indent="-447675"/>
            <a:r>
              <a:rPr lang="en-GB" sz="4400" dirty="0"/>
              <a:t>B. The number of days are calculated as a proportion of a full year.</a:t>
            </a:r>
          </a:p>
          <a:p>
            <a:r>
              <a:rPr lang="en-GB" sz="3600" dirty="0"/>
              <a:t>REMEMBER! – if you have taken more holidays than you should at the point you leave, your employer will take the days you owe from your final salary.  If you have not taken all of your holiday you will receive payment at the end.</a:t>
            </a:r>
          </a:p>
          <a:p>
            <a:endParaRPr dirty="0"/>
          </a:p>
        </p:txBody>
      </p:sp>
      <p:sp>
        <p:nvSpPr>
          <p:cNvPr id="2" name="Arrow: Right 1">
            <a:hlinkClick r:id="rId2" action="ppaction://hlinksldjump"/>
            <a:extLst>
              <a:ext uri="{FF2B5EF4-FFF2-40B4-BE49-F238E27FC236}">
                <a16:creationId xmlns:a16="http://schemas.microsoft.com/office/drawing/2014/main" id="{6D535B6D-F8F2-4D36-9E25-3CE7C94CD9B4}"/>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157593939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5F89E-CD89-4A63-B410-FC8800A81707}"/>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A05EEBD7-E5C1-4D9F-8C9C-BA3B644A8805}"/>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411988935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633708" y="978826"/>
            <a:ext cx="14573515" cy="689175"/>
          </a:xfrm>
          <a:prstGeom prst="rect">
            <a:avLst/>
          </a:prstGeom>
        </p:spPr>
        <p:txBody>
          <a:bodyPr/>
          <a:lstStyle/>
          <a:p>
            <a:r>
              <a:rPr lang="en-GB" sz="3600" dirty="0"/>
              <a:t>Q1- Why should you avoid office politics, drama and gossip?</a:t>
            </a:r>
            <a:endParaRPr sz="3600" dirty="0"/>
          </a:p>
        </p:txBody>
      </p:sp>
      <p:sp>
        <p:nvSpPr>
          <p:cNvPr id="143" name="Body"/>
          <p:cNvSpPr txBox="1">
            <a:spLocks noGrp="1"/>
          </p:cNvSpPr>
          <p:nvPr>
            <p:ph type="body" sz="half" idx="1"/>
          </p:nvPr>
        </p:nvSpPr>
        <p:spPr>
          <a:prstGeom prst="rect">
            <a:avLst/>
          </a:prstGeom>
        </p:spPr>
        <p:txBody>
          <a:bodyPr/>
          <a:lstStyle/>
          <a:p>
            <a:pPr marL="1428750" indent="-1428750">
              <a:buFont typeface="+mj-lt"/>
              <a:buAutoNum type="alphaUcPeriod"/>
            </a:pPr>
            <a:r>
              <a:rPr lang="en-GB" sz="4000" dirty="0"/>
              <a:t>It's unprofessional</a:t>
            </a:r>
          </a:p>
          <a:p>
            <a:pPr marL="1428750" indent="-1428750">
              <a:buFont typeface="+mj-lt"/>
              <a:buAutoNum type="alphaUcPeriod"/>
            </a:pPr>
            <a:r>
              <a:rPr lang="en-GB" sz="4000" dirty="0"/>
              <a:t>It can affect staff morale</a:t>
            </a:r>
          </a:p>
          <a:p>
            <a:pPr marL="1428750" indent="-1428750">
              <a:buFont typeface="+mj-lt"/>
              <a:buAutoNum type="alphaUcPeriod"/>
            </a:pPr>
            <a:r>
              <a:rPr lang="en-GB" sz="4000" dirty="0"/>
              <a:t>It can affect staff productivity</a:t>
            </a:r>
          </a:p>
          <a:p>
            <a:pPr marL="1428750" indent="-1428750">
              <a:buFont typeface="+mj-lt"/>
              <a:buAutoNum type="alphaUcPeriod"/>
            </a:pPr>
            <a:r>
              <a:rPr lang="en-GB" sz="4000" dirty="0"/>
              <a:t>It can impact on your progression within the organisation</a:t>
            </a:r>
          </a:p>
          <a:p>
            <a:pPr marL="1428750" indent="-1428750">
              <a:buFont typeface="+mj-lt"/>
              <a:buAutoNum type="alphaUcPeriod"/>
            </a:pPr>
            <a:r>
              <a:rPr lang="en-GB" sz="4000" dirty="0"/>
              <a:t>It can make the working environment uncomfortable for everyone</a:t>
            </a:r>
          </a:p>
          <a:p>
            <a:pPr marL="1428750" indent="-1428750">
              <a:buFont typeface="+mj-lt"/>
              <a:buAutoNum type="alphaUcPeriod"/>
            </a:pPr>
            <a:r>
              <a:rPr lang="en-GB" sz="4000" dirty="0"/>
              <a:t>All of the above</a:t>
            </a:r>
          </a:p>
          <a:p>
            <a:pPr marL="0" indent="0">
              <a:buNone/>
            </a:pPr>
            <a:endParaRPr lang="en-GB" sz="4000" dirty="0"/>
          </a:p>
          <a:p>
            <a:pPr marL="0" indent="0">
              <a:buNone/>
            </a:pPr>
            <a:r>
              <a:rPr lang="en-GB" sz="4000" dirty="0"/>
              <a:t>Click the letter to choose your answer.        </a:t>
            </a:r>
          </a:p>
          <a:p>
            <a:endParaRPr dirty="0"/>
          </a:p>
        </p:txBody>
      </p:sp>
      <p:sp>
        <p:nvSpPr>
          <p:cNvPr id="5" name="Rectangle 4">
            <a:hlinkClick r:id="rId2" action="ppaction://hlinksldjump"/>
            <a:extLst>
              <a:ext uri="{FF2B5EF4-FFF2-40B4-BE49-F238E27FC236}">
                <a16:creationId xmlns:a16="http://schemas.microsoft.com/office/drawing/2014/main" id="{FF31748F-3627-4D68-A0A5-4A9F7F54C896}"/>
              </a:ext>
            </a:extLst>
          </p:cNvPr>
          <p:cNvSpPr/>
          <p:nvPr/>
        </p:nvSpPr>
        <p:spPr>
          <a:xfrm>
            <a:off x="4633708" y="255905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hlinkClick r:id="rId2" action="ppaction://hlinksldjump"/>
            <a:extLst>
              <a:ext uri="{FF2B5EF4-FFF2-40B4-BE49-F238E27FC236}">
                <a16:creationId xmlns:a16="http://schemas.microsoft.com/office/drawing/2014/main" id="{2130E19A-DF14-4261-BDCB-A379F33FEF4E}"/>
              </a:ext>
            </a:extLst>
          </p:cNvPr>
          <p:cNvSpPr/>
          <p:nvPr/>
        </p:nvSpPr>
        <p:spPr>
          <a:xfrm>
            <a:off x="4650722" y="453872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2" action="ppaction://hlinksldjump"/>
            <a:extLst>
              <a:ext uri="{FF2B5EF4-FFF2-40B4-BE49-F238E27FC236}">
                <a16:creationId xmlns:a16="http://schemas.microsoft.com/office/drawing/2014/main" id="{37146216-D37B-45EF-AB68-CA6A9023D037}"/>
              </a:ext>
            </a:extLst>
          </p:cNvPr>
          <p:cNvSpPr/>
          <p:nvPr/>
        </p:nvSpPr>
        <p:spPr>
          <a:xfrm>
            <a:off x="4661744" y="3548889"/>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hlinkClick r:id="rId3" action="ppaction://hlinksldjump"/>
            <a:extLst>
              <a:ext uri="{FF2B5EF4-FFF2-40B4-BE49-F238E27FC236}">
                <a16:creationId xmlns:a16="http://schemas.microsoft.com/office/drawing/2014/main" id="{5A0B40DB-1BDB-4D1C-B031-3C7A10ACCA91}"/>
              </a:ext>
            </a:extLst>
          </p:cNvPr>
          <p:cNvSpPr/>
          <p:nvPr/>
        </p:nvSpPr>
        <p:spPr>
          <a:xfrm>
            <a:off x="4633707" y="745490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hlinkClick r:id="rId2" action="ppaction://hlinksldjump"/>
            <a:extLst>
              <a:ext uri="{FF2B5EF4-FFF2-40B4-BE49-F238E27FC236}">
                <a16:creationId xmlns:a16="http://schemas.microsoft.com/office/drawing/2014/main" id="{738D2A0F-7EFC-4B18-B809-49806B7464A6}"/>
              </a:ext>
            </a:extLst>
          </p:cNvPr>
          <p:cNvSpPr/>
          <p:nvPr/>
        </p:nvSpPr>
        <p:spPr>
          <a:xfrm>
            <a:off x="4650722" y="547522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hlinkClick r:id="rId2" action="ppaction://hlinksldjump"/>
            <a:extLst>
              <a:ext uri="{FF2B5EF4-FFF2-40B4-BE49-F238E27FC236}">
                <a16:creationId xmlns:a16="http://schemas.microsoft.com/office/drawing/2014/main" id="{9F70E8E9-EEF0-4B80-9836-5BB6AC16CBDB}"/>
              </a:ext>
            </a:extLst>
          </p:cNvPr>
          <p:cNvSpPr/>
          <p:nvPr/>
        </p:nvSpPr>
        <p:spPr>
          <a:xfrm>
            <a:off x="4633706" y="6465061"/>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96705071"/>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3847834" y="820934"/>
            <a:ext cx="12554215" cy="689175"/>
          </a:xfrm>
          <a:prstGeom prst="rect">
            <a:avLst/>
          </a:prstGeom>
        </p:spPr>
        <p:txBody>
          <a:bodyPr/>
          <a:lstStyle/>
          <a:p>
            <a:r>
              <a:rPr lang="en-GB" sz="4400" dirty="0"/>
              <a:t>Q7 – What is a probationary period?</a:t>
            </a:r>
            <a:endParaRPr sz="4400" dirty="0"/>
          </a:p>
        </p:txBody>
      </p:sp>
      <p:sp>
        <p:nvSpPr>
          <p:cNvPr id="151" name="Body"/>
          <p:cNvSpPr txBox="1">
            <a:spLocks noGrp="1"/>
          </p:cNvSpPr>
          <p:nvPr>
            <p:ph type="body" sz="half" idx="1"/>
          </p:nvPr>
        </p:nvSpPr>
        <p:spPr>
          <a:prstGeom prst="rect">
            <a:avLst/>
          </a:prstGeom>
        </p:spPr>
        <p:txBody>
          <a:bodyPr/>
          <a:lstStyle/>
          <a:p>
            <a:pPr marL="1428750" indent="-1428750">
              <a:buFont typeface="+mj-lt"/>
              <a:buAutoNum type="alphaUcPeriod"/>
            </a:pPr>
            <a:r>
              <a:rPr lang="en-GB" sz="4000" dirty="0"/>
              <a:t>Health and Safety training at the start of your job</a:t>
            </a:r>
          </a:p>
          <a:p>
            <a:pPr marL="1428750" indent="-1428750">
              <a:buFont typeface="+mj-lt"/>
              <a:buAutoNum type="alphaUcPeriod"/>
            </a:pPr>
            <a:endParaRPr lang="en-GB" sz="4000" dirty="0"/>
          </a:p>
          <a:p>
            <a:pPr marL="1428750" indent="-1428750">
              <a:buFont typeface="+mj-lt"/>
              <a:buAutoNum type="alphaUcPeriod"/>
            </a:pPr>
            <a:r>
              <a:rPr lang="en-GB" sz="4000" dirty="0"/>
              <a:t>A period at the start of your job where you are introduced to your colleagues and to all the internal processes and systems</a:t>
            </a:r>
          </a:p>
          <a:p>
            <a:pPr marL="1428750" indent="-1428750">
              <a:buFont typeface="+mj-lt"/>
              <a:buAutoNum type="alphaUcPeriod"/>
            </a:pPr>
            <a:endParaRPr lang="en-GB" sz="4000" dirty="0"/>
          </a:p>
          <a:p>
            <a:pPr marL="1428750" indent="-1428750">
              <a:buFont typeface="+mj-lt"/>
              <a:buAutoNum type="alphaUcPeriod"/>
            </a:pPr>
            <a:r>
              <a:rPr lang="en-GB" sz="4000" dirty="0"/>
              <a:t>A process of checking you have all the knowledge you need about the organisation</a:t>
            </a:r>
          </a:p>
          <a:p>
            <a:pPr marL="1428750" indent="-1428750">
              <a:buAutoNum type="alphaUcPeriod" startAt="4"/>
              <a:tabLst>
                <a:tab pos="447675" algn="l"/>
              </a:tabLst>
            </a:pPr>
            <a:endParaRPr lang="en-GB" sz="4000" dirty="0"/>
          </a:p>
          <a:p>
            <a:pPr marL="1428750" indent="-1428750">
              <a:buAutoNum type="alphaUcPeriod" startAt="4"/>
              <a:tabLst>
                <a:tab pos="447675" algn="l"/>
              </a:tabLst>
            </a:pPr>
            <a:r>
              <a:rPr lang="en-GB" sz="4000" dirty="0"/>
              <a:t>An agreed period at the start of employment to check suitability for the job</a:t>
            </a:r>
          </a:p>
          <a:p>
            <a:pPr marL="0" indent="0">
              <a:buNone/>
            </a:pPr>
            <a:r>
              <a:rPr lang="en-GB" sz="4000" dirty="0"/>
              <a:t>Click the letter to choose your answer.</a:t>
            </a:r>
          </a:p>
          <a:p>
            <a:endParaRPr dirty="0"/>
          </a:p>
        </p:txBody>
      </p:sp>
      <p:sp>
        <p:nvSpPr>
          <p:cNvPr id="2" name="Rectangle 1">
            <a:hlinkClick r:id="rId2" action="ppaction://hlinksldjump"/>
            <a:extLst>
              <a:ext uri="{FF2B5EF4-FFF2-40B4-BE49-F238E27FC236}">
                <a16:creationId xmlns:a16="http://schemas.microsoft.com/office/drawing/2014/main" id="{5DC2BBEA-3F26-4192-BDBF-6238CABF8992}"/>
              </a:ext>
            </a:extLst>
          </p:cNvPr>
          <p:cNvSpPr/>
          <p:nvPr/>
        </p:nvSpPr>
        <p:spPr>
          <a:xfrm>
            <a:off x="4661739" y="9669794"/>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3" action="ppaction://hlinksldjump"/>
            <a:extLst>
              <a:ext uri="{FF2B5EF4-FFF2-40B4-BE49-F238E27FC236}">
                <a16:creationId xmlns:a16="http://schemas.microsoft.com/office/drawing/2014/main" id="{9F940F81-0EE7-4EFA-8A0C-276FE688FBEF}"/>
              </a:ext>
            </a:extLst>
          </p:cNvPr>
          <p:cNvSpPr/>
          <p:nvPr/>
        </p:nvSpPr>
        <p:spPr>
          <a:xfrm>
            <a:off x="4661740" y="244025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hlinkClick r:id="rId3" action="ppaction://hlinksldjump"/>
            <a:extLst>
              <a:ext uri="{FF2B5EF4-FFF2-40B4-BE49-F238E27FC236}">
                <a16:creationId xmlns:a16="http://schemas.microsoft.com/office/drawing/2014/main" id="{5FCDC500-3F8B-47EE-A261-50E6F03B333B}"/>
              </a:ext>
            </a:extLst>
          </p:cNvPr>
          <p:cNvSpPr/>
          <p:nvPr/>
        </p:nvSpPr>
        <p:spPr>
          <a:xfrm>
            <a:off x="4661740" y="4467484"/>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hlinkClick r:id="rId3" action="ppaction://hlinksldjump"/>
            <a:extLst>
              <a:ext uri="{FF2B5EF4-FFF2-40B4-BE49-F238E27FC236}">
                <a16:creationId xmlns:a16="http://schemas.microsoft.com/office/drawing/2014/main" id="{E7782680-CAF7-41C1-92CC-195A68187CFA}"/>
              </a:ext>
            </a:extLst>
          </p:cNvPr>
          <p:cNvSpPr/>
          <p:nvPr/>
        </p:nvSpPr>
        <p:spPr>
          <a:xfrm>
            <a:off x="4661739" y="708023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5533354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9" name="Body"/>
          <p:cNvSpPr txBox="1">
            <a:spLocks noGrp="1"/>
          </p:cNvSpPr>
          <p:nvPr>
            <p:ph type="body" sz="half" idx="1"/>
          </p:nvPr>
        </p:nvSpPr>
        <p:spPr>
          <a:prstGeom prst="rect">
            <a:avLst/>
          </a:prstGeom>
        </p:spPr>
        <p:txBody>
          <a:bodyPr/>
          <a:lstStyle/>
          <a:p>
            <a:r>
              <a:rPr lang="en-GB" sz="4400" dirty="0"/>
              <a:t>The answer is:</a:t>
            </a:r>
          </a:p>
          <a:p>
            <a:endParaRPr lang="en-GB" sz="4400" dirty="0"/>
          </a:p>
          <a:p>
            <a:pPr marL="0" indent="0">
              <a:buNone/>
            </a:pPr>
            <a:endParaRPr lang="en-GB" sz="4400" dirty="0"/>
          </a:p>
          <a:p>
            <a:pPr>
              <a:tabLst>
                <a:tab pos="447675" algn="l"/>
              </a:tabLst>
            </a:pPr>
            <a:r>
              <a:rPr lang="en-GB" sz="4400" dirty="0"/>
              <a:t>D. An agreed period at the start of employment to check suitability for the job</a:t>
            </a:r>
          </a:p>
          <a:p>
            <a:pPr>
              <a:tabLst>
                <a:tab pos="447675" algn="l"/>
              </a:tabLst>
            </a:pPr>
            <a:r>
              <a:rPr lang="en-GB" sz="3600" dirty="0"/>
              <a:t>REMEMBER! – the other three answers are part of your organisational induction.</a:t>
            </a:r>
          </a:p>
        </p:txBody>
      </p:sp>
      <p:sp>
        <p:nvSpPr>
          <p:cNvPr id="2" name="Arrow: Right 1">
            <a:hlinkClick r:id="rId2" action="ppaction://hlinksldjump"/>
            <a:extLst>
              <a:ext uri="{FF2B5EF4-FFF2-40B4-BE49-F238E27FC236}">
                <a16:creationId xmlns:a16="http://schemas.microsoft.com/office/drawing/2014/main" id="{FC4502DC-76C9-4B17-B165-3AB8B5108056}"/>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12284406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31ADF-5AD7-418C-AD39-CE75495576A7}"/>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  This usually happens during your Induction.</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04953860-92E0-46CF-AC9C-11CB51A541BB}"/>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78254214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xfrm>
            <a:off x="4228834" y="789516"/>
            <a:ext cx="15221216" cy="689175"/>
          </a:xfrm>
          <a:prstGeom prst="rect">
            <a:avLst/>
          </a:prstGeom>
        </p:spPr>
        <p:txBody>
          <a:bodyPr/>
          <a:lstStyle/>
          <a:p>
            <a:r>
              <a:rPr lang="en-GB" sz="4400" dirty="0"/>
              <a:t>Q8 – According to scientists, how long does it take to make a first impression?</a:t>
            </a:r>
            <a:endParaRPr sz="4400" dirty="0"/>
          </a:p>
        </p:txBody>
      </p:sp>
      <p:sp>
        <p:nvSpPr>
          <p:cNvPr id="143" name="Body"/>
          <p:cNvSpPr txBox="1">
            <a:spLocks noGrp="1"/>
          </p:cNvSpPr>
          <p:nvPr>
            <p:ph type="body" sz="half" idx="1"/>
          </p:nvPr>
        </p:nvSpPr>
        <p:spPr>
          <a:prstGeom prst="rect">
            <a:avLst/>
          </a:prstGeom>
        </p:spPr>
        <p:txBody>
          <a:bodyPr/>
          <a:lstStyle/>
          <a:p>
            <a:pPr marL="1428750" indent="-1428750">
              <a:buFont typeface="+mj-lt"/>
              <a:buAutoNum type="alphaUcPeriod"/>
            </a:pPr>
            <a:r>
              <a:rPr lang="en-GB" sz="4000" dirty="0"/>
              <a:t>7 minutes</a:t>
            </a:r>
          </a:p>
          <a:p>
            <a:pPr marL="1428750" indent="-1428750">
              <a:buFont typeface="+mj-lt"/>
              <a:buAutoNum type="alphaUcPeriod"/>
            </a:pPr>
            <a:endParaRPr lang="en-GB" sz="4000" dirty="0"/>
          </a:p>
          <a:p>
            <a:pPr marL="1428750" indent="-1428750">
              <a:buFont typeface="+mj-lt"/>
              <a:buAutoNum type="alphaUcPeriod"/>
            </a:pPr>
            <a:r>
              <a:rPr lang="en-GB" sz="4000" dirty="0"/>
              <a:t>15 minutes</a:t>
            </a:r>
          </a:p>
          <a:p>
            <a:pPr marL="1428750" indent="-1428750">
              <a:buFont typeface="+mj-lt"/>
              <a:buAutoNum type="alphaUcPeriod"/>
            </a:pPr>
            <a:endParaRPr lang="en-GB" sz="4000" dirty="0"/>
          </a:p>
          <a:p>
            <a:pPr marL="1428750" indent="-1428750">
              <a:buFont typeface="+mj-lt"/>
              <a:buAutoNum type="alphaUcPeriod"/>
            </a:pPr>
            <a:r>
              <a:rPr lang="en-GB" sz="4000" dirty="0"/>
              <a:t>7 seconds</a:t>
            </a:r>
          </a:p>
          <a:p>
            <a:pPr marL="1428750" indent="-1428750">
              <a:buFont typeface="+mj-lt"/>
              <a:buAutoNum type="alphaUcPeriod"/>
            </a:pPr>
            <a:endParaRPr lang="en-GB" sz="4000" dirty="0"/>
          </a:p>
          <a:p>
            <a:pPr marL="1428750" indent="-1428750">
              <a:spcAft>
                <a:spcPts val="1200"/>
              </a:spcAft>
              <a:buNone/>
            </a:pPr>
            <a:r>
              <a:rPr lang="en-GB" sz="4000" dirty="0"/>
              <a:t>D.	15 seconds</a:t>
            </a:r>
          </a:p>
          <a:p>
            <a:pPr marL="0" indent="0">
              <a:buNone/>
            </a:pPr>
            <a:r>
              <a:rPr lang="en-GB" sz="4000" dirty="0"/>
              <a:t>Click the letter to choose your answer.</a:t>
            </a:r>
          </a:p>
          <a:p>
            <a:endParaRPr dirty="0"/>
          </a:p>
        </p:txBody>
      </p:sp>
      <p:sp>
        <p:nvSpPr>
          <p:cNvPr id="2" name="Rectangle 1">
            <a:hlinkClick r:id="rId2" action="ppaction://hlinksldjump"/>
            <a:extLst>
              <a:ext uri="{FF2B5EF4-FFF2-40B4-BE49-F238E27FC236}">
                <a16:creationId xmlns:a16="http://schemas.microsoft.com/office/drawing/2014/main" id="{D4692045-5CD9-4C4D-B9DB-DE4060CE2689}"/>
              </a:ext>
            </a:extLst>
          </p:cNvPr>
          <p:cNvSpPr/>
          <p:nvPr/>
        </p:nvSpPr>
        <p:spPr>
          <a:xfrm>
            <a:off x="4678194" y="6444352"/>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3" action="ppaction://hlinksldjump"/>
            <a:extLst>
              <a:ext uri="{FF2B5EF4-FFF2-40B4-BE49-F238E27FC236}">
                <a16:creationId xmlns:a16="http://schemas.microsoft.com/office/drawing/2014/main" id="{2063EA41-A224-4E48-9931-32AE7BCCD3B9}"/>
              </a:ext>
            </a:extLst>
          </p:cNvPr>
          <p:cNvSpPr/>
          <p:nvPr/>
        </p:nvSpPr>
        <p:spPr>
          <a:xfrm>
            <a:off x="4678194" y="8416578"/>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Rectangle 4">
            <a:hlinkClick r:id="rId3" action="ppaction://hlinksldjump"/>
            <a:extLst>
              <a:ext uri="{FF2B5EF4-FFF2-40B4-BE49-F238E27FC236}">
                <a16:creationId xmlns:a16="http://schemas.microsoft.com/office/drawing/2014/main" id="{D70EB38F-B832-4D5E-B7D3-E893187F9ACB}"/>
              </a:ext>
            </a:extLst>
          </p:cNvPr>
          <p:cNvSpPr/>
          <p:nvPr/>
        </p:nvSpPr>
        <p:spPr>
          <a:xfrm>
            <a:off x="4678194" y="441441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hlinkClick r:id="rId3" action="ppaction://hlinksldjump"/>
            <a:extLst>
              <a:ext uri="{FF2B5EF4-FFF2-40B4-BE49-F238E27FC236}">
                <a16:creationId xmlns:a16="http://schemas.microsoft.com/office/drawing/2014/main" id="{FF816803-9CF5-4C11-A627-82F31CF1676E}"/>
              </a:ext>
            </a:extLst>
          </p:cNvPr>
          <p:cNvSpPr/>
          <p:nvPr/>
        </p:nvSpPr>
        <p:spPr>
          <a:xfrm>
            <a:off x="4678195" y="2559049"/>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3172717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1" name="Body"/>
          <p:cNvSpPr txBox="1">
            <a:spLocks noGrp="1"/>
          </p:cNvSpPr>
          <p:nvPr>
            <p:ph type="body" sz="half" idx="1"/>
          </p:nvPr>
        </p:nvSpPr>
        <p:spPr>
          <a:xfrm>
            <a:off x="4865854" y="2559050"/>
            <a:ext cx="17460746" cy="6991946"/>
          </a:xfrm>
          <a:prstGeom prst="rect">
            <a:avLst/>
          </a:prstGeom>
        </p:spPr>
        <p:txBody>
          <a:bodyPr/>
          <a:lstStyle/>
          <a:p>
            <a:r>
              <a:rPr lang="en-GB" sz="4400" dirty="0"/>
              <a:t>The answer is:</a:t>
            </a:r>
          </a:p>
          <a:p>
            <a:endParaRPr lang="en-GB" sz="4400" dirty="0"/>
          </a:p>
          <a:p>
            <a:pPr marL="0" indent="0">
              <a:buNone/>
            </a:pPr>
            <a:endParaRPr lang="en-GB" sz="4400" dirty="0"/>
          </a:p>
          <a:p>
            <a:pPr marL="447675" indent="-447675">
              <a:buNone/>
            </a:pPr>
            <a:r>
              <a:rPr lang="en-GB" sz="4400" dirty="0"/>
              <a:t>C. 7 seconds!</a:t>
            </a:r>
          </a:p>
          <a:p>
            <a:endParaRPr dirty="0"/>
          </a:p>
        </p:txBody>
      </p:sp>
      <p:sp>
        <p:nvSpPr>
          <p:cNvPr id="2" name="Arrow: Right 1">
            <a:hlinkClick r:id="rId2" action="ppaction://hlinksldjump"/>
            <a:extLst>
              <a:ext uri="{FF2B5EF4-FFF2-40B4-BE49-F238E27FC236}">
                <a16:creationId xmlns:a16="http://schemas.microsoft.com/office/drawing/2014/main" id="{2DABD5B9-7803-44E4-A3AB-DC6D0A954362}"/>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5500307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C4AF2-A0BA-450B-92D3-5E2281F63DB6}"/>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D13415E8-848C-4819-812B-F3772E28AEBD}"/>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64395439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3981184" y="792893"/>
            <a:ext cx="15640316" cy="689175"/>
          </a:xfrm>
          <a:prstGeom prst="rect">
            <a:avLst/>
          </a:prstGeom>
        </p:spPr>
        <p:txBody>
          <a:bodyPr/>
          <a:lstStyle/>
          <a:p>
            <a:r>
              <a:rPr lang="en-GB" sz="4000" dirty="0"/>
              <a:t>Q9 – If you are paid once a month you receive a ……</a:t>
            </a:r>
            <a:endParaRPr sz="4000" dirty="0"/>
          </a:p>
        </p:txBody>
      </p:sp>
      <p:sp>
        <p:nvSpPr>
          <p:cNvPr id="135" name="Body"/>
          <p:cNvSpPr txBox="1">
            <a:spLocks noGrp="1"/>
          </p:cNvSpPr>
          <p:nvPr>
            <p:ph type="body" sz="half" idx="1"/>
          </p:nvPr>
        </p:nvSpPr>
        <p:spPr>
          <a:prstGeom prst="rect">
            <a:avLst/>
          </a:prstGeom>
        </p:spPr>
        <p:txBody>
          <a:bodyPr/>
          <a:lstStyle/>
          <a:p>
            <a:pPr marL="1428750" lvl="1" indent="-1428750">
              <a:buFont typeface="+mj-lt"/>
              <a:buAutoNum type="alphaUcPeriod"/>
            </a:pPr>
            <a:r>
              <a:rPr lang="en-GB" sz="4000" dirty="0"/>
              <a:t>Salary</a:t>
            </a:r>
          </a:p>
          <a:p>
            <a:pPr marL="1428750" lvl="1" indent="-1428750">
              <a:buFont typeface="+mj-lt"/>
              <a:buAutoNum type="alphaUcPeriod"/>
            </a:pPr>
            <a:endParaRPr lang="en-GB" sz="4000" dirty="0"/>
          </a:p>
          <a:p>
            <a:pPr marL="1428750" lvl="1" indent="-1428750">
              <a:buFont typeface="+mj-lt"/>
              <a:buAutoNum type="alphaUcPeriod"/>
            </a:pPr>
            <a:r>
              <a:rPr lang="en-GB" sz="4000" dirty="0"/>
              <a:t>Wage</a:t>
            </a:r>
          </a:p>
          <a:p>
            <a:pPr marL="1428750" indent="-1428750">
              <a:buNone/>
            </a:pPr>
            <a:endParaRPr lang="en-GB" sz="4000" dirty="0"/>
          </a:p>
          <a:p>
            <a:pPr marL="1428750" indent="-1428750">
              <a:buNone/>
            </a:pPr>
            <a:r>
              <a:rPr lang="en-GB" sz="4000" dirty="0"/>
              <a:t>Click the letter to choose your answer.</a:t>
            </a:r>
          </a:p>
          <a:p>
            <a:endParaRPr dirty="0"/>
          </a:p>
        </p:txBody>
      </p:sp>
      <p:sp>
        <p:nvSpPr>
          <p:cNvPr id="5" name="Rectangle 4">
            <a:hlinkClick r:id="rId2" action="ppaction://hlinksldjump"/>
            <a:extLst>
              <a:ext uri="{FF2B5EF4-FFF2-40B4-BE49-F238E27FC236}">
                <a16:creationId xmlns:a16="http://schemas.microsoft.com/office/drawing/2014/main" id="{73CAFE19-4B8F-4973-8075-57FE203E5180}"/>
              </a:ext>
            </a:extLst>
          </p:cNvPr>
          <p:cNvSpPr/>
          <p:nvPr/>
        </p:nvSpPr>
        <p:spPr>
          <a:xfrm>
            <a:off x="4661620" y="4441196"/>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hlinkClick r:id="rId3" action="ppaction://hlinksldjump"/>
            <a:extLst>
              <a:ext uri="{FF2B5EF4-FFF2-40B4-BE49-F238E27FC236}">
                <a16:creationId xmlns:a16="http://schemas.microsoft.com/office/drawing/2014/main" id="{C33218FC-C968-4997-BBC3-9654B397F9B3}"/>
              </a:ext>
            </a:extLst>
          </p:cNvPr>
          <p:cNvSpPr/>
          <p:nvPr/>
        </p:nvSpPr>
        <p:spPr>
          <a:xfrm>
            <a:off x="4659145" y="255905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27481282"/>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Title"/>
          <p:cNvSpPr txBox="1">
            <a:spLocks noGrp="1"/>
          </p:cNvSpPr>
          <p:nvPr>
            <p:ph type="title"/>
          </p:nvPr>
        </p:nvSpPr>
        <p:spPr>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43" name="Body"/>
          <p:cNvSpPr txBox="1">
            <a:spLocks noGrp="1"/>
          </p:cNvSpPr>
          <p:nvPr>
            <p:ph type="body" sz="half" idx="1"/>
          </p:nvPr>
        </p:nvSpPr>
        <p:spPr>
          <a:prstGeom prst="rect">
            <a:avLst/>
          </a:prstGeom>
        </p:spPr>
        <p:txBody>
          <a:bodyPr/>
          <a:lstStyle/>
          <a:p>
            <a:r>
              <a:rPr lang="en-GB" sz="4400" dirty="0"/>
              <a:t>The answer is:</a:t>
            </a:r>
          </a:p>
          <a:p>
            <a:endParaRPr lang="en-GB" sz="4400" dirty="0"/>
          </a:p>
          <a:p>
            <a:pPr marL="0" indent="0">
              <a:buNone/>
            </a:pPr>
            <a:endParaRPr lang="en-GB" sz="4400" dirty="0"/>
          </a:p>
          <a:p>
            <a:pPr marL="742950" indent="-742950">
              <a:buAutoNum type="alphaUcPeriod"/>
            </a:pPr>
            <a:r>
              <a:rPr lang="en-GB" sz="4400" dirty="0"/>
              <a:t>Salary</a:t>
            </a:r>
          </a:p>
          <a:p>
            <a:r>
              <a:rPr lang="en-GB" sz="3600" dirty="0"/>
              <a:t>REMEMBER! – wages are usually paid weekly.</a:t>
            </a:r>
          </a:p>
          <a:p>
            <a:endParaRPr dirty="0"/>
          </a:p>
        </p:txBody>
      </p:sp>
      <p:sp>
        <p:nvSpPr>
          <p:cNvPr id="2" name="Arrow: Right 1">
            <a:hlinkClick r:id="rId2" action="ppaction://hlinksldjump"/>
            <a:extLst>
              <a:ext uri="{FF2B5EF4-FFF2-40B4-BE49-F238E27FC236}">
                <a16:creationId xmlns:a16="http://schemas.microsoft.com/office/drawing/2014/main" id="{1CEA570C-4D14-414D-9FC8-7FEBFC7D8D3E}"/>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194725301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87C60-2188-4424-8A71-6D6D999616DE}"/>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 xmlns:ma14="http://schemas.microsoft.com/office/mac/drawingml/2011/main"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2E276B58-C5FC-4B77-81CD-CA309C60B39B}"/>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3310874242"/>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xfrm>
            <a:off x="4152634" y="599016"/>
            <a:ext cx="15125965" cy="689175"/>
          </a:xfrm>
          <a:prstGeom prst="rect">
            <a:avLst/>
          </a:prstGeom>
        </p:spPr>
        <p:txBody>
          <a:bodyPr/>
          <a:lstStyle/>
          <a:p>
            <a:r>
              <a:rPr lang="en-GB" sz="3600" dirty="0"/>
              <a:t>Q10 – All employees are entitled to have their full wage or salary if they are sick.  Is this statement True or False?</a:t>
            </a:r>
            <a:endParaRPr sz="3600" dirty="0"/>
          </a:p>
        </p:txBody>
      </p:sp>
      <p:sp>
        <p:nvSpPr>
          <p:cNvPr id="159" name="Body"/>
          <p:cNvSpPr txBox="1">
            <a:spLocks noGrp="1"/>
          </p:cNvSpPr>
          <p:nvPr>
            <p:ph type="body" sz="half" idx="1"/>
          </p:nvPr>
        </p:nvSpPr>
        <p:spPr>
          <a:prstGeom prst="rect">
            <a:avLst/>
          </a:prstGeom>
        </p:spPr>
        <p:txBody>
          <a:bodyPr/>
          <a:lstStyle/>
          <a:p>
            <a:pPr marL="1428750" indent="-1428750">
              <a:buFont typeface="+mj-lt"/>
              <a:buAutoNum type="alphaUcPeriod"/>
            </a:pPr>
            <a:r>
              <a:rPr lang="en-GB" sz="4000" dirty="0"/>
              <a:t>True</a:t>
            </a:r>
          </a:p>
          <a:p>
            <a:pPr marL="1428750" indent="-1428750">
              <a:buFont typeface="+mj-lt"/>
              <a:buAutoNum type="alphaUcPeriod"/>
            </a:pPr>
            <a:endParaRPr lang="en-GB" sz="4000" dirty="0"/>
          </a:p>
          <a:p>
            <a:pPr marL="1428750" indent="-1428750">
              <a:buFont typeface="+mj-lt"/>
              <a:buAutoNum type="alphaUcPeriod"/>
            </a:pPr>
            <a:r>
              <a:rPr lang="en-GB" sz="4000" dirty="0"/>
              <a:t>False</a:t>
            </a:r>
          </a:p>
          <a:p>
            <a:pPr marL="1428750" indent="-1428750">
              <a:buFont typeface="+mj-lt"/>
              <a:buAutoNum type="alphaUcPeriod"/>
            </a:pPr>
            <a:endParaRPr lang="en-GB" sz="4000" dirty="0"/>
          </a:p>
          <a:p>
            <a:pPr marL="1428750" indent="-1428750">
              <a:buNone/>
            </a:pPr>
            <a:r>
              <a:rPr lang="en-GB" sz="4000" dirty="0"/>
              <a:t>Click the letter to choose your answer.</a:t>
            </a:r>
          </a:p>
          <a:p>
            <a:endParaRPr dirty="0"/>
          </a:p>
        </p:txBody>
      </p:sp>
      <p:sp>
        <p:nvSpPr>
          <p:cNvPr id="2" name="Rectangle 1">
            <a:hlinkClick r:id="rId2" action="ppaction://hlinksldjump"/>
            <a:extLst>
              <a:ext uri="{FF2B5EF4-FFF2-40B4-BE49-F238E27FC236}">
                <a16:creationId xmlns:a16="http://schemas.microsoft.com/office/drawing/2014/main" id="{0A7CD46B-DE41-4097-A716-2C435EB01CFC}"/>
              </a:ext>
            </a:extLst>
          </p:cNvPr>
          <p:cNvSpPr/>
          <p:nvPr/>
        </p:nvSpPr>
        <p:spPr>
          <a:xfrm>
            <a:off x="4714649" y="452163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3" action="ppaction://hlinksldjump"/>
            <a:extLst>
              <a:ext uri="{FF2B5EF4-FFF2-40B4-BE49-F238E27FC236}">
                <a16:creationId xmlns:a16="http://schemas.microsoft.com/office/drawing/2014/main" id="{39841DCA-E84F-4805-8174-51DBE787E663}"/>
              </a:ext>
            </a:extLst>
          </p:cNvPr>
          <p:cNvSpPr/>
          <p:nvPr/>
        </p:nvSpPr>
        <p:spPr>
          <a:xfrm>
            <a:off x="4733102" y="2561596"/>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5853248"/>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1" name="Body"/>
          <p:cNvSpPr txBox="1">
            <a:spLocks noGrp="1"/>
          </p:cNvSpPr>
          <p:nvPr>
            <p:ph type="body" sz="half" idx="1"/>
          </p:nvPr>
        </p:nvSpPr>
        <p:spPr>
          <a:prstGeom prst="rect">
            <a:avLst/>
          </a:prstGeom>
        </p:spPr>
        <p:txBody>
          <a:bodyPr/>
          <a:lstStyle/>
          <a:p>
            <a:r>
              <a:rPr lang="en-GB" sz="4400" dirty="0"/>
              <a:t>The answer is:</a:t>
            </a:r>
          </a:p>
          <a:p>
            <a:endParaRPr lang="en-GB" sz="4400" dirty="0"/>
          </a:p>
          <a:p>
            <a:pPr marL="0" indent="0">
              <a:buNone/>
            </a:pPr>
            <a:endParaRPr lang="en-GB" sz="4400" dirty="0"/>
          </a:p>
          <a:p>
            <a:r>
              <a:rPr lang="en-GB" sz="4400" dirty="0"/>
              <a:t>F. All of the above</a:t>
            </a:r>
          </a:p>
          <a:p>
            <a:r>
              <a:rPr lang="en-GB" sz="3600" dirty="0"/>
              <a:t>REMEMBER! Don't gossip about colleagues or managers – it is unprofessional and it could land you in trouble.  In addition, if you are talking about other people, is it possible they are also talking about you?  Gossip can affect staff morale and productivity and even impact on your ability to progress within an organisation.</a:t>
            </a:r>
          </a:p>
          <a:p>
            <a:endParaRPr lang="en-GB" sz="4400" dirty="0"/>
          </a:p>
          <a:p>
            <a:endParaRPr dirty="0"/>
          </a:p>
        </p:txBody>
      </p:sp>
      <p:sp>
        <p:nvSpPr>
          <p:cNvPr id="2" name="Arrow: Right 1">
            <a:hlinkClick r:id="rId2" action="ppaction://hlinksldjump"/>
            <a:extLst>
              <a:ext uri="{FF2B5EF4-FFF2-40B4-BE49-F238E27FC236}">
                <a16:creationId xmlns:a16="http://schemas.microsoft.com/office/drawing/2014/main" id="{D9D2EC95-4196-46F7-808C-FFECCA2823F9}"/>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147186859"/>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4857484" y="1113366"/>
            <a:ext cx="13582915"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35" name="Body"/>
          <p:cNvSpPr txBox="1">
            <a:spLocks noGrp="1"/>
          </p:cNvSpPr>
          <p:nvPr>
            <p:ph type="body" sz="half" idx="1"/>
          </p:nvPr>
        </p:nvSpPr>
        <p:spPr>
          <a:xfrm>
            <a:off x="4865854" y="2559050"/>
            <a:ext cx="18317996" cy="6991946"/>
          </a:xfrm>
          <a:prstGeom prst="rect">
            <a:avLst/>
          </a:prstGeom>
        </p:spPr>
        <p:txBody>
          <a:bodyPr/>
          <a:lstStyle/>
          <a:p>
            <a:r>
              <a:rPr lang="en-GB" sz="4400" dirty="0"/>
              <a:t>The answer is:</a:t>
            </a:r>
          </a:p>
          <a:p>
            <a:endParaRPr lang="en-GB" sz="4400" dirty="0"/>
          </a:p>
          <a:p>
            <a:pPr marL="0" indent="0">
              <a:buNone/>
            </a:pPr>
            <a:endParaRPr lang="en-GB" sz="4400" dirty="0"/>
          </a:p>
          <a:p>
            <a:pPr marL="0" indent="0">
              <a:buNone/>
            </a:pPr>
            <a:r>
              <a:rPr lang="en-GB" sz="4400" dirty="0"/>
              <a:t> A.	False</a:t>
            </a:r>
          </a:p>
          <a:p>
            <a:pPr marL="0" indent="0">
              <a:buNone/>
            </a:pPr>
            <a:r>
              <a:rPr lang="en-GB" sz="3600" dirty="0"/>
              <a:t>REMEMBER! – You may not be paid anything for the first three days of sickness, you may be entitled to SSP from the fourth day, and employers have the choice on whether to pay the difference to make up your full salary or wage (your personal circumstances will be outlined in your contract).</a:t>
            </a:r>
            <a:endParaRPr sz="2000" dirty="0"/>
          </a:p>
        </p:txBody>
      </p:sp>
      <p:sp>
        <p:nvSpPr>
          <p:cNvPr id="2" name="Rectangle: Rounded Corners 1">
            <a:hlinkClick r:id="rId2" action="ppaction://hlinksldjump"/>
            <a:extLst>
              <a:ext uri="{FF2B5EF4-FFF2-40B4-BE49-F238E27FC236}">
                <a16:creationId xmlns:a16="http://schemas.microsoft.com/office/drawing/2014/main" id="{EA622196-2A27-4117-913D-986F9648FA0E}"/>
              </a:ext>
            </a:extLst>
          </p:cNvPr>
          <p:cNvSpPr/>
          <p:nvPr/>
        </p:nvSpPr>
        <p:spPr>
          <a:xfrm>
            <a:off x="17716501" y="9504528"/>
            <a:ext cx="4084182" cy="1605954"/>
          </a:xfrm>
          <a:prstGeom prst="roundRect">
            <a:avLst/>
          </a:prstGeom>
          <a:solidFill>
            <a:schemeClr val="accent2"/>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dirty="0"/>
              <a:t>Click to Restart Quiz</a:t>
            </a:r>
          </a:p>
        </p:txBody>
      </p:sp>
    </p:spTree>
    <p:extLst>
      <p:ext uri="{BB962C8B-B14F-4D97-AF65-F5344CB8AC3E}">
        <p14:creationId xmlns:p14="http://schemas.microsoft.com/office/powerpoint/2010/main" val="4200857848"/>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CF04A-3994-458A-AA15-6D5D4C78BE4F}"/>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FE2C063A-5889-4224-8CB1-BF4A7CCCA4F5}"/>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43581793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FD9BA3C-CBFB-4133-862F-6189FCD74696}"/>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True, but it's not the answer we are looking for!</a:t>
            </a:r>
            <a:endParaRPr lang="en-GB" sz="4400" dirty="0">
              <a:solidFill>
                <a:srgbClr val="FF0000"/>
              </a:solidFill>
            </a:endParaRPr>
          </a:p>
        </p:txBody>
      </p:sp>
      <p:sp>
        <p:nvSpPr>
          <p:cNvPr id="2" name="Arrow: Right 1">
            <a:hlinkClick r:id="rId2" action="ppaction://hlinksldjump"/>
            <a:extLst>
              <a:ext uri="{FF2B5EF4-FFF2-40B4-BE49-F238E27FC236}">
                <a16:creationId xmlns:a16="http://schemas.microsoft.com/office/drawing/2014/main" id="{76CD2B94-E911-4426-8BC7-61EC4F43F07C}"/>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1961410657"/>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Body"/>
          <p:cNvSpPr txBox="1">
            <a:spLocks noGrp="1"/>
          </p:cNvSpPr>
          <p:nvPr>
            <p:ph type="body" sz="half" idx="1"/>
          </p:nvPr>
        </p:nvSpPr>
        <p:spPr>
          <a:prstGeom prst="rect">
            <a:avLst/>
          </a:prstGeom>
        </p:spPr>
        <p:txBody>
          <a:bodyPr/>
          <a:lstStyle/>
          <a:p>
            <a:pPr marL="1428750" indent="-1428750">
              <a:buFont typeface="+mj-lt"/>
              <a:buAutoNum type="alphaUcPeriod"/>
            </a:pPr>
            <a:r>
              <a:rPr lang="en-GB" sz="4000" dirty="0"/>
              <a:t>Negotiate and find common objectives</a:t>
            </a:r>
          </a:p>
          <a:p>
            <a:pPr marL="1428750" indent="-1428750">
              <a:buFont typeface="+mj-lt"/>
              <a:buAutoNum type="alphaUcPeriod"/>
            </a:pPr>
            <a:endParaRPr lang="en-GB" sz="4000" dirty="0"/>
          </a:p>
          <a:p>
            <a:pPr marL="1428750" indent="-1428750">
              <a:buFont typeface="+mj-lt"/>
              <a:buAutoNum type="alphaUcPeriod"/>
            </a:pPr>
            <a:r>
              <a:rPr lang="en-GB" sz="4000" dirty="0"/>
              <a:t>Practice active listening</a:t>
            </a:r>
          </a:p>
          <a:p>
            <a:pPr marL="1428750" indent="-1428750">
              <a:buFont typeface="+mj-lt"/>
              <a:buAutoNum type="alphaUcPeriod"/>
            </a:pPr>
            <a:endParaRPr lang="en-GB" sz="4000" dirty="0"/>
          </a:p>
          <a:p>
            <a:pPr marL="1428750" indent="-1428750">
              <a:buFont typeface="+mj-lt"/>
              <a:buAutoNum type="alphaUcPeriod"/>
            </a:pPr>
            <a:r>
              <a:rPr lang="en-GB" sz="4000" dirty="0"/>
              <a:t>Don't take things personally</a:t>
            </a:r>
          </a:p>
          <a:p>
            <a:pPr marL="1428750" indent="-1428750">
              <a:buFont typeface="+mj-lt"/>
              <a:buAutoNum type="alphaUcPeriod"/>
            </a:pPr>
            <a:endParaRPr lang="en-GB" sz="4000" dirty="0"/>
          </a:p>
          <a:p>
            <a:pPr marL="1428750" indent="-1428750">
              <a:buNone/>
            </a:pPr>
            <a:r>
              <a:rPr lang="en-GB" sz="4000" dirty="0"/>
              <a:t>D.  	All of the above</a:t>
            </a:r>
          </a:p>
          <a:p>
            <a:pPr marL="0" indent="0">
              <a:buNone/>
            </a:pPr>
            <a:endParaRPr lang="en-GB" sz="4000" dirty="0"/>
          </a:p>
          <a:p>
            <a:pPr marL="0" indent="0">
              <a:buNone/>
            </a:pPr>
            <a:r>
              <a:rPr lang="en-GB" sz="4000" dirty="0"/>
              <a:t>Click the letter to choose your answer.</a:t>
            </a:r>
          </a:p>
          <a:p>
            <a:endParaRPr dirty="0"/>
          </a:p>
        </p:txBody>
      </p:sp>
      <p:sp>
        <p:nvSpPr>
          <p:cNvPr id="4" name="Title 1">
            <a:extLst>
              <a:ext uri="{FF2B5EF4-FFF2-40B4-BE49-F238E27FC236}">
                <a16:creationId xmlns:a16="http://schemas.microsoft.com/office/drawing/2014/main" id="{F61FA627-A380-4D74-8241-3946BBD236B6}"/>
              </a:ext>
            </a:extLst>
          </p:cNvPr>
          <p:cNvSpPr>
            <a:spLocks noGrp="1"/>
          </p:cNvSpPr>
          <p:nvPr>
            <p:ph type="title"/>
          </p:nvPr>
        </p:nvSpPr>
        <p:spPr>
          <a:xfrm>
            <a:off x="4019550" y="579572"/>
            <a:ext cx="15335250" cy="688975"/>
          </a:xfrm>
        </p:spPr>
        <p:txBody>
          <a:bodyPr>
            <a:noAutofit/>
          </a:bodyPr>
          <a:lstStyle/>
          <a:p>
            <a:r>
              <a:rPr lang="en-GB" sz="3600" dirty="0"/>
              <a:t>Q2 – What should you do if you have conflict with colleagues?</a:t>
            </a:r>
          </a:p>
        </p:txBody>
      </p:sp>
      <p:sp>
        <p:nvSpPr>
          <p:cNvPr id="2" name="Rectangle 1">
            <a:hlinkClick r:id="rId2" action="ppaction://hlinksldjump"/>
            <a:extLst>
              <a:ext uri="{FF2B5EF4-FFF2-40B4-BE49-F238E27FC236}">
                <a16:creationId xmlns:a16="http://schemas.microsoft.com/office/drawing/2014/main" id="{F3F3CAB0-9BE9-4919-A4BF-0A6C57280F71}"/>
              </a:ext>
            </a:extLst>
          </p:cNvPr>
          <p:cNvSpPr/>
          <p:nvPr/>
        </p:nvSpPr>
        <p:spPr>
          <a:xfrm>
            <a:off x="4633708" y="255905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hlinkClick r:id="rId2" action="ppaction://hlinksldjump"/>
            <a:extLst>
              <a:ext uri="{FF2B5EF4-FFF2-40B4-BE49-F238E27FC236}">
                <a16:creationId xmlns:a16="http://schemas.microsoft.com/office/drawing/2014/main" id="{4A1FF689-B754-4BCB-AED2-FE26B3DA42FD}"/>
              </a:ext>
            </a:extLst>
          </p:cNvPr>
          <p:cNvSpPr/>
          <p:nvPr/>
        </p:nvSpPr>
        <p:spPr>
          <a:xfrm>
            <a:off x="4661744" y="6463539"/>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hlinkClick r:id="rId2" action="ppaction://hlinksldjump"/>
            <a:extLst>
              <a:ext uri="{FF2B5EF4-FFF2-40B4-BE49-F238E27FC236}">
                <a16:creationId xmlns:a16="http://schemas.microsoft.com/office/drawing/2014/main" id="{E47AFFDE-6A4F-4744-A8AD-E5C92F031542}"/>
              </a:ext>
            </a:extLst>
          </p:cNvPr>
          <p:cNvSpPr/>
          <p:nvPr/>
        </p:nvSpPr>
        <p:spPr>
          <a:xfrm>
            <a:off x="4661744" y="4483861"/>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hlinkClick r:id="rId3" action="ppaction://hlinksldjump"/>
            <a:extLst>
              <a:ext uri="{FF2B5EF4-FFF2-40B4-BE49-F238E27FC236}">
                <a16:creationId xmlns:a16="http://schemas.microsoft.com/office/drawing/2014/main" id="{B9461078-B00A-4368-8FF9-154C93EEDDDB}"/>
              </a:ext>
            </a:extLst>
          </p:cNvPr>
          <p:cNvSpPr/>
          <p:nvPr/>
        </p:nvSpPr>
        <p:spPr>
          <a:xfrm>
            <a:off x="4650723" y="838835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781356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itle"/>
          <p:cNvSpPr txBox="1">
            <a:spLocks noGrp="1"/>
          </p:cNvSpPr>
          <p:nvPr>
            <p:ph type="title"/>
          </p:nvPr>
        </p:nvSpPr>
        <p:spPr>
          <a:xfrm>
            <a:off x="4857484" y="1113366"/>
            <a:ext cx="13582915" cy="689175"/>
          </a:xfrm>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35" name="Body"/>
          <p:cNvSpPr txBox="1">
            <a:spLocks noGrp="1"/>
          </p:cNvSpPr>
          <p:nvPr>
            <p:ph type="body" sz="half" idx="1"/>
          </p:nvPr>
        </p:nvSpPr>
        <p:spPr>
          <a:xfrm>
            <a:off x="4857484" y="2501900"/>
            <a:ext cx="17068801" cy="6991946"/>
          </a:xfrm>
          <a:prstGeom prst="rect">
            <a:avLst/>
          </a:prstGeom>
        </p:spPr>
        <p:txBody>
          <a:bodyPr/>
          <a:lstStyle/>
          <a:p>
            <a:r>
              <a:rPr lang="en-GB" sz="4400" dirty="0"/>
              <a:t>The answer is:</a:t>
            </a:r>
          </a:p>
          <a:p>
            <a:endParaRPr lang="en-GB" sz="4400" dirty="0"/>
          </a:p>
          <a:p>
            <a:pPr marL="0" indent="0">
              <a:buNone/>
            </a:pPr>
            <a:endParaRPr lang="en-GB" sz="4400" dirty="0"/>
          </a:p>
          <a:p>
            <a:pPr marL="1428750" indent="-1428750">
              <a:buNone/>
            </a:pPr>
            <a:r>
              <a:rPr lang="en-GB" sz="4400" dirty="0"/>
              <a:t>D. All of the above</a:t>
            </a:r>
          </a:p>
          <a:p>
            <a:pPr marL="1428750" indent="-1428750">
              <a:buNone/>
            </a:pPr>
            <a:r>
              <a:rPr lang="en-GB" sz="3600" dirty="0"/>
              <a:t>REMEMBER! </a:t>
            </a:r>
          </a:p>
          <a:p>
            <a:pPr marL="457200" indent="-457200" hangingPunct="1">
              <a:spcBef>
                <a:spcPts val="600"/>
              </a:spcBef>
              <a:buFont typeface="Arial" panose="020B0604020202020204" pitchFamily="34" charset="0"/>
              <a:buChar char="•"/>
            </a:pPr>
            <a:r>
              <a:rPr lang="en-GB" sz="3600" dirty="0"/>
              <a:t>Don’t take things personally.</a:t>
            </a:r>
          </a:p>
          <a:p>
            <a:pPr marL="457200" indent="-457200" hangingPunct="1">
              <a:spcBef>
                <a:spcPts val="600"/>
              </a:spcBef>
              <a:buFont typeface="Arial" panose="020B0604020202020204" pitchFamily="34" charset="0"/>
              <a:buChar char="•"/>
            </a:pPr>
            <a:r>
              <a:rPr lang="en-GB" sz="3600" dirty="0"/>
              <a:t>Control your emotions and try and avoid getting angry.</a:t>
            </a:r>
          </a:p>
          <a:p>
            <a:pPr marL="457200" indent="-457200" hangingPunct="1">
              <a:spcBef>
                <a:spcPts val="600"/>
              </a:spcBef>
              <a:buFont typeface="Arial" panose="020B0604020202020204" pitchFamily="34" charset="0"/>
              <a:buChar char="•"/>
            </a:pPr>
            <a:r>
              <a:rPr lang="en-GB" sz="3600" dirty="0"/>
              <a:t>Learn to negotiate and find common objectives.</a:t>
            </a:r>
          </a:p>
          <a:p>
            <a:pPr marL="457200" indent="-457200" hangingPunct="1">
              <a:spcBef>
                <a:spcPts val="600"/>
              </a:spcBef>
              <a:buFont typeface="Arial" panose="020B0604020202020204" pitchFamily="34" charset="0"/>
              <a:buChar char="•"/>
            </a:pPr>
            <a:r>
              <a:rPr lang="en-GB" sz="3600" dirty="0"/>
              <a:t>Try and see the issue from the other side.</a:t>
            </a:r>
          </a:p>
          <a:p>
            <a:pPr marL="457200" indent="-457200" hangingPunct="1">
              <a:spcBef>
                <a:spcPts val="600"/>
              </a:spcBef>
              <a:buFont typeface="Arial" panose="020B0604020202020204" pitchFamily="34" charset="0"/>
              <a:buChar char="•"/>
            </a:pPr>
            <a:r>
              <a:rPr lang="en-GB" sz="3600" dirty="0"/>
              <a:t>Practice active listening so that the other person feels listened to.</a:t>
            </a:r>
          </a:p>
          <a:p>
            <a:pPr marL="457200" indent="-457200" hangingPunct="1">
              <a:spcBef>
                <a:spcPts val="600"/>
              </a:spcBef>
              <a:buFont typeface="Arial" panose="020B0604020202020204" pitchFamily="34" charset="0"/>
              <a:buChar char="•"/>
            </a:pPr>
            <a:r>
              <a:rPr lang="en-GB" sz="3600" dirty="0"/>
              <a:t>If you are at fault, take responsibility.</a:t>
            </a:r>
          </a:p>
          <a:p>
            <a:pPr marL="1428750" indent="-1428750">
              <a:buNone/>
            </a:pPr>
            <a:endParaRPr lang="en-GB" sz="4400" dirty="0"/>
          </a:p>
          <a:p>
            <a:endParaRPr dirty="0"/>
          </a:p>
        </p:txBody>
      </p:sp>
      <p:sp>
        <p:nvSpPr>
          <p:cNvPr id="3" name="Arrow: Right 2">
            <a:hlinkClick r:id="rId2" action="ppaction://hlinksldjump"/>
            <a:extLst>
              <a:ext uri="{FF2B5EF4-FFF2-40B4-BE49-F238E27FC236}">
                <a16:creationId xmlns:a16="http://schemas.microsoft.com/office/drawing/2014/main" id="{928279E1-C89A-4A81-A5A9-AC122CED26B3}"/>
              </a:ext>
            </a:extLst>
          </p:cNvPr>
          <p:cNvSpPr/>
          <p:nvPr/>
        </p:nvSpPr>
        <p:spPr>
          <a:xfrm>
            <a:off x="17773650" y="1047832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226857811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ADAFD-FE8A-433D-A091-45171F3D234C}"/>
              </a:ext>
            </a:extLst>
          </p:cNvPr>
          <p:cNvSpPr txBox="1">
            <a:spLocks/>
          </p:cNvSpPr>
          <p:nvPr/>
        </p:nvSpPr>
        <p:spPr>
          <a:xfrm>
            <a:off x="5600700" y="6055023"/>
            <a:ext cx="10515600" cy="1325563"/>
          </a:xfrm>
          <a:prstGeom prst="rect">
            <a:avLst/>
          </a:prstGeom>
          <a:ln w="12700">
            <a:miter lim="400000"/>
          </a:ln>
          <a:extLst>
            <a:ext uri="{C572A759-6A51-4108-AA02-DFA0A04FC94B}">
              <ma14:wrappingTextBoxFlag xmlns:ma14="http://schemas.microsoft.com/office/mac/drawingml/2011/main" xmlns="" val="1"/>
            </a:ext>
          </a:extLst>
        </p:spPr>
        <p:txBody>
          <a:bodyPr lIns="71436" tIns="71436" rIns="71436" bIns="71436" anchor="t">
            <a:noAutofit/>
          </a:bodyPr>
          <a:lstStyle>
            <a:lvl1pPr marL="0" marR="0" indent="0" algn="l" defTabSz="821530" latinLnBrk="0">
              <a:lnSpc>
                <a:spcPct val="100000"/>
              </a:lnSpc>
              <a:spcBef>
                <a:spcPts val="0"/>
              </a:spcBef>
              <a:spcAft>
                <a:spcPts val="0"/>
              </a:spcAft>
              <a:buClrTx/>
              <a:buSzTx/>
              <a:buFontTx/>
              <a:buNone/>
              <a:tabLst/>
              <a:defRPr sz="3200" b="0" i="0" u="none" strike="noStrike" cap="none" spc="0" baseline="0">
                <a:ln>
                  <a:noFill/>
                </a:ln>
                <a:solidFill>
                  <a:srgbClr val="535353"/>
                </a:solidFill>
                <a:uFillTx/>
                <a:latin typeface="Verdana"/>
                <a:ea typeface="Verdana"/>
                <a:cs typeface="Verdana"/>
                <a:sym typeface="Verdana"/>
              </a:defRPr>
            </a:lvl1pPr>
            <a:lvl2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2pPr>
            <a:lvl3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3pPr>
            <a:lvl4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4pPr>
            <a:lvl5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5pPr>
            <a:lvl6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6pPr>
            <a:lvl7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7pPr>
            <a:lvl8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8pPr>
            <a:lvl9pPr marL="0" marR="0" indent="0" algn="l" defTabSz="821530" latinLnBrk="0">
              <a:lnSpc>
                <a:spcPct val="100000"/>
              </a:lnSpc>
              <a:spcBef>
                <a:spcPts val="0"/>
              </a:spcBef>
              <a:spcAft>
                <a:spcPts val="0"/>
              </a:spcAft>
              <a:buClrTx/>
              <a:buSzTx/>
              <a:buFontTx/>
              <a:buNone/>
              <a:tabLst/>
              <a:defRPr sz="5000" b="0" i="0" u="none" strike="noStrike" cap="none" spc="0" baseline="0">
                <a:ln>
                  <a:noFill/>
                </a:ln>
                <a:solidFill>
                  <a:srgbClr val="FFFFFF"/>
                </a:solidFill>
                <a:uFillTx/>
                <a:latin typeface="Verdana"/>
                <a:ea typeface="Verdana"/>
                <a:cs typeface="Verdana"/>
                <a:sym typeface="Verdana"/>
              </a:defRPr>
            </a:lvl9pPr>
          </a:lstStyle>
          <a:p>
            <a:pPr algn="ctr" hangingPunct="1"/>
            <a:r>
              <a:rPr lang="en-GB" sz="4400" dirty="0">
                <a:solidFill>
                  <a:srgbClr val="FF0000"/>
                </a:solidFill>
              </a:rPr>
              <a:t>Incorrect  </a:t>
            </a:r>
            <a:r>
              <a:rPr lang="en-GB" sz="4400" dirty="0">
                <a:solidFill>
                  <a:srgbClr val="FF0000"/>
                </a:solidFill>
                <a:sym typeface="Wingdings" panose="05000000000000000000" pitchFamily="2" charset="2"/>
              </a:rPr>
              <a:t></a:t>
            </a:r>
            <a:br>
              <a:rPr lang="en-GB" sz="4400" dirty="0">
                <a:solidFill>
                  <a:srgbClr val="FF0000"/>
                </a:solidFill>
                <a:sym typeface="Wingdings" panose="05000000000000000000" pitchFamily="2" charset="2"/>
              </a:rPr>
            </a:br>
            <a:br>
              <a:rPr lang="en-GB" sz="4400" dirty="0">
                <a:solidFill>
                  <a:srgbClr val="FF0000"/>
                </a:solidFill>
                <a:sym typeface="Wingdings" panose="05000000000000000000" pitchFamily="2" charset="2"/>
              </a:rPr>
            </a:br>
            <a:r>
              <a:rPr lang="en-GB" sz="4400" dirty="0">
                <a:solidFill>
                  <a:srgbClr val="FF0000"/>
                </a:solidFill>
                <a:sym typeface="Wingdings" panose="05000000000000000000" pitchFamily="2" charset="2"/>
              </a:rPr>
              <a:t>Try again and think about some of the other answers!</a:t>
            </a:r>
            <a:endParaRPr lang="en-GB" sz="4400" dirty="0">
              <a:solidFill>
                <a:srgbClr val="FF0000"/>
              </a:solidFill>
            </a:endParaRPr>
          </a:p>
        </p:txBody>
      </p:sp>
      <p:sp>
        <p:nvSpPr>
          <p:cNvPr id="3" name="Arrow: Right 2">
            <a:hlinkClick r:id="rId2" action="ppaction://hlinksldjump"/>
            <a:extLst>
              <a:ext uri="{FF2B5EF4-FFF2-40B4-BE49-F238E27FC236}">
                <a16:creationId xmlns:a16="http://schemas.microsoft.com/office/drawing/2014/main" id="{C2CF58B9-5314-4C02-A144-F158673F6A6B}"/>
              </a:ext>
            </a:extLst>
          </p:cNvPr>
          <p:cNvSpPr/>
          <p:nvPr/>
        </p:nvSpPr>
        <p:spPr>
          <a:xfrm flipH="1">
            <a:off x="17411699" y="10129052"/>
            <a:ext cx="3162300" cy="10913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Back</a:t>
            </a:r>
          </a:p>
        </p:txBody>
      </p:sp>
    </p:spTree>
    <p:extLst>
      <p:ext uri="{BB962C8B-B14F-4D97-AF65-F5344CB8AC3E}">
        <p14:creationId xmlns:p14="http://schemas.microsoft.com/office/powerpoint/2010/main" val="2417163466"/>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itle"/>
          <p:cNvSpPr txBox="1">
            <a:spLocks noGrp="1"/>
          </p:cNvSpPr>
          <p:nvPr>
            <p:ph type="title"/>
          </p:nvPr>
        </p:nvSpPr>
        <p:spPr>
          <a:xfrm>
            <a:off x="3837154" y="378206"/>
            <a:ext cx="15879596" cy="689175"/>
          </a:xfrm>
          <a:prstGeom prst="rect">
            <a:avLst/>
          </a:prstGeom>
        </p:spPr>
        <p:txBody>
          <a:bodyPr/>
          <a:lstStyle/>
          <a:p>
            <a:r>
              <a:rPr lang="en-GB" sz="3600" dirty="0"/>
              <a:t>Q3 – Employers may check your social media both during recruitment and when you are employed.  Which is NOT an appropriate reason for examining your social media activity?</a:t>
            </a:r>
            <a:endParaRPr sz="3600" dirty="0"/>
          </a:p>
        </p:txBody>
      </p:sp>
      <p:sp>
        <p:nvSpPr>
          <p:cNvPr id="151" name="Body"/>
          <p:cNvSpPr txBox="1">
            <a:spLocks noGrp="1"/>
          </p:cNvSpPr>
          <p:nvPr>
            <p:ph type="body" sz="half" idx="1"/>
          </p:nvPr>
        </p:nvSpPr>
        <p:spPr>
          <a:xfrm>
            <a:off x="4069300" y="2444750"/>
            <a:ext cx="17956046" cy="6991946"/>
          </a:xfrm>
          <a:prstGeom prst="rect">
            <a:avLst/>
          </a:prstGeom>
        </p:spPr>
        <p:txBody>
          <a:bodyPr/>
          <a:lstStyle/>
          <a:p>
            <a:pPr marL="1428750" indent="-1428750">
              <a:buFont typeface="+mj-lt"/>
              <a:buAutoNum type="alphaUcPeriod"/>
            </a:pPr>
            <a:r>
              <a:rPr lang="en-GB" sz="4000" dirty="0"/>
              <a:t>Because they are nosey about what you do in your free time</a:t>
            </a:r>
          </a:p>
          <a:p>
            <a:pPr marL="1428750" indent="-1428750">
              <a:buFont typeface="+mj-lt"/>
              <a:buAutoNum type="alphaUcPeriod"/>
            </a:pPr>
            <a:endParaRPr lang="en-GB" sz="4000" dirty="0"/>
          </a:p>
          <a:p>
            <a:pPr marL="1428750" indent="-1428750">
              <a:buFont typeface="+mj-lt"/>
              <a:buAutoNum type="alphaUcPeriod"/>
            </a:pPr>
            <a:r>
              <a:rPr lang="en-GB" sz="4000" dirty="0"/>
              <a:t>Because they want to check what you say about the organisation</a:t>
            </a:r>
          </a:p>
          <a:p>
            <a:pPr marL="1428750" indent="-1428750">
              <a:buFont typeface="+mj-lt"/>
              <a:buAutoNum type="alphaUcPeriod"/>
            </a:pPr>
            <a:endParaRPr lang="en-GB" sz="4000" dirty="0"/>
          </a:p>
          <a:p>
            <a:pPr marL="1428750" indent="-1428750">
              <a:buFont typeface="+mj-lt"/>
              <a:buAutoNum type="alphaUcPeriod"/>
            </a:pPr>
            <a:r>
              <a:rPr lang="en-GB" sz="4000" dirty="0"/>
              <a:t>Because they want to check what you post online about yourself</a:t>
            </a:r>
          </a:p>
          <a:p>
            <a:pPr marL="1428750" indent="-1428750">
              <a:buFont typeface="+mj-lt"/>
              <a:buAutoNum type="alphaUcPeriod"/>
            </a:pPr>
            <a:endParaRPr lang="en-GB" sz="4000" dirty="0"/>
          </a:p>
          <a:p>
            <a:pPr marL="1428750" indent="-1428750">
              <a:buFont typeface="+mj-lt"/>
              <a:buAutoNum type="alphaUcPeriod"/>
            </a:pPr>
            <a:r>
              <a:rPr lang="en-GB" sz="4000" dirty="0"/>
              <a:t>Because they want to check if you have shared confidential organisational information</a:t>
            </a:r>
          </a:p>
          <a:p>
            <a:pPr marL="0" indent="0">
              <a:buNone/>
            </a:pPr>
            <a:endParaRPr lang="en-GB" sz="4000" dirty="0"/>
          </a:p>
          <a:p>
            <a:pPr marL="0" indent="0">
              <a:buNone/>
            </a:pPr>
            <a:r>
              <a:rPr lang="en-GB" sz="4000" dirty="0"/>
              <a:t>           Click the letter to choose your answer.</a:t>
            </a:r>
          </a:p>
          <a:p>
            <a:endParaRPr dirty="0"/>
          </a:p>
        </p:txBody>
      </p:sp>
      <p:sp>
        <p:nvSpPr>
          <p:cNvPr id="2" name="Rectangle 1">
            <a:hlinkClick r:id="rId2" action="ppaction://hlinksldjump"/>
            <a:extLst>
              <a:ext uri="{FF2B5EF4-FFF2-40B4-BE49-F238E27FC236}">
                <a16:creationId xmlns:a16="http://schemas.microsoft.com/office/drawing/2014/main" id="{2BAFE7E6-0EE4-4892-A605-FF5563B3CC88}"/>
              </a:ext>
            </a:extLst>
          </p:cNvPr>
          <p:cNvSpPr/>
          <p:nvPr/>
        </p:nvSpPr>
        <p:spPr>
          <a:xfrm>
            <a:off x="3837154" y="2444750"/>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hlinkClick r:id="rId3" action="ppaction://hlinksldjump"/>
            <a:extLst>
              <a:ext uri="{FF2B5EF4-FFF2-40B4-BE49-F238E27FC236}">
                <a16:creationId xmlns:a16="http://schemas.microsoft.com/office/drawing/2014/main" id="{81EEFCDA-C295-4571-86FE-A4501399F966}"/>
              </a:ext>
            </a:extLst>
          </p:cNvPr>
          <p:cNvSpPr/>
          <p:nvPr/>
        </p:nvSpPr>
        <p:spPr>
          <a:xfrm>
            <a:off x="3865190" y="4369561"/>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hlinkClick r:id="rId3" action="ppaction://hlinksldjump"/>
            <a:extLst>
              <a:ext uri="{FF2B5EF4-FFF2-40B4-BE49-F238E27FC236}">
                <a16:creationId xmlns:a16="http://schemas.microsoft.com/office/drawing/2014/main" id="{2A1F00CF-2A07-4552-A4FB-5083DC1867B9}"/>
              </a:ext>
            </a:extLst>
          </p:cNvPr>
          <p:cNvSpPr/>
          <p:nvPr/>
        </p:nvSpPr>
        <p:spPr>
          <a:xfrm>
            <a:off x="3865190" y="8320021"/>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hlinkClick r:id="rId3" action="ppaction://hlinksldjump"/>
            <a:extLst>
              <a:ext uri="{FF2B5EF4-FFF2-40B4-BE49-F238E27FC236}">
                <a16:creationId xmlns:a16="http://schemas.microsoft.com/office/drawing/2014/main" id="{3DAE16AE-F0A3-46AB-8FA5-F5B6F14FD2E1}"/>
              </a:ext>
            </a:extLst>
          </p:cNvPr>
          <p:cNvSpPr/>
          <p:nvPr/>
        </p:nvSpPr>
        <p:spPr>
          <a:xfrm>
            <a:off x="3865190" y="6321805"/>
            <a:ext cx="736357" cy="6891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78157617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itle"/>
          <p:cNvSpPr txBox="1">
            <a:spLocks noGrp="1"/>
          </p:cNvSpPr>
          <p:nvPr>
            <p:ph type="title"/>
          </p:nvPr>
        </p:nvSpPr>
        <p:spPr>
          <a:prstGeom prst="rect">
            <a:avLst/>
          </a:prstGeom>
        </p:spPr>
        <p:txBody>
          <a:bodyPr/>
          <a:lstStyle/>
          <a:p>
            <a:r>
              <a:rPr lang="en-GB" sz="4400" dirty="0">
                <a:solidFill>
                  <a:srgbClr val="00B050"/>
                </a:solidFill>
              </a:rPr>
              <a:t>Well done!  </a:t>
            </a:r>
            <a:r>
              <a:rPr lang="en-GB" sz="4400" dirty="0">
                <a:solidFill>
                  <a:srgbClr val="00B050"/>
                </a:solidFill>
                <a:sym typeface="Wingdings" panose="05000000000000000000" pitchFamily="2" charset="2"/>
              </a:rPr>
              <a:t></a:t>
            </a:r>
            <a:endParaRPr sz="4400" dirty="0"/>
          </a:p>
        </p:txBody>
      </p:sp>
      <p:sp>
        <p:nvSpPr>
          <p:cNvPr id="159" name="Body"/>
          <p:cNvSpPr txBox="1">
            <a:spLocks noGrp="1"/>
          </p:cNvSpPr>
          <p:nvPr>
            <p:ph type="body" sz="half" idx="1"/>
          </p:nvPr>
        </p:nvSpPr>
        <p:spPr>
          <a:prstGeom prst="rect">
            <a:avLst/>
          </a:prstGeom>
        </p:spPr>
        <p:txBody>
          <a:bodyPr/>
          <a:lstStyle/>
          <a:p>
            <a:r>
              <a:rPr lang="en-GB" sz="4400" dirty="0"/>
              <a:t>The answer is:</a:t>
            </a:r>
          </a:p>
          <a:p>
            <a:endParaRPr lang="en-GB" sz="4400" dirty="0"/>
          </a:p>
          <a:p>
            <a:pPr marL="0" indent="0">
              <a:buNone/>
            </a:pPr>
            <a:endParaRPr lang="en-GB" sz="4400" dirty="0"/>
          </a:p>
          <a:p>
            <a:pPr marL="742950" indent="-742950">
              <a:buAutoNum type="alphaUcPeriod"/>
            </a:pPr>
            <a:r>
              <a:rPr lang="en-GB" sz="4400" dirty="0"/>
              <a:t>Because they are nosey about what you do in your free time</a:t>
            </a:r>
          </a:p>
          <a:p>
            <a:pPr>
              <a:buNone/>
            </a:pPr>
            <a:r>
              <a:rPr lang="en-GB" sz="3600" dirty="0"/>
              <a:t>REMEMBER! – if you say anything negative about your organisation or you share confidential information you might lose your job.</a:t>
            </a:r>
          </a:p>
          <a:p>
            <a:endParaRPr dirty="0"/>
          </a:p>
        </p:txBody>
      </p:sp>
      <p:sp>
        <p:nvSpPr>
          <p:cNvPr id="3" name="Arrow: Right 2">
            <a:hlinkClick r:id="rId2" action="ppaction://hlinksldjump"/>
            <a:extLst>
              <a:ext uri="{FF2B5EF4-FFF2-40B4-BE49-F238E27FC236}">
                <a16:creationId xmlns:a16="http://schemas.microsoft.com/office/drawing/2014/main" id="{F7C4C6F2-DDB4-414E-80D4-EBCAA8FAE2A7}"/>
              </a:ext>
            </a:extLst>
          </p:cNvPr>
          <p:cNvSpPr/>
          <p:nvPr/>
        </p:nvSpPr>
        <p:spPr>
          <a:xfrm>
            <a:off x="17640300" y="9735378"/>
            <a:ext cx="3848624" cy="114425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Next Question</a:t>
            </a:r>
          </a:p>
        </p:txBody>
      </p:sp>
    </p:spTree>
    <p:extLst>
      <p:ext uri="{BB962C8B-B14F-4D97-AF65-F5344CB8AC3E}">
        <p14:creationId xmlns:p14="http://schemas.microsoft.com/office/powerpoint/2010/main" val="2888542900"/>
      </p:ext>
    </p:extLst>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6" tIns="71436" rIns="71436" bIns="71436" numCol="1" spcCol="38100" rtlCol="0" anchor="ctr">
        <a:spAutoFit/>
      </a:bodyPr>
      <a:lstStyle>
        <a:defPPr marL="0" marR="0" indent="0" algn="ctr" defTabSz="82153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000000"/>
            </a:solidFill>
            <a:effectLst/>
            <a:uFillTx/>
            <a:latin typeface="+mj-lt"/>
            <a:ea typeface="+mj-ea"/>
            <a:cs typeface="+mj-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C156315A327C340989AC02A6553D402" ma:contentTypeVersion="11" ma:contentTypeDescription="Create a new document." ma:contentTypeScope="" ma:versionID="17092dffe656cf32c444fb9b7f539bef">
  <xsd:schema xmlns:xsd="http://www.w3.org/2001/XMLSchema" xmlns:xs="http://www.w3.org/2001/XMLSchema" xmlns:p="http://schemas.microsoft.com/office/2006/metadata/properties" xmlns:ns2="bc3699ff-1b66-4aaa-8cbf-4ade11efb4f9" xmlns:ns3="78bccb86-9fa2-422f-9717-012ce52deff6" targetNamespace="http://schemas.microsoft.com/office/2006/metadata/properties" ma:root="true" ma:fieldsID="f121380fa7e867935413149d79d9682e" ns2:_="" ns3:_="">
    <xsd:import namespace="bc3699ff-1b66-4aaa-8cbf-4ade11efb4f9"/>
    <xsd:import namespace="78bccb86-9fa2-422f-9717-012ce52deff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3699ff-1b66-4aaa-8cbf-4ade11efb4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bccb86-9fa2-422f-9717-012ce52deff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F6A1ED-F24F-4401-BD60-AB923129CF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3699ff-1b66-4aaa-8cbf-4ade11efb4f9"/>
    <ds:schemaRef ds:uri="78bccb86-9fa2-422f-9717-012ce52def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11D6727-E07E-412E-8816-63107570F356}">
  <ds:schemaRefs>
    <ds:schemaRef ds:uri="http://schemas.microsoft.com/sharepoint/v3/contenttype/forms"/>
  </ds:schemaRefs>
</ds:datastoreItem>
</file>

<file path=customXml/itemProps3.xml><?xml version="1.0" encoding="utf-8"?>
<ds:datastoreItem xmlns:ds="http://schemas.openxmlformats.org/officeDocument/2006/customXml" ds:itemID="{155774C6-C085-4CDA-B57F-AB7D6B56DC7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1236</Words>
  <Application>Microsoft Office PowerPoint</Application>
  <PresentationFormat>Custom</PresentationFormat>
  <Paragraphs>185</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Helvetica Neue</vt:lpstr>
      <vt:lpstr>Helvetica Neue Light</vt:lpstr>
      <vt:lpstr>Helvetica Neue Thin</vt:lpstr>
      <vt:lpstr>Verdana</vt:lpstr>
      <vt:lpstr>White</vt:lpstr>
      <vt:lpstr>Understanding the Transition from Student to Employee</vt:lpstr>
      <vt:lpstr>Q1- Why should you avoid office politics, drama and gossip?</vt:lpstr>
      <vt:lpstr>Well done!  </vt:lpstr>
      <vt:lpstr>PowerPoint Presentation</vt:lpstr>
      <vt:lpstr>Q2 – What should you do if you have conflict with colleagues?</vt:lpstr>
      <vt:lpstr>Well done!  </vt:lpstr>
      <vt:lpstr>PowerPoint Presentation</vt:lpstr>
      <vt:lpstr>Q3 – Employers may check your social media both during recruitment and when you are employed.  Which is NOT an appropriate reason for examining your social media activity?</vt:lpstr>
      <vt:lpstr>Well done!  </vt:lpstr>
      <vt:lpstr>PowerPoint Presentation</vt:lpstr>
      <vt:lpstr>Q4 – Which of the following statements is not true in relation to flexi-time.  </vt:lpstr>
      <vt:lpstr>Well done!  </vt:lpstr>
      <vt:lpstr>PowerPoint Presentation</vt:lpstr>
      <vt:lpstr>Q5 – Which of the following statements about sickness in NOT true?</vt:lpstr>
      <vt:lpstr>Well done!  </vt:lpstr>
      <vt:lpstr>PowerPoint Presentation</vt:lpstr>
      <vt:lpstr>Q6 – When you start or leave a job your holiday entitlement is calculated 'pro rata'.  What does this mean?</vt:lpstr>
      <vt:lpstr>Well done!  </vt:lpstr>
      <vt:lpstr>PowerPoint Presentation</vt:lpstr>
      <vt:lpstr>Q7 – What is a probationary period?</vt:lpstr>
      <vt:lpstr>Well done!  </vt:lpstr>
      <vt:lpstr>PowerPoint Presentation</vt:lpstr>
      <vt:lpstr>Q8 – According to scientists, how long does it take to make a first impression?</vt:lpstr>
      <vt:lpstr>Well done!  </vt:lpstr>
      <vt:lpstr>PowerPoint Presentation</vt:lpstr>
      <vt:lpstr>Q9 – If you are paid once a month you receive a ……</vt:lpstr>
      <vt:lpstr>Well done!  </vt:lpstr>
      <vt:lpstr>PowerPoint Presentation</vt:lpstr>
      <vt:lpstr>Q10 – All employees are entitled to have their full wage or salary if they are sick.  Is this statement True or False?</vt:lpstr>
      <vt:lpstr>Well done!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Introduction to Employer Expectations</dc:title>
  <dc:creator>Bernie Fishpool</dc:creator>
  <cp:lastModifiedBy>Bernie Fishpool</cp:lastModifiedBy>
  <cp:revision>79</cp:revision>
  <dcterms:modified xsi:type="dcterms:W3CDTF">2021-08-12T12:45:31Z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0x0101009C156315A327C340989AC02A6553D402</vt:lpwstr>
  </property>
</Properties>
</file>