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59" r:id="rId2"/>
    <p:sldId id="257" r:id="rId3"/>
    <p:sldId id="273" r:id="rId4"/>
    <p:sldId id="277" r:id="rId5"/>
    <p:sldId id="274" r:id="rId6"/>
    <p:sldId id="267" r:id="rId7"/>
    <p:sldId id="269" r:id="rId8"/>
    <p:sldId id="276" r:id="rId9"/>
    <p:sldId id="270" r:id="rId10"/>
    <p:sldId id="271" r:id="rId11"/>
    <p:sldId id="268" r:id="rId12"/>
    <p:sldId id="258" r:id="rId13"/>
    <p:sldId id="278" r:id="rId14"/>
    <p:sldId id="264" r:id="rId15"/>
    <p:sldId id="279" r:id="rId16"/>
    <p:sldId id="272" r:id="rId1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1pPr>
    <a:lvl2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2pPr>
    <a:lvl3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3pPr>
    <a:lvl4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4pPr>
    <a:lvl5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5pPr>
    <a:lvl6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6pPr>
    <a:lvl7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7pPr>
    <a:lvl8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8pPr>
    <a:lvl9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DAD7EB-8734-47E1-B57C-28E1F841C8E7}" v="2929" dt="2021-08-12T12:43:11.69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025" autoAdjust="0"/>
  </p:normalViewPr>
  <p:slideViewPr>
    <p:cSldViewPr snapToGrid="0">
      <p:cViewPr varScale="1">
        <p:scale>
          <a:sx n="38" d="100"/>
          <a:sy n="38" d="100"/>
        </p:scale>
        <p:origin x="183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ie Fishpool" userId="3ac729df-7b58-4b40-b07f-fc9c59bfd69a" providerId="ADAL" clId="{BAC3EA44-66D9-4886-BF2A-6516E3BD0C32}"/>
    <pc:docChg chg="undo redo custSel addSld delSld modSld sldOrd">
      <pc:chgData name="Bernie Fishpool" userId="3ac729df-7b58-4b40-b07f-fc9c59bfd69a" providerId="ADAL" clId="{BAC3EA44-66D9-4886-BF2A-6516E3BD0C32}" dt="2021-06-23T13:01:15.101" v="21183" actId="20577"/>
      <pc:docMkLst>
        <pc:docMk/>
      </pc:docMkLst>
      <pc:sldChg chg="modSp del mod">
        <pc:chgData name="Bernie Fishpool" userId="3ac729df-7b58-4b40-b07f-fc9c59bfd69a" providerId="ADAL" clId="{BAC3EA44-66D9-4886-BF2A-6516E3BD0C32}" dt="2021-06-22T08:18:49.072" v="303" actId="47"/>
        <pc:sldMkLst>
          <pc:docMk/>
          <pc:sldMk cId="0" sldId="256"/>
        </pc:sldMkLst>
        <pc:spChg chg="mod">
          <ac:chgData name="Bernie Fishpool" userId="3ac729df-7b58-4b40-b07f-fc9c59bfd69a" providerId="ADAL" clId="{BAC3EA44-66D9-4886-BF2A-6516E3BD0C32}" dt="2021-06-22T08:10:32.802" v="64" actId="20577"/>
          <ac:spMkLst>
            <pc:docMk/>
            <pc:sldMk cId="0" sldId="256"/>
            <ac:spMk id="129" creationId="{00000000-0000-0000-0000-000000000000}"/>
          </ac:spMkLst>
        </pc:spChg>
      </pc:sldChg>
      <pc:sldChg chg="addSp delSp modSp mod modNotesTx">
        <pc:chgData name="Bernie Fishpool" userId="3ac729df-7b58-4b40-b07f-fc9c59bfd69a" providerId="ADAL" clId="{BAC3EA44-66D9-4886-BF2A-6516E3BD0C32}" dt="2021-06-23T09:27:17.512" v="17549" actId="20577"/>
        <pc:sldMkLst>
          <pc:docMk/>
          <pc:sldMk cId="0" sldId="257"/>
        </pc:sldMkLst>
        <pc:spChg chg="add del mod">
          <ac:chgData name="Bernie Fishpool" userId="3ac729df-7b58-4b40-b07f-fc9c59bfd69a" providerId="ADAL" clId="{BAC3EA44-66D9-4886-BF2A-6516E3BD0C32}" dt="2021-06-22T08:22:06.549" v="492" actId="478"/>
          <ac:spMkLst>
            <pc:docMk/>
            <pc:sldMk cId="0" sldId="257"/>
            <ac:spMk id="4" creationId="{C0D3E4C2-3821-41DC-972D-F3B045B9D937}"/>
          </ac:spMkLst>
        </pc:spChg>
        <pc:spChg chg="add mod">
          <ac:chgData name="Bernie Fishpool" userId="3ac729df-7b58-4b40-b07f-fc9c59bfd69a" providerId="ADAL" clId="{BAC3EA44-66D9-4886-BF2A-6516E3BD0C32}" dt="2021-06-22T10:54:10.482" v="5615" actId="6549"/>
          <ac:spMkLst>
            <pc:docMk/>
            <pc:sldMk cId="0" sldId="257"/>
            <ac:spMk id="5" creationId="{AAE794C5-09C3-41BC-8F82-55A0C49C9D8F}"/>
          </ac:spMkLst>
        </pc:spChg>
        <pc:spChg chg="mod">
          <ac:chgData name="Bernie Fishpool" userId="3ac729df-7b58-4b40-b07f-fc9c59bfd69a" providerId="ADAL" clId="{BAC3EA44-66D9-4886-BF2A-6516E3BD0C32}" dt="2021-06-22T07:36:11.696" v="60" actId="20577"/>
          <ac:spMkLst>
            <pc:docMk/>
            <pc:sldMk cId="0" sldId="257"/>
            <ac:spMk id="131" creationId="{00000000-0000-0000-0000-000000000000}"/>
          </ac:spMkLst>
        </pc:spChg>
        <pc:spChg chg="mod">
          <ac:chgData name="Bernie Fishpool" userId="3ac729df-7b58-4b40-b07f-fc9c59bfd69a" providerId="ADAL" clId="{BAC3EA44-66D9-4886-BF2A-6516E3BD0C32}" dt="2021-06-23T09:27:17.512" v="17549" actId="20577"/>
          <ac:spMkLst>
            <pc:docMk/>
            <pc:sldMk cId="0" sldId="257"/>
            <ac:spMk id="132" creationId="{00000000-0000-0000-0000-000000000000}"/>
          </ac:spMkLst>
        </pc:spChg>
      </pc:sldChg>
      <pc:sldChg chg="addSp modSp mod modAnim modNotesTx">
        <pc:chgData name="Bernie Fishpool" userId="3ac729df-7b58-4b40-b07f-fc9c59bfd69a" providerId="ADAL" clId="{BAC3EA44-66D9-4886-BF2A-6516E3BD0C32}" dt="2021-06-23T10:31:00.920" v="21129" actId="6549"/>
        <pc:sldMkLst>
          <pc:docMk/>
          <pc:sldMk cId="0" sldId="258"/>
        </pc:sldMkLst>
        <pc:spChg chg="add mod">
          <ac:chgData name="Bernie Fishpool" userId="3ac729df-7b58-4b40-b07f-fc9c59bfd69a" providerId="ADAL" clId="{BAC3EA44-66D9-4886-BF2A-6516E3BD0C32}" dt="2021-06-23T10:30:06.489" v="21083" actId="1076"/>
          <ac:spMkLst>
            <pc:docMk/>
            <pc:sldMk cId="0" sldId="258"/>
            <ac:spMk id="4" creationId="{64304FFA-CF11-4ACB-8B25-96E280D8090A}"/>
          </ac:spMkLst>
        </pc:spChg>
        <pc:spChg chg="add mod">
          <ac:chgData name="Bernie Fishpool" userId="3ac729df-7b58-4b40-b07f-fc9c59bfd69a" providerId="ADAL" clId="{BAC3EA44-66D9-4886-BF2A-6516E3BD0C32}" dt="2021-06-23T10:31:00.920" v="21129" actId="6549"/>
          <ac:spMkLst>
            <pc:docMk/>
            <pc:sldMk cId="0" sldId="258"/>
            <ac:spMk id="5" creationId="{197DC907-A0EF-415A-9363-428376669017}"/>
          </ac:spMkLst>
        </pc:spChg>
        <pc:spChg chg="mod">
          <ac:chgData name="Bernie Fishpool" userId="3ac729df-7b58-4b40-b07f-fc9c59bfd69a" providerId="ADAL" clId="{BAC3EA44-66D9-4886-BF2A-6516E3BD0C32}" dt="2021-06-23T08:41:29.532" v="17175" actId="20577"/>
          <ac:spMkLst>
            <pc:docMk/>
            <pc:sldMk cId="0" sldId="258"/>
            <ac:spMk id="134" creationId="{00000000-0000-0000-0000-000000000000}"/>
          </ac:spMkLst>
        </pc:spChg>
        <pc:spChg chg="mod">
          <ac:chgData name="Bernie Fishpool" userId="3ac729df-7b58-4b40-b07f-fc9c59bfd69a" providerId="ADAL" clId="{BAC3EA44-66D9-4886-BF2A-6516E3BD0C32}" dt="2021-06-22T10:00:36.498" v="3303" actId="20577"/>
          <ac:spMkLst>
            <pc:docMk/>
            <pc:sldMk cId="0" sldId="258"/>
            <ac:spMk id="135" creationId="{00000000-0000-0000-0000-000000000000}"/>
          </ac:spMkLst>
        </pc:spChg>
      </pc:sldChg>
      <pc:sldChg chg="modSp mod ord modNotesTx">
        <pc:chgData name="Bernie Fishpool" userId="3ac729df-7b58-4b40-b07f-fc9c59bfd69a" providerId="ADAL" clId="{BAC3EA44-66D9-4886-BF2A-6516E3BD0C32}" dt="2021-06-23T08:20:48.280" v="16028" actId="20577"/>
        <pc:sldMkLst>
          <pc:docMk/>
          <pc:sldMk cId="0" sldId="259"/>
        </pc:sldMkLst>
        <pc:spChg chg="mod">
          <ac:chgData name="Bernie Fishpool" userId="3ac729df-7b58-4b40-b07f-fc9c59bfd69a" providerId="ADAL" clId="{BAC3EA44-66D9-4886-BF2A-6516E3BD0C32}" dt="2021-06-22T08:18:46.650" v="302" actId="20577"/>
          <ac:spMkLst>
            <pc:docMk/>
            <pc:sldMk cId="0" sldId="259"/>
            <ac:spMk id="137" creationId="{00000000-0000-0000-0000-000000000000}"/>
          </ac:spMkLst>
        </pc:spChg>
      </pc:sldChg>
      <pc:sldChg chg="modSp del mod">
        <pc:chgData name="Bernie Fishpool" userId="3ac729df-7b58-4b40-b07f-fc9c59bfd69a" providerId="ADAL" clId="{BAC3EA44-66D9-4886-BF2A-6516E3BD0C32}" dt="2021-06-22T08:41:19.397" v="1210" actId="47"/>
        <pc:sldMkLst>
          <pc:docMk/>
          <pc:sldMk cId="0" sldId="260"/>
        </pc:sldMkLst>
        <pc:spChg chg="mod">
          <ac:chgData name="Bernie Fishpool" userId="3ac729df-7b58-4b40-b07f-fc9c59bfd69a" providerId="ADAL" clId="{BAC3EA44-66D9-4886-BF2A-6516E3BD0C32}" dt="2021-06-22T08:41:14.159" v="1209" actId="20577"/>
          <ac:spMkLst>
            <pc:docMk/>
            <pc:sldMk cId="0" sldId="260"/>
            <ac:spMk id="139" creationId="{00000000-0000-0000-0000-000000000000}"/>
          </ac:spMkLst>
        </pc:spChg>
      </pc:sldChg>
      <pc:sldChg chg="addSp delSp modSp mod modAnim">
        <pc:chgData name="Bernie Fishpool" userId="3ac729df-7b58-4b40-b07f-fc9c59bfd69a" providerId="ADAL" clId="{BAC3EA44-66D9-4886-BF2A-6516E3BD0C32}" dt="2021-06-23T10:36:36.272" v="21134" actId="20577"/>
        <pc:sldMkLst>
          <pc:docMk/>
          <pc:sldMk cId="0" sldId="261"/>
        </pc:sldMkLst>
        <pc:spChg chg="add mod">
          <ac:chgData name="Bernie Fishpool" userId="3ac729df-7b58-4b40-b07f-fc9c59bfd69a" providerId="ADAL" clId="{BAC3EA44-66D9-4886-BF2A-6516E3BD0C32}" dt="2021-06-23T10:36:36.272" v="21134" actId="20577"/>
          <ac:spMkLst>
            <pc:docMk/>
            <pc:sldMk cId="0" sldId="261"/>
            <ac:spMk id="6" creationId="{99C67A56-3740-4AE8-9C14-BE4B8D9596FC}"/>
          </ac:spMkLst>
        </pc:spChg>
        <pc:spChg chg="mod">
          <ac:chgData name="Bernie Fishpool" userId="3ac729df-7b58-4b40-b07f-fc9c59bfd69a" providerId="ADAL" clId="{BAC3EA44-66D9-4886-BF2A-6516E3BD0C32}" dt="2021-06-22T10:39:51.305" v="4323" actId="6549"/>
          <ac:spMkLst>
            <pc:docMk/>
            <pc:sldMk cId="0" sldId="261"/>
            <ac:spMk id="142" creationId="{00000000-0000-0000-0000-000000000000}"/>
          </ac:spMkLst>
        </pc:spChg>
        <pc:spChg chg="mod">
          <ac:chgData name="Bernie Fishpool" userId="3ac729df-7b58-4b40-b07f-fc9c59bfd69a" providerId="ADAL" clId="{BAC3EA44-66D9-4886-BF2A-6516E3BD0C32}" dt="2021-06-22T10:52:33.296" v="5602" actId="1076"/>
          <ac:spMkLst>
            <pc:docMk/>
            <pc:sldMk cId="0" sldId="261"/>
            <ac:spMk id="143" creationId="{00000000-0000-0000-0000-000000000000}"/>
          </ac:spMkLst>
        </pc:spChg>
        <pc:graphicFrameChg chg="add mod modGraphic">
          <ac:chgData name="Bernie Fishpool" userId="3ac729df-7b58-4b40-b07f-fc9c59bfd69a" providerId="ADAL" clId="{BAC3EA44-66D9-4886-BF2A-6516E3BD0C32}" dt="2021-06-22T10:52:38.143" v="5603" actId="1076"/>
          <ac:graphicFrameMkLst>
            <pc:docMk/>
            <pc:sldMk cId="0" sldId="261"/>
            <ac:graphicFrameMk id="2" creationId="{8C82A5A3-522A-4D91-A8DA-174CFA495239}"/>
          </ac:graphicFrameMkLst>
        </pc:graphicFrameChg>
        <pc:graphicFrameChg chg="add del mod modGraphic">
          <ac:chgData name="Bernie Fishpool" userId="3ac729df-7b58-4b40-b07f-fc9c59bfd69a" providerId="ADAL" clId="{BAC3EA44-66D9-4886-BF2A-6516E3BD0C32}" dt="2021-06-22T10:52:38.143" v="5603" actId="1076"/>
          <ac:graphicFrameMkLst>
            <pc:docMk/>
            <pc:sldMk cId="0" sldId="261"/>
            <ac:graphicFrameMk id="5" creationId="{91B94347-399A-43EB-9EF1-476173738775}"/>
          </ac:graphicFrameMkLst>
        </pc:graphicFrameChg>
      </pc:sldChg>
      <pc:sldChg chg="del ord">
        <pc:chgData name="Bernie Fishpool" userId="3ac729df-7b58-4b40-b07f-fc9c59bfd69a" providerId="ADAL" clId="{BAC3EA44-66D9-4886-BF2A-6516E3BD0C32}" dt="2021-06-22T08:18:51.901" v="304" actId="47"/>
        <pc:sldMkLst>
          <pc:docMk/>
          <pc:sldMk cId="0" sldId="262"/>
        </pc:sldMkLst>
      </pc:sldChg>
      <pc:sldChg chg="del">
        <pc:chgData name="Bernie Fishpool" userId="3ac729df-7b58-4b40-b07f-fc9c59bfd69a" providerId="ADAL" clId="{BAC3EA44-66D9-4886-BF2A-6516E3BD0C32}" dt="2021-06-22T08:41:27.812" v="1217" actId="47"/>
        <pc:sldMkLst>
          <pc:docMk/>
          <pc:sldMk cId="0" sldId="263"/>
        </pc:sldMkLst>
      </pc:sldChg>
      <pc:sldChg chg="addSp delSp modSp mod modAnim modNotesTx">
        <pc:chgData name="Bernie Fishpool" userId="3ac729df-7b58-4b40-b07f-fc9c59bfd69a" providerId="ADAL" clId="{BAC3EA44-66D9-4886-BF2A-6516E3BD0C32}" dt="2021-06-22T12:53:06.346" v="8392" actId="6549"/>
        <pc:sldMkLst>
          <pc:docMk/>
          <pc:sldMk cId="0" sldId="264"/>
        </pc:sldMkLst>
        <pc:spChg chg="add mod">
          <ac:chgData name="Bernie Fishpool" userId="3ac729df-7b58-4b40-b07f-fc9c59bfd69a" providerId="ADAL" clId="{BAC3EA44-66D9-4886-BF2A-6516E3BD0C32}" dt="2021-06-22T11:04:33.068" v="6211" actId="1076"/>
          <ac:spMkLst>
            <pc:docMk/>
            <pc:sldMk cId="0" sldId="264"/>
            <ac:spMk id="4" creationId="{5E914AFE-F374-4990-89F3-9D416C4BE0DC}"/>
          </ac:spMkLst>
        </pc:spChg>
        <pc:spChg chg="add mod">
          <ac:chgData name="Bernie Fishpool" userId="3ac729df-7b58-4b40-b07f-fc9c59bfd69a" providerId="ADAL" clId="{BAC3EA44-66D9-4886-BF2A-6516E3BD0C32}" dt="2021-06-22T11:04:28.685" v="6209" actId="1076"/>
          <ac:spMkLst>
            <pc:docMk/>
            <pc:sldMk cId="0" sldId="264"/>
            <ac:spMk id="5" creationId="{17C65CA1-8CB0-4A8B-A03F-E452152520AA}"/>
          </ac:spMkLst>
        </pc:spChg>
        <pc:spChg chg="add mod">
          <ac:chgData name="Bernie Fishpool" userId="3ac729df-7b58-4b40-b07f-fc9c59bfd69a" providerId="ADAL" clId="{BAC3EA44-66D9-4886-BF2A-6516E3BD0C32}" dt="2021-06-22T11:04:30.805" v="6210" actId="1076"/>
          <ac:spMkLst>
            <pc:docMk/>
            <pc:sldMk cId="0" sldId="264"/>
            <ac:spMk id="6" creationId="{860B4FF7-40B2-4166-80D6-84081355CD49}"/>
          </ac:spMkLst>
        </pc:spChg>
        <pc:spChg chg="mod">
          <ac:chgData name="Bernie Fishpool" userId="3ac729df-7b58-4b40-b07f-fc9c59bfd69a" providerId="ADAL" clId="{BAC3EA44-66D9-4886-BF2A-6516E3BD0C32}" dt="2021-06-22T11:04:45.682" v="6241" actId="20577"/>
          <ac:spMkLst>
            <pc:docMk/>
            <pc:sldMk cId="0" sldId="264"/>
            <ac:spMk id="150" creationId="{00000000-0000-0000-0000-000000000000}"/>
          </ac:spMkLst>
        </pc:spChg>
        <pc:spChg chg="del mod">
          <ac:chgData name="Bernie Fishpool" userId="3ac729df-7b58-4b40-b07f-fc9c59bfd69a" providerId="ADAL" clId="{BAC3EA44-66D9-4886-BF2A-6516E3BD0C32}" dt="2021-06-22T11:01:00.943" v="5945" actId="478"/>
          <ac:spMkLst>
            <pc:docMk/>
            <pc:sldMk cId="0" sldId="264"/>
            <ac:spMk id="151" creationId="{00000000-0000-0000-0000-000000000000}"/>
          </ac:spMkLst>
        </pc:spChg>
      </pc:sldChg>
      <pc:sldChg chg="del ord">
        <pc:chgData name="Bernie Fishpool" userId="3ac729df-7b58-4b40-b07f-fc9c59bfd69a" providerId="ADAL" clId="{BAC3EA44-66D9-4886-BF2A-6516E3BD0C32}" dt="2021-06-22T08:18:53.607" v="305" actId="47"/>
        <pc:sldMkLst>
          <pc:docMk/>
          <pc:sldMk cId="0" sldId="265"/>
        </pc:sldMkLst>
      </pc:sldChg>
      <pc:sldChg chg="del">
        <pc:chgData name="Bernie Fishpool" userId="3ac729df-7b58-4b40-b07f-fc9c59bfd69a" providerId="ADAL" clId="{BAC3EA44-66D9-4886-BF2A-6516E3BD0C32}" dt="2021-06-22T08:41:37.417" v="1226" actId="47"/>
        <pc:sldMkLst>
          <pc:docMk/>
          <pc:sldMk cId="0" sldId="266"/>
        </pc:sldMkLst>
      </pc:sldChg>
      <pc:sldChg chg="addSp delSp modSp mod delAnim modAnim modNotesTx">
        <pc:chgData name="Bernie Fishpool" userId="3ac729df-7b58-4b40-b07f-fc9c59bfd69a" providerId="ADAL" clId="{BAC3EA44-66D9-4886-BF2A-6516E3BD0C32}" dt="2021-06-22T12:53:26.861" v="8450" actId="20577"/>
        <pc:sldMkLst>
          <pc:docMk/>
          <pc:sldMk cId="0" sldId="267"/>
        </pc:sldMkLst>
        <pc:spChg chg="add mod">
          <ac:chgData name="Bernie Fishpool" userId="3ac729df-7b58-4b40-b07f-fc9c59bfd69a" providerId="ADAL" clId="{BAC3EA44-66D9-4886-BF2A-6516E3BD0C32}" dt="2021-06-22T12:29:10.130" v="7230" actId="6549"/>
          <ac:spMkLst>
            <pc:docMk/>
            <pc:sldMk cId="0" sldId="267"/>
            <ac:spMk id="3" creationId="{5D96D2F4-3A9F-483F-9B07-F85AB6FDE8CF}"/>
          </ac:spMkLst>
        </pc:spChg>
        <pc:spChg chg="add del mod">
          <ac:chgData name="Bernie Fishpool" userId="3ac729df-7b58-4b40-b07f-fc9c59bfd69a" providerId="ADAL" clId="{BAC3EA44-66D9-4886-BF2A-6516E3BD0C32}" dt="2021-06-22T12:43:12.983" v="7357" actId="478"/>
          <ac:spMkLst>
            <pc:docMk/>
            <pc:sldMk cId="0" sldId="267"/>
            <ac:spMk id="4" creationId="{D3AAE190-EC4B-49D5-8E89-0A809B7CABA4}"/>
          </ac:spMkLst>
        </pc:spChg>
        <pc:spChg chg="add mod">
          <ac:chgData name="Bernie Fishpool" userId="3ac729df-7b58-4b40-b07f-fc9c59bfd69a" providerId="ADAL" clId="{BAC3EA44-66D9-4886-BF2A-6516E3BD0C32}" dt="2021-06-22T12:29:20.255" v="7231" actId="1076"/>
          <ac:spMkLst>
            <pc:docMk/>
            <pc:sldMk cId="0" sldId="267"/>
            <ac:spMk id="7" creationId="{23DF17A6-0263-4D53-86F5-A21CF8EB30D9}"/>
          </ac:spMkLst>
        </pc:spChg>
        <pc:spChg chg="add mod">
          <ac:chgData name="Bernie Fishpool" userId="3ac729df-7b58-4b40-b07f-fc9c59bfd69a" providerId="ADAL" clId="{BAC3EA44-66D9-4886-BF2A-6516E3BD0C32}" dt="2021-06-22T12:43:28.694" v="7394" actId="6549"/>
          <ac:spMkLst>
            <pc:docMk/>
            <pc:sldMk cId="0" sldId="267"/>
            <ac:spMk id="8" creationId="{ED162E45-0DD0-466B-AB86-899A608E085B}"/>
          </ac:spMkLst>
        </pc:spChg>
        <pc:spChg chg="add mod">
          <ac:chgData name="Bernie Fishpool" userId="3ac729df-7b58-4b40-b07f-fc9c59bfd69a" providerId="ADAL" clId="{BAC3EA44-66D9-4886-BF2A-6516E3BD0C32}" dt="2021-06-22T12:49:31.580" v="7587" actId="20577"/>
          <ac:spMkLst>
            <pc:docMk/>
            <pc:sldMk cId="0" sldId="267"/>
            <ac:spMk id="9" creationId="{3FF118B6-69F7-433F-8D56-8CEAAA086704}"/>
          </ac:spMkLst>
        </pc:spChg>
        <pc:spChg chg="mod">
          <ac:chgData name="Bernie Fishpool" userId="3ac729df-7b58-4b40-b07f-fc9c59bfd69a" providerId="ADAL" clId="{BAC3EA44-66D9-4886-BF2A-6516E3BD0C32}" dt="2021-06-22T11:06:13.365" v="6270" actId="5793"/>
          <ac:spMkLst>
            <pc:docMk/>
            <pc:sldMk cId="0" sldId="267"/>
            <ac:spMk id="158" creationId="{00000000-0000-0000-0000-000000000000}"/>
          </ac:spMkLst>
        </pc:spChg>
        <pc:spChg chg="del mod">
          <ac:chgData name="Bernie Fishpool" userId="3ac729df-7b58-4b40-b07f-fc9c59bfd69a" providerId="ADAL" clId="{BAC3EA44-66D9-4886-BF2A-6516E3BD0C32}" dt="2021-06-22T12:26:26.973" v="6972" actId="478"/>
          <ac:spMkLst>
            <pc:docMk/>
            <pc:sldMk cId="0" sldId="267"/>
            <ac:spMk id="159" creationId="{00000000-0000-0000-0000-000000000000}"/>
          </ac:spMkLst>
        </pc:spChg>
      </pc:sldChg>
      <pc:sldChg chg="addSp modSp add mod modNotesTx">
        <pc:chgData name="Bernie Fishpool" userId="3ac729df-7b58-4b40-b07f-fc9c59bfd69a" providerId="ADAL" clId="{BAC3EA44-66D9-4886-BF2A-6516E3BD0C32}" dt="2021-06-23T08:41:44.851" v="17177" actId="20577"/>
        <pc:sldMkLst>
          <pc:docMk/>
          <pc:sldMk cId="3533437411" sldId="268"/>
        </pc:sldMkLst>
        <pc:spChg chg="mod">
          <ac:chgData name="Bernie Fishpool" userId="3ac729df-7b58-4b40-b07f-fc9c59bfd69a" providerId="ADAL" clId="{BAC3EA44-66D9-4886-BF2A-6516E3BD0C32}" dt="2021-06-23T08:41:44.851" v="17177" actId="20577"/>
          <ac:spMkLst>
            <pc:docMk/>
            <pc:sldMk cId="3533437411" sldId="268"/>
            <ac:spMk id="134" creationId="{00000000-0000-0000-0000-000000000000}"/>
          </ac:spMkLst>
        </pc:spChg>
        <pc:spChg chg="mod">
          <ac:chgData name="Bernie Fishpool" userId="3ac729df-7b58-4b40-b07f-fc9c59bfd69a" providerId="ADAL" clId="{BAC3EA44-66D9-4886-BF2A-6516E3BD0C32}" dt="2021-06-22T14:20:09.398" v="9489" actId="6549"/>
          <ac:spMkLst>
            <pc:docMk/>
            <pc:sldMk cId="3533437411" sldId="268"/>
            <ac:spMk id="135" creationId="{00000000-0000-0000-0000-000000000000}"/>
          </ac:spMkLst>
        </pc:spChg>
        <pc:picChg chg="add mod">
          <ac:chgData name="Bernie Fishpool" userId="3ac729df-7b58-4b40-b07f-fc9c59bfd69a" providerId="ADAL" clId="{BAC3EA44-66D9-4886-BF2A-6516E3BD0C32}" dt="2021-06-23T08:21:32.581" v="16033" actId="1076"/>
          <ac:picMkLst>
            <pc:docMk/>
            <pc:sldMk cId="3533437411" sldId="268"/>
            <ac:picMk id="1026" creationId="{26E64A62-D190-4333-AE4D-AF25C7DB1CD2}"/>
          </ac:picMkLst>
        </pc:picChg>
      </pc:sldChg>
      <pc:sldChg chg="addSp modSp add mod modNotesTx">
        <pc:chgData name="Bernie Fishpool" userId="3ac729df-7b58-4b40-b07f-fc9c59bfd69a" providerId="ADAL" clId="{BAC3EA44-66D9-4886-BF2A-6516E3BD0C32}" dt="2021-06-23T08:42:27.189" v="17204" actId="20577"/>
        <pc:sldMkLst>
          <pc:docMk/>
          <pc:sldMk cId="2919471286" sldId="269"/>
        </pc:sldMkLst>
        <pc:spChg chg="mod">
          <ac:chgData name="Bernie Fishpool" userId="3ac729df-7b58-4b40-b07f-fc9c59bfd69a" providerId="ADAL" clId="{BAC3EA44-66D9-4886-BF2A-6516E3BD0C32}" dt="2021-06-23T08:42:27.189" v="17204" actId="20577"/>
          <ac:spMkLst>
            <pc:docMk/>
            <pc:sldMk cId="2919471286" sldId="269"/>
            <ac:spMk id="142" creationId="{00000000-0000-0000-0000-000000000000}"/>
          </ac:spMkLst>
        </pc:spChg>
        <pc:spChg chg="mod">
          <ac:chgData name="Bernie Fishpool" userId="3ac729df-7b58-4b40-b07f-fc9c59bfd69a" providerId="ADAL" clId="{BAC3EA44-66D9-4886-BF2A-6516E3BD0C32}" dt="2021-06-23T08:25:00.957" v="16050" actId="1076"/>
          <ac:spMkLst>
            <pc:docMk/>
            <pc:sldMk cId="2919471286" sldId="269"/>
            <ac:spMk id="143" creationId="{00000000-0000-0000-0000-000000000000}"/>
          </ac:spMkLst>
        </pc:spChg>
        <pc:picChg chg="add mod">
          <ac:chgData name="Bernie Fishpool" userId="3ac729df-7b58-4b40-b07f-fc9c59bfd69a" providerId="ADAL" clId="{BAC3EA44-66D9-4886-BF2A-6516E3BD0C32}" dt="2021-06-23T08:24:26.157" v="16043" actId="1037"/>
          <ac:picMkLst>
            <pc:docMk/>
            <pc:sldMk cId="2919471286" sldId="269"/>
            <ac:picMk id="2050" creationId="{54F78C3E-32D7-434E-9DEC-3BCC7350D6F5}"/>
          </ac:picMkLst>
        </pc:picChg>
      </pc:sldChg>
      <pc:sldChg chg="addSp modSp add mod">
        <pc:chgData name="Bernie Fishpool" userId="3ac729df-7b58-4b40-b07f-fc9c59bfd69a" providerId="ADAL" clId="{BAC3EA44-66D9-4886-BF2A-6516E3BD0C32}" dt="2021-06-23T08:42:47.818" v="17224" actId="20577"/>
        <pc:sldMkLst>
          <pc:docMk/>
          <pc:sldMk cId="2215861531" sldId="270"/>
        </pc:sldMkLst>
        <pc:spChg chg="mod">
          <ac:chgData name="Bernie Fishpool" userId="3ac729df-7b58-4b40-b07f-fc9c59bfd69a" providerId="ADAL" clId="{BAC3EA44-66D9-4886-BF2A-6516E3BD0C32}" dt="2021-06-23T08:42:47.818" v="17224" actId="20577"/>
          <ac:spMkLst>
            <pc:docMk/>
            <pc:sldMk cId="2215861531" sldId="270"/>
            <ac:spMk id="150" creationId="{00000000-0000-0000-0000-000000000000}"/>
          </ac:spMkLst>
        </pc:spChg>
        <pc:spChg chg="mod">
          <ac:chgData name="Bernie Fishpool" userId="3ac729df-7b58-4b40-b07f-fc9c59bfd69a" providerId="ADAL" clId="{BAC3EA44-66D9-4886-BF2A-6516E3BD0C32}" dt="2021-06-23T08:35:58.169" v="17057" actId="20577"/>
          <ac:spMkLst>
            <pc:docMk/>
            <pc:sldMk cId="2215861531" sldId="270"/>
            <ac:spMk id="151" creationId="{00000000-0000-0000-0000-000000000000}"/>
          </ac:spMkLst>
        </pc:spChg>
        <pc:picChg chg="add mod">
          <ac:chgData name="Bernie Fishpool" userId="3ac729df-7b58-4b40-b07f-fc9c59bfd69a" providerId="ADAL" clId="{BAC3EA44-66D9-4886-BF2A-6516E3BD0C32}" dt="2021-06-23T08:29:27.445" v="16120" actId="14100"/>
          <ac:picMkLst>
            <pc:docMk/>
            <pc:sldMk cId="2215861531" sldId="270"/>
            <ac:picMk id="4098" creationId="{D1AE71FB-ADD7-47E0-B239-FE4216F95C0D}"/>
          </ac:picMkLst>
        </pc:picChg>
      </pc:sldChg>
      <pc:sldChg chg="addSp delSp modSp add mod">
        <pc:chgData name="Bernie Fishpool" userId="3ac729df-7b58-4b40-b07f-fc9c59bfd69a" providerId="ADAL" clId="{BAC3EA44-66D9-4886-BF2A-6516E3BD0C32}" dt="2021-06-23T08:45:51.862" v="17377" actId="20577"/>
        <pc:sldMkLst>
          <pc:docMk/>
          <pc:sldMk cId="929041611" sldId="271"/>
        </pc:sldMkLst>
        <pc:spChg chg="mod">
          <ac:chgData name="Bernie Fishpool" userId="3ac729df-7b58-4b40-b07f-fc9c59bfd69a" providerId="ADAL" clId="{BAC3EA44-66D9-4886-BF2A-6516E3BD0C32}" dt="2021-06-22T08:43:46.750" v="1448" actId="20577"/>
          <ac:spMkLst>
            <pc:docMk/>
            <pc:sldMk cId="929041611" sldId="271"/>
            <ac:spMk id="158" creationId="{00000000-0000-0000-0000-000000000000}"/>
          </ac:spMkLst>
        </pc:spChg>
        <pc:spChg chg="mod">
          <ac:chgData name="Bernie Fishpool" userId="3ac729df-7b58-4b40-b07f-fc9c59bfd69a" providerId="ADAL" clId="{BAC3EA44-66D9-4886-BF2A-6516E3BD0C32}" dt="2021-06-23T08:45:51.862" v="17377" actId="20577"/>
          <ac:spMkLst>
            <pc:docMk/>
            <pc:sldMk cId="929041611" sldId="271"/>
            <ac:spMk id="159" creationId="{00000000-0000-0000-0000-000000000000}"/>
          </ac:spMkLst>
        </pc:spChg>
        <pc:picChg chg="add del mod">
          <ac:chgData name="Bernie Fishpool" userId="3ac729df-7b58-4b40-b07f-fc9c59bfd69a" providerId="ADAL" clId="{BAC3EA44-66D9-4886-BF2A-6516E3BD0C32}" dt="2021-06-23T08:39:30.042" v="17164" actId="478"/>
          <ac:picMkLst>
            <pc:docMk/>
            <pc:sldMk cId="929041611" sldId="271"/>
            <ac:picMk id="5122" creationId="{CC28DDCF-DD76-402E-A5CE-5CFCF43C50C3}"/>
          </ac:picMkLst>
        </pc:picChg>
        <pc:picChg chg="add mod">
          <ac:chgData name="Bernie Fishpool" userId="3ac729df-7b58-4b40-b07f-fc9c59bfd69a" providerId="ADAL" clId="{BAC3EA44-66D9-4886-BF2A-6516E3BD0C32}" dt="2021-06-23T08:40:16.995" v="17169" actId="1076"/>
          <ac:picMkLst>
            <pc:docMk/>
            <pc:sldMk cId="929041611" sldId="271"/>
            <ac:picMk id="5124" creationId="{CC836D8C-A198-4CEB-953A-C70115CCE536}"/>
          </ac:picMkLst>
        </pc:picChg>
      </pc:sldChg>
      <pc:sldChg chg="modSp add mod">
        <pc:chgData name="Bernie Fishpool" userId="3ac729df-7b58-4b40-b07f-fc9c59bfd69a" providerId="ADAL" clId="{BAC3EA44-66D9-4886-BF2A-6516E3BD0C32}" dt="2021-06-23T08:44:02.421" v="17295" actId="14100"/>
        <pc:sldMkLst>
          <pc:docMk/>
          <pc:sldMk cId="2143237566" sldId="272"/>
        </pc:sldMkLst>
        <pc:spChg chg="mod">
          <ac:chgData name="Bernie Fishpool" userId="3ac729df-7b58-4b40-b07f-fc9c59bfd69a" providerId="ADAL" clId="{BAC3EA44-66D9-4886-BF2A-6516E3BD0C32}" dt="2021-06-23T08:44:02.421" v="17295" actId="14100"/>
          <ac:spMkLst>
            <pc:docMk/>
            <pc:sldMk cId="2143237566" sldId="272"/>
            <ac:spMk id="134" creationId="{00000000-0000-0000-0000-000000000000}"/>
          </ac:spMkLst>
        </pc:spChg>
      </pc:sldChg>
      <pc:sldChg chg="addSp modSp new mod ord modAnim modNotesTx">
        <pc:chgData name="Bernie Fishpool" userId="3ac729df-7b58-4b40-b07f-fc9c59bfd69a" providerId="ADAL" clId="{BAC3EA44-66D9-4886-BF2A-6516E3BD0C32}" dt="2021-06-23T12:55:10.622" v="21135" actId="20577"/>
        <pc:sldMkLst>
          <pc:docMk/>
          <pc:sldMk cId="1693558354" sldId="273"/>
        </pc:sldMkLst>
        <pc:spChg chg="mod">
          <ac:chgData name="Bernie Fishpool" userId="3ac729df-7b58-4b40-b07f-fc9c59bfd69a" providerId="ADAL" clId="{BAC3EA44-66D9-4886-BF2A-6516E3BD0C32}" dt="2021-06-23T09:27:43.858" v="17586" actId="20577"/>
          <ac:spMkLst>
            <pc:docMk/>
            <pc:sldMk cId="1693558354" sldId="273"/>
            <ac:spMk id="2" creationId="{2F85B11C-0170-481D-97BF-743FEF3ACE34}"/>
          </ac:spMkLst>
        </pc:spChg>
        <pc:spChg chg="mod">
          <ac:chgData name="Bernie Fishpool" userId="3ac729df-7b58-4b40-b07f-fc9c59bfd69a" providerId="ADAL" clId="{BAC3EA44-66D9-4886-BF2A-6516E3BD0C32}" dt="2021-06-23T12:55:10.622" v="21135" actId="20577"/>
          <ac:spMkLst>
            <pc:docMk/>
            <pc:sldMk cId="1693558354" sldId="273"/>
            <ac:spMk id="3" creationId="{96B3E984-729D-4DAE-820E-01B1F4E0F557}"/>
          </ac:spMkLst>
        </pc:spChg>
        <pc:spChg chg="add mod">
          <ac:chgData name="Bernie Fishpool" userId="3ac729df-7b58-4b40-b07f-fc9c59bfd69a" providerId="ADAL" clId="{BAC3EA44-66D9-4886-BF2A-6516E3BD0C32}" dt="2021-06-23T09:51:53.618" v="19635" actId="20577"/>
          <ac:spMkLst>
            <pc:docMk/>
            <pc:sldMk cId="1693558354" sldId="273"/>
            <ac:spMk id="4" creationId="{5DDDC599-2436-43B3-BC75-2FD434DF6BB3}"/>
          </ac:spMkLst>
        </pc:spChg>
      </pc:sldChg>
      <pc:sldChg chg="addSp delSp modSp add mod ord modAnim modNotesTx">
        <pc:chgData name="Bernie Fishpool" userId="3ac729df-7b58-4b40-b07f-fc9c59bfd69a" providerId="ADAL" clId="{BAC3EA44-66D9-4886-BF2A-6516E3BD0C32}" dt="2021-06-23T13:01:15.101" v="21183" actId="20577"/>
        <pc:sldMkLst>
          <pc:docMk/>
          <pc:sldMk cId="1937874589" sldId="274"/>
        </pc:sldMkLst>
        <pc:spChg chg="add del mod">
          <ac:chgData name="Bernie Fishpool" userId="3ac729df-7b58-4b40-b07f-fc9c59bfd69a" providerId="ADAL" clId="{BAC3EA44-66D9-4886-BF2A-6516E3BD0C32}" dt="2021-06-23T10:08:56.565" v="19855" actId="478"/>
          <ac:spMkLst>
            <pc:docMk/>
            <pc:sldMk cId="1937874589" sldId="274"/>
            <ac:spMk id="3" creationId="{298D088E-3364-4E03-AD6A-7975E56C57E3}"/>
          </ac:spMkLst>
        </pc:spChg>
        <pc:spChg chg="add mod">
          <ac:chgData name="Bernie Fishpool" userId="3ac729df-7b58-4b40-b07f-fc9c59bfd69a" providerId="ADAL" clId="{BAC3EA44-66D9-4886-BF2A-6516E3BD0C32}" dt="2021-06-23T10:06:37.010" v="19716" actId="1076"/>
          <ac:spMkLst>
            <pc:docMk/>
            <pc:sldMk cId="1937874589" sldId="274"/>
            <ac:spMk id="4" creationId="{5BF80CE7-F040-4B45-9238-9BE698F9C348}"/>
          </ac:spMkLst>
        </pc:spChg>
        <pc:spChg chg="add mod">
          <ac:chgData name="Bernie Fishpool" userId="3ac729df-7b58-4b40-b07f-fc9c59bfd69a" providerId="ADAL" clId="{BAC3EA44-66D9-4886-BF2A-6516E3BD0C32}" dt="2021-06-23T10:09:22.900" v="19885" actId="20577"/>
          <ac:spMkLst>
            <pc:docMk/>
            <pc:sldMk cId="1937874589" sldId="274"/>
            <ac:spMk id="5" creationId="{1FFE6277-C9E7-44A3-8A49-50CAB1C262C8}"/>
          </ac:spMkLst>
        </pc:spChg>
        <pc:spChg chg="add mod">
          <ac:chgData name="Bernie Fishpool" userId="3ac729df-7b58-4b40-b07f-fc9c59bfd69a" providerId="ADAL" clId="{BAC3EA44-66D9-4886-BF2A-6516E3BD0C32}" dt="2021-06-23T10:11:07.611" v="20126" actId="14100"/>
          <ac:spMkLst>
            <pc:docMk/>
            <pc:sldMk cId="1937874589" sldId="274"/>
            <ac:spMk id="8" creationId="{389316AB-1BD9-4107-8526-F7A57B73398E}"/>
          </ac:spMkLst>
        </pc:spChg>
        <pc:spChg chg="add mod">
          <ac:chgData name="Bernie Fishpool" userId="3ac729df-7b58-4b40-b07f-fc9c59bfd69a" providerId="ADAL" clId="{BAC3EA44-66D9-4886-BF2A-6516E3BD0C32}" dt="2021-06-23T10:14:33.746" v="20262" actId="6549"/>
          <ac:spMkLst>
            <pc:docMk/>
            <pc:sldMk cId="1937874589" sldId="274"/>
            <ac:spMk id="9" creationId="{4B2DD529-8045-467E-B131-F2633CE59084}"/>
          </ac:spMkLst>
        </pc:spChg>
        <pc:spChg chg="add mod">
          <ac:chgData name="Bernie Fishpool" userId="3ac729df-7b58-4b40-b07f-fc9c59bfd69a" providerId="ADAL" clId="{BAC3EA44-66D9-4886-BF2A-6516E3BD0C32}" dt="2021-06-23T13:01:15.101" v="21183" actId="20577"/>
          <ac:spMkLst>
            <pc:docMk/>
            <pc:sldMk cId="1937874589" sldId="274"/>
            <ac:spMk id="10" creationId="{BE06B077-83BA-439C-AD32-98022848C32A}"/>
          </ac:spMkLst>
        </pc:spChg>
        <pc:spChg chg="mod">
          <ac:chgData name="Bernie Fishpool" userId="3ac729df-7b58-4b40-b07f-fc9c59bfd69a" providerId="ADAL" clId="{BAC3EA44-66D9-4886-BF2A-6516E3BD0C32}" dt="2021-06-23T08:43:22.947" v="17265" actId="14100"/>
          <ac:spMkLst>
            <pc:docMk/>
            <pc:sldMk cId="1937874589" sldId="274"/>
            <ac:spMk id="142" creationId="{00000000-0000-0000-0000-000000000000}"/>
          </ac:spMkLst>
        </pc:spChg>
        <pc:spChg chg="del mod">
          <ac:chgData name="Bernie Fishpool" userId="3ac729df-7b58-4b40-b07f-fc9c59bfd69a" providerId="ADAL" clId="{BAC3EA44-66D9-4886-BF2A-6516E3BD0C32}" dt="2021-06-23T10:08:52.361" v="19853" actId="478"/>
          <ac:spMkLst>
            <pc:docMk/>
            <pc:sldMk cId="1937874589" sldId="274"/>
            <ac:spMk id="143" creationId="{00000000-0000-0000-0000-000000000000}"/>
          </ac:spMkLst>
        </pc:spChg>
      </pc:sldChg>
      <pc:sldChg chg="new del">
        <pc:chgData name="Bernie Fishpool" userId="3ac729df-7b58-4b40-b07f-fc9c59bfd69a" providerId="ADAL" clId="{BAC3EA44-66D9-4886-BF2A-6516E3BD0C32}" dt="2021-06-22T09:37:30.414" v="2034" actId="680"/>
        <pc:sldMkLst>
          <pc:docMk/>
          <pc:sldMk cId="1024208128" sldId="275"/>
        </pc:sldMkLst>
      </pc:sldChg>
      <pc:sldChg chg="modSp add del mod">
        <pc:chgData name="Bernie Fishpool" userId="3ac729df-7b58-4b40-b07f-fc9c59bfd69a" providerId="ADAL" clId="{BAC3EA44-66D9-4886-BF2A-6516E3BD0C32}" dt="2021-06-23T08:43:26.216" v="17266" actId="47"/>
        <pc:sldMkLst>
          <pc:docMk/>
          <pc:sldMk cId="1666710652" sldId="275"/>
        </pc:sldMkLst>
        <pc:spChg chg="mod">
          <ac:chgData name="Bernie Fishpool" userId="3ac729df-7b58-4b40-b07f-fc9c59bfd69a" providerId="ADAL" clId="{BAC3EA44-66D9-4886-BF2A-6516E3BD0C32}" dt="2021-06-22T09:44:03.044" v="2143" actId="14100"/>
          <ac:spMkLst>
            <pc:docMk/>
            <pc:sldMk cId="1666710652" sldId="275"/>
            <ac:spMk id="158" creationId="{00000000-0000-0000-0000-000000000000}"/>
          </ac:spMkLst>
        </pc:spChg>
        <pc:spChg chg="mod">
          <ac:chgData name="Bernie Fishpool" userId="3ac729df-7b58-4b40-b07f-fc9c59bfd69a" providerId="ADAL" clId="{BAC3EA44-66D9-4886-BF2A-6516E3BD0C32}" dt="2021-06-22T09:48:30.478" v="2276" actId="20577"/>
          <ac:spMkLst>
            <pc:docMk/>
            <pc:sldMk cId="1666710652" sldId="275"/>
            <ac:spMk id="159" creationId="{00000000-0000-0000-0000-000000000000}"/>
          </ac:spMkLst>
        </pc:spChg>
      </pc:sldChg>
      <pc:sldChg chg="addSp modSp add mod modNotesTx">
        <pc:chgData name="Bernie Fishpool" userId="3ac729df-7b58-4b40-b07f-fc9c59bfd69a" providerId="ADAL" clId="{BAC3EA44-66D9-4886-BF2A-6516E3BD0C32}" dt="2021-06-23T08:28:30.693" v="16114" actId="948"/>
        <pc:sldMkLst>
          <pc:docMk/>
          <pc:sldMk cId="883316184" sldId="276"/>
        </pc:sldMkLst>
        <pc:spChg chg="mod">
          <ac:chgData name="Bernie Fishpool" userId="3ac729df-7b58-4b40-b07f-fc9c59bfd69a" providerId="ADAL" clId="{BAC3EA44-66D9-4886-BF2A-6516E3BD0C32}" dt="2021-06-22T16:04:55.721" v="12288" actId="1076"/>
          <ac:spMkLst>
            <pc:docMk/>
            <pc:sldMk cId="883316184" sldId="276"/>
            <ac:spMk id="2" creationId="{2F85B11C-0170-481D-97BF-743FEF3ACE34}"/>
          </ac:spMkLst>
        </pc:spChg>
        <pc:spChg chg="mod">
          <ac:chgData name="Bernie Fishpool" userId="3ac729df-7b58-4b40-b07f-fc9c59bfd69a" providerId="ADAL" clId="{BAC3EA44-66D9-4886-BF2A-6516E3BD0C32}" dt="2021-06-23T08:28:30.693" v="16114" actId="948"/>
          <ac:spMkLst>
            <pc:docMk/>
            <pc:sldMk cId="883316184" sldId="276"/>
            <ac:spMk id="3" creationId="{96B3E984-729D-4DAE-820E-01B1F4E0F557}"/>
          </ac:spMkLst>
        </pc:spChg>
        <pc:picChg chg="add mod">
          <ac:chgData name="Bernie Fishpool" userId="3ac729df-7b58-4b40-b07f-fc9c59bfd69a" providerId="ADAL" clId="{BAC3EA44-66D9-4886-BF2A-6516E3BD0C32}" dt="2021-06-23T08:27:27.653" v="16100" actId="14100"/>
          <ac:picMkLst>
            <pc:docMk/>
            <pc:sldMk cId="883316184" sldId="276"/>
            <ac:picMk id="3074" creationId="{39770753-AA11-4055-86A7-002D216E2C3B}"/>
          </ac:picMkLst>
        </pc:picChg>
      </pc:sldChg>
      <pc:sldChg chg="new del">
        <pc:chgData name="Bernie Fishpool" userId="3ac729df-7b58-4b40-b07f-fc9c59bfd69a" providerId="ADAL" clId="{BAC3EA44-66D9-4886-BF2A-6516E3BD0C32}" dt="2021-06-23T08:24:31.974" v="16045" actId="680"/>
        <pc:sldMkLst>
          <pc:docMk/>
          <pc:sldMk cId="1699769874" sldId="277"/>
        </pc:sldMkLst>
      </pc:sldChg>
      <pc:sldChg chg="new add del">
        <pc:chgData name="Bernie Fishpool" userId="3ac729df-7b58-4b40-b07f-fc9c59bfd69a" providerId="ADAL" clId="{BAC3EA44-66D9-4886-BF2A-6516E3BD0C32}" dt="2021-06-23T08:24:21.238" v="16041" actId="680"/>
        <pc:sldMkLst>
          <pc:docMk/>
          <pc:sldMk cId="3884403549" sldId="277"/>
        </pc:sldMkLst>
      </pc:sldChg>
      <pc:sldMasterChg chg="delSldLayout">
        <pc:chgData name="Bernie Fishpool" userId="3ac729df-7b58-4b40-b07f-fc9c59bfd69a" providerId="ADAL" clId="{BAC3EA44-66D9-4886-BF2A-6516E3BD0C32}" dt="2021-06-22T08:41:37.417" v="1226" actId="47"/>
        <pc:sldMasterMkLst>
          <pc:docMk/>
          <pc:sldMasterMk cId="0" sldId="2147483648"/>
        </pc:sldMasterMkLst>
        <pc:sldLayoutChg chg="del">
          <pc:chgData name="Bernie Fishpool" userId="3ac729df-7b58-4b40-b07f-fc9c59bfd69a" providerId="ADAL" clId="{BAC3EA44-66D9-4886-BF2A-6516E3BD0C32}" dt="2021-06-22T08:41:19.397" v="1210" actId="47"/>
          <pc:sldLayoutMkLst>
            <pc:docMk/>
            <pc:sldMasterMk cId="0" sldId="2147483648"/>
            <pc:sldLayoutMk cId="0" sldId="2147483650"/>
          </pc:sldLayoutMkLst>
        </pc:sldLayoutChg>
        <pc:sldLayoutChg chg="del">
          <pc:chgData name="Bernie Fishpool" userId="3ac729df-7b58-4b40-b07f-fc9c59bfd69a" providerId="ADAL" clId="{BAC3EA44-66D9-4886-BF2A-6516E3BD0C32}" dt="2021-06-22T08:41:37.417" v="1226" actId="47"/>
          <pc:sldLayoutMkLst>
            <pc:docMk/>
            <pc:sldMasterMk cId="0" sldId="2147483648"/>
            <pc:sldLayoutMk cId="0" sldId="2147483651"/>
          </pc:sldLayoutMkLst>
        </pc:sldLayoutChg>
        <pc:sldLayoutChg chg="del">
          <pc:chgData name="Bernie Fishpool" userId="3ac729df-7b58-4b40-b07f-fc9c59bfd69a" providerId="ADAL" clId="{BAC3EA44-66D9-4886-BF2A-6516E3BD0C32}" dt="2021-06-22T08:41:27.812" v="1217" actId="47"/>
          <pc:sldLayoutMkLst>
            <pc:docMk/>
            <pc:sldMasterMk cId="0" sldId="2147483648"/>
            <pc:sldLayoutMk cId="0" sldId="2147483652"/>
          </pc:sldLayoutMkLst>
        </pc:sldLayoutChg>
        <pc:sldLayoutChg chg="del">
          <pc:chgData name="Bernie Fishpool" userId="3ac729df-7b58-4b40-b07f-fc9c59bfd69a" providerId="ADAL" clId="{BAC3EA44-66D9-4886-BF2A-6516E3BD0C32}" dt="2021-06-22T08:18:49.072" v="303" actId="47"/>
          <pc:sldLayoutMkLst>
            <pc:docMk/>
            <pc:sldMasterMk cId="0" sldId="2147483648"/>
            <pc:sldLayoutMk cId="0" sldId="2147483657"/>
          </pc:sldLayoutMkLst>
        </pc:sldLayoutChg>
        <pc:sldLayoutChg chg="del">
          <pc:chgData name="Bernie Fishpool" userId="3ac729df-7b58-4b40-b07f-fc9c59bfd69a" providerId="ADAL" clId="{BAC3EA44-66D9-4886-BF2A-6516E3BD0C32}" dt="2021-06-22T08:18:53.607" v="305" actId="47"/>
          <pc:sldLayoutMkLst>
            <pc:docMk/>
            <pc:sldMasterMk cId="0" sldId="2147483648"/>
            <pc:sldLayoutMk cId="0" sldId="2147483659"/>
          </pc:sldLayoutMkLst>
        </pc:sldLayoutChg>
        <pc:sldLayoutChg chg="del">
          <pc:chgData name="Bernie Fishpool" userId="3ac729df-7b58-4b40-b07f-fc9c59bfd69a" providerId="ADAL" clId="{BAC3EA44-66D9-4886-BF2A-6516E3BD0C32}" dt="2021-06-22T08:18:51.901" v="304" actId="47"/>
          <pc:sldLayoutMkLst>
            <pc:docMk/>
            <pc:sldMasterMk cId="0" sldId="2147483648"/>
            <pc:sldLayoutMk cId="0" sldId="2147483660"/>
          </pc:sldLayoutMkLst>
        </pc:sldLayoutChg>
      </pc:sldMasterChg>
    </pc:docChg>
  </pc:docChgLst>
  <pc:docChgLst>
    <pc:chgData name="Bernie Fishpool" userId="3ac729df-7b58-4b40-b07f-fc9c59bfd69a" providerId="ADAL" clId="{1ADAD7EB-8734-47E1-B57C-28E1F841C8E7}"/>
    <pc:docChg chg="undo custSel addSld delSld modSld sldOrd">
      <pc:chgData name="Bernie Fishpool" userId="3ac729df-7b58-4b40-b07f-fc9c59bfd69a" providerId="ADAL" clId="{1ADAD7EB-8734-47E1-B57C-28E1F841C8E7}" dt="2021-08-12T12:50:27.559" v="7790" actId="20577"/>
      <pc:docMkLst>
        <pc:docMk/>
      </pc:docMkLst>
      <pc:sldChg chg="modSp mod">
        <pc:chgData name="Bernie Fishpool" userId="3ac729df-7b58-4b40-b07f-fc9c59bfd69a" providerId="ADAL" clId="{1ADAD7EB-8734-47E1-B57C-28E1F841C8E7}" dt="2021-08-12T12:40:50.339" v="7268" actId="20577"/>
        <pc:sldMkLst>
          <pc:docMk/>
          <pc:sldMk cId="0" sldId="257"/>
        </pc:sldMkLst>
        <pc:spChg chg="mod">
          <ac:chgData name="Bernie Fishpool" userId="3ac729df-7b58-4b40-b07f-fc9c59bfd69a" providerId="ADAL" clId="{1ADAD7EB-8734-47E1-B57C-28E1F841C8E7}" dt="2021-08-12T12:34:22.143" v="7181" actId="6549"/>
          <ac:spMkLst>
            <pc:docMk/>
            <pc:sldMk cId="0" sldId="257"/>
            <ac:spMk id="5" creationId="{AAE794C5-09C3-41BC-8F82-55A0C49C9D8F}"/>
          </ac:spMkLst>
        </pc:spChg>
        <pc:spChg chg="mod">
          <ac:chgData name="Bernie Fishpool" userId="3ac729df-7b58-4b40-b07f-fc9c59bfd69a" providerId="ADAL" clId="{1ADAD7EB-8734-47E1-B57C-28E1F841C8E7}" dt="2021-08-12T12:40:50.339" v="7268" actId="20577"/>
          <ac:spMkLst>
            <pc:docMk/>
            <pc:sldMk cId="0" sldId="257"/>
            <ac:spMk id="132" creationId="{00000000-0000-0000-0000-000000000000}"/>
          </ac:spMkLst>
        </pc:spChg>
      </pc:sldChg>
      <pc:sldChg chg="delSp modSp mod delAnim modAnim modNotesTx">
        <pc:chgData name="Bernie Fishpool" userId="3ac729df-7b58-4b40-b07f-fc9c59bfd69a" providerId="ADAL" clId="{1ADAD7EB-8734-47E1-B57C-28E1F841C8E7}" dt="2021-08-10T09:37:07.291" v="3076" actId="20577"/>
        <pc:sldMkLst>
          <pc:docMk/>
          <pc:sldMk cId="0" sldId="258"/>
        </pc:sldMkLst>
        <pc:spChg chg="del mod">
          <ac:chgData name="Bernie Fishpool" userId="3ac729df-7b58-4b40-b07f-fc9c59bfd69a" providerId="ADAL" clId="{1ADAD7EB-8734-47E1-B57C-28E1F841C8E7}" dt="2021-08-10T08:01:23.429" v="776" actId="478"/>
          <ac:spMkLst>
            <pc:docMk/>
            <pc:sldMk cId="0" sldId="258"/>
            <ac:spMk id="4" creationId="{64304FFA-CF11-4ACB-8B25-96E280D8090A}"/>
          </ac:spMkLst>
        </pc:spChg>
        <pc:spChg chg="mod">
          <ac:chgData name="Bernie Fishpool" userId="3ac729df-7b58-4b40-b07f-fc9c59bfd69a" providerId="ADAL" clId="{1ADAD7EB-8734-47E1-B57C-28E1F841C8E7}" dt="2021-08-10T09:35:59.379" v="3006" actId="20577"/>
          <ac:spMkLst>
            <pc:docMk/>
            <pc:sldMk cId="0" sldId="258"/>
            <ac:spMk id="5" creationId="{197DC907-A0EF-415A-9363-428376669017}"/>
          </ac:spMkLst>
        </pc:spChg>
        <pc:spChg chg="mod">
          <ac:chgData name="Bernie Fishpool" userId="3ac729df-7b58-4b40-b07f-fc9c59bfd69a" providerId="ADAL" clId="{1ADAD7EB-8734-47E1-B57C-28E1F841C8E7}" dt="2021-08-10T08:02:32.859" v="915" actId="20577"/>
          <ac:spMkLst>
            <pc:docMk/>
            <pc:sldMk cId="0" sldId="258"/>
            <ac:spMk id="134" creationId="{00000000-0000-0000-0000-000000000000}"/>
          </ac:spMkLst>
        </pc:spChg>
        <pc:spChg chg="mod">
          <ac:chgData name="Bernie Fishpool" userId="3ac729df-7b58-4b40-b07f-fc9c59bfd69a" providerId="ADAL" clId="{1ADAD7EB-8734-47E1-B57C-28E1F841C8E7}" dt="2021-08-10T09:31:09.617" v="2582"/>
          <ac:spMkLst>
            <pc:docMk/>
            <pc:sldMk cId="0" sldId="258"/>
            <ac:spMk id="135" creationId="{00000000-0000-0000-0000-000000000000}"/>
          </ac:spMkLst>
        </pc:spChg>
      </pc:sldChg>
      <pc:sldChg chg="modSp mod">
        <pc:chgData name="Bernie Fishpool" userId="3ac729df-7b58-4b40-b07f-fc9c59bfd69a" providerId="ADAL" clId="{1ADAD7EB-8734-47E1-B57C-28E1F841C8E7}" dt="2021-08-12T12:44:39.300" v="7393" actId="20577"/>
        <pc:sldMkLst>
          <pc:docMk/>
          <pc:sldMk cId="0" sldId="259"/>
        </pc:sldMkLst>
        <pc:spChg chg="mod">
          <ac:chgData name="Bernie Fishpool" userId="3ac729df-7b58-4b40-b07f-fc9c59bfd69a" providerId="ADAL" clId="{1ADAD7EB-8734-47E1-B57C-28E1F841C8E7}" dt="2021-08-12T12:44:39.300" v="7393" actId="20577"/>
          <ac:spMkLst>
            <pc:docMk/>
            <pc:sldMk cId="0" sldId="259"/>
            <ac:spMk id="137" creationId="{00000000-0000-0000-0000-000000000000}"/>
          </ac:spMkLst>
        </pc:spChg>
      </pc:sldChg>
      <pc:sldChg chg="del">
        <pc:chgData name="Bernie Fishpool" userId="3ac729df-7b58-4b40-b07f-fc9c59bfd69a" providerId="ADAL" clId="{1ADAD7EB-8734-47E1-B57C-28E1F841C8E7}" dt="2021-08-10T09:39:33.273" v="3077" actId="47"/>
        <pc:sldMkLst>
          <pc:docMk/>
          <pc:sldMk cId="0" sldId="261"/>
        </pc:sldMkLst>
      </pc:sldChg>
      <pc:sldChg chg="addSp delSp modSp mod modAnim modNotesTx">
        <pc:chgData name="Bernie Fishpool" userId="3ac729df-7b58-4b40-b07f-fc9c59bfd69a" providerId="ADAL" clId="{1ADAD7EB-8734-47E1-B57C-28E1F841C8E7}" dt="2021-08-10T09:51:58.146" v="3864" actId="20577"/>
        <pc:sldMkLst>
          <pc:docMk/>
          <pc:sldMk cId="0" sldId="264"/>
        </pc:sldMkLst>
        <pc:spChg chg="mod">
          <ac:chgData name="Bernie Fishpool" userId="3ac729df-7b58-4b40-b07f-fc9c59bfd69a" providerId="ADAL" clId="{1ADAD7EB-8734-47E1-B57C-28E1F841C8E7}" dt="2021-08-10T09:47:48.116" v="3501" actId="20577"/>
          <ac:spMkLst>
            <pc:docMk/>
            <pc:sldMk cId="0" sldId="264"/>
            <ac:spMk id="4" creationId="{5E914AFE-F374-4990-89F3-9D416C4BE0DC}"/>
          </ac:spMkLst>
        </pc:spChg>
        <pc:spChg chg="mod">
          <ac:chgData name="Bernie Fishpool" userId="3ac729df-7b58-4b40-b07f-fc9c59bfd69a" providerId="ADAL" clId="{1ADAD7EB-8734-47E1-B57C-28E1F841C8E7}" dt="2021-08-10T09:44:24.408" v="3342" actId="14100"/>
          <ac:spMkLst>
            <pc:docMk/>
            <pc:sldMk cId="0" sldId="264"/>
            <ac:spMk id="5" creationId="{17C65CA1-8CB0-4A8B-A03F-E452152520AA}"/>
          </ac:spMkLst>
        </pc:spChg>
        <pc:spChg chg="mod">
          <ac:chgData name="Bernie Fishpool" userId="3ac729df-7b58-4b40-b07f-fc9c59bfd69a" providerId="ADAL" clId="{1ADAD7EB-8734-47E1-B57C-28E1F841C8E7}" dt="2021-08-10T09:49:52.694" v="3683" actId="1076"/>
          <ac:spMkLst>
            <pc:docMk/>
            <pc:sldMk cId="0" sldId="264"/>
            <ac:spMk id="6" creationId="{860B4FF7-40B2-4166-80D6-84081355CD49}"/>
          </ac:spMkLst>
        </pc:spChg>
        <pc:spChg chg="add del mod">
          <ac:chgData name="Bernie Fishpool" userId="3ac729df-7b58-4b40-b07f-fc9c59bfd69a" providerId="ADAL" clId="{1ADAD7EB-8734-47E1-B57C-28E1F841C8E7}" dt="2021-08-10T09:49:55.733" v="3684" actId="1076"/>
          <ac:spMkLst>
            <pc:docMk/>
            <pc:sldMk cId="0" sldId="264"/>
            <ac:spMk id="7" creationId="{96C3A9E2-9A3C-4523-BE8E-0DA064F52643}"/>
          </ac:spMkLst>
        </pc:spChg>
      </pc:sldChg>
      <pc:sldChg chg="ord modNotesTx">
        <pc:chgData name="Bernie Fishpool" userId="3ac729df-7b58-4b40-b07f-fc9c59bfd69a" providerId="ADAL" clId="{1ADAD7EB-8734-47E1-B57C-28E1F841C8E7}" dt="2021-08-12T12:41:10.167" v="7272"/>
        <pc:sldMkLst>
          <pc:docMk/>
          <pc:sldMk cId="0" sldId="267"/>
        </pc:sldMkLst>
      </pc:sldChg>
      <pc:sldChg chg="ord modNotesTx">
        <pc:chgData name="Bernie Fishpool" userId="3ac729df-7b58-4b40-b07f-fc9c59bfd69a" providerId="ADAL" clId="{1ADAD7EB-8734-47E1-B57C-28E1F841C8E7}" dt="2021-08-12T12:40:23.278" v="7258"/>
        <pc:sldMkLst>
          <pc:docMk/>
          <pc:sldMk cId="3533437411" sldId="268"/>
        </pc:sldMkLst>
      </pc:sldChg>
      <pc:sldChg chg="modSp mod ord">
        <pc:chgData name="Bernie Fishpool" userId="3ac729df-7b58-4b40-b07f-fc9c59bfd69a" providerId="ADAL" clId="{1ADAD7EB-8734-47E1-B57C-28E1F841C8E7}" dt="2021-08-12T12:42:16.933" v="7318"/>
        <pc:sldMkLst>
          <pc:docMk/>
          <pc:sldMk cId="2919471286" sldId="269"/>
        </pc:sldMkLst>
        <pc:spChg chg="mod">
          <ac:chgData name="Bernie Fishpool" userId="3ac729df-7b58-4b40-b07f-fc9c59bfd69a" providerId="ADAL" clId="{1ADAD7EB-8734-47E1-B57C-28E1F841C8E7}" dt="2021-08-12T12:41:33.993" v="7297" actId="14100"/>
          <ac:spMkLst>
            <pc:docMk/>
            <pc:sldMk cId="2919471286" sldId="269"/>
            <ac:spMk id="142" creationId="{00000000-0000-0000-0000-000000000000}"/>
          </ac:spMkLst>
        </pc:spChg>
      </pc:sldChg>
      <pc:sldChg chg="modSp mod ord modNotesTx">
        <pc:chgData name="Bernie Fishpool" userId="3ac729df-7b58-4b40-b07f-fc9c59bfd69a" providerId="ADAL" clId="{1ADAD7EB-8734-47E1-B57C-28E1F841C8E7}" dt="2021-08-12T12:42:16.933" v="7318"/>
        <pc:sldMkLst>
          <pc:docMk/>
          <pc:sldMk cId="2215861531" sldId="270"/>
        </pc:sldMkLst>
        <pc:spChg chg="mod">
          <ac:chgData name="Bernie Fishpool" userId="3ac729df-7b58-4b40-b07f-fc9c59bfd69a" providerId="ADAL" clId="{1ADAD7EB-8734-47E1-B57C-28E1F841C8E7}" dt="2021-08-12T12:41:53.527" v="7315" actId="14100"/>
          <ac:spMkLst>
            <pc:docMk/>
            <pc:sldMk cId="2215861531" sldId="270"/>
            <ac:spMk id="150" creationId="{00000000-0000-0000-0000-000000000000}"/>
          </ac:spMkLst>
        </pc:spChg>
        <pc:spChg chg="mod">
          <ac:chgData name="Bernie Fishpool" userId="3ac729df-7b58-4b40-b07f-fc9c59bfd69a" providerId="ADAL" clId="{1ADAD7EB-8734-47E1-B57C-28E1F841C8E7}" dt="2021-08-10T10:49:14.941" v="5714" actId="20577"/>
          <ac:spMkLst>
            <pc:docMk/>
            <pc:sldMk cId="2215861531" sldId="270"/>
            <ac:spMk id="151" creationId="{00000000-0000-0000-0000-000000000000}"/>
          </ac:spMkLst>
        </pc:spChg>
      </pc:sldChg>
      <pc:sldChg chg="modSp mod ord modNotesTx">
        <pc:chgData name="Bernie Fishpool" userId="3ac729df-7b58-4b40-b07f-fc9c59bfd69a" providerId="ADAL" clId="{1ADAD7EB-8734-47E1-B57C-28E1F841C8E7}" dt="2021-08-12T12:42:16.933" v="7318"/>
        <pc:sldMkLst>
          <pc:docMk/>
          <pc:sldMk cId="929041611" sldId="271"/>
        </pc:sldMkLst>
        <pc:spChg chg="mod">
          <ac:chgData name="Bernie Fishpool" userId="3ac729df-7b58-4b40-b07f-fc9c59bfd69a" providerId="ADAL" clId="{1ADAD7EB-8734-47E1-B57C-28E1F841C8E7}" dt="2021-08-12T12:42:09.390" v="7316"/>
          <ac:spMkLst>
            <pc:docMk/>
            <pc:sldMk cId="929041611" sldId="271"/>
            <ac:spMk id="158" creationId="{00000000-0000-0000-0000-000000000000}"/>
          </ac:spMkLst>
        </pc:spChg>
      </pc:sldChg>
      <pc:sldChg chg="modSp mod ord modNotesTx">
        <pc:chgData name="Bernie Fishpool" userId="3ac729df-7b58-4b40-b07f-fc9c59bfd69a" providerId="ADAL" clId="{1ADAD7EB-8734-47E1-B57C-28E1F841C8E7}" dt="2021-08-12T12:39:29.108" v="7229"/>
        <pc:sldMkLst>
          <pc:docMk/>
          <pc:sldMk cId="1693558354" sldId="273"/>
        </pc:sldMkLst>
        <pc:spChg chg="mod">
          <ac:chgData name="Bernie Fishpool" userId="3ac729df-7b58-4b40-b07f-fc9c59bfd69a" providerId="ADAL" clId="{1ADAD7EB-8734-47E1-B57C-28E1F841C8E7}" dt="2021-08-10T10:52:43.408" v="5951" actId="14100"/>
          <ac:spMkLst>
            <pc:docMk/>
            <pc:sldMk cId="1693558354" sldId="273"/>
            <ac:spMk id="2" creationId="{2F85B11C-0170-481D-97BF-743FEF3ACE34}"/>
          </ac:spMkLst>
        </pc:spChg>
        <pc:spChg chg="mod">
          <ac:chgData name="Bernie Fishpool" userId="3ac729df-7b58-4b40-b07f-fc9c59bfd69a" providerId="ADAL" clId="{1ADAD7EB-8734-47E1-B57C-28E1F841C8E7}" dt="2021-08-10T10:53:05.195" v="5957" actId="403"/>
          <ac:spMkLst>
            <pc:docMk/>
            <pc:sldMk cId="1693558354" sldId="273"/>
            <ac:spMk id="3" creationId="{96B3E984-729D-4DAE-820E-01B1F4E0F557}"/>
          </ac:spMkLst>
        </pc:spChg>
        <pc:spChg chg="mod">
          <ac:chgData name="Bernie Fishpool" userId="3ac729df-7b58-4b40-b07f-fc9c59bfd69a" providerId="ADAL" clId="{1ADAD7EB-8734-47E1-B57C-28E1F841C8E7}" dt="2021-08-10T10:52:57.489" v="5956" actId="403"/>
          <ac:spMkLst>
            <pc:docMk/>
            <pc:sldMk cId="1693558354" sldId="273"/>
            <ac:spMk id="4" creationId="{5DDDC599-2436-43B3-BC75-2FD434DF6BB3}"/>
          </ac:spMkLst>
        </pc:spChg>
      </pc:sldChg>
      <pc:sldChg chg="ord modNotesTx">
        <pc:chgData name="Bernie Fishpool" userId="3ac729df-7b58-4b40-b07f-fc9c59bfd69a" providerId="ADAL" clId="{1ADAD7EB-8734-47E1-B57C-28E1F841C8E7}" dt="2021-08-12T12:39:29.108" v="7229"/>
        <pc:sldMkLst>
          <pc:docMk/>
          <pc:sldMk cId="1937874589" sldId="274"/>
        </pc:sldMkLst>
      </pc:sldChg>
      <pc:sldChg chg="modSp mod ord modNotesTx">
        <pc:chgData name="Bernie Fishpool" userId="3ac729df-7b58-4b40-b07f-fc9c59bfd69a" providerId="ADAL" clId="{1ADAD7EB-8734-47E1-B57C-28E1F841C8E7}" dt="2021-08-12T12:50:27.559" v="7790" actId="20577"/>
        <pc:sldMkLst>
          <pc:docMk/>
          <pc:sldMk cId="883316184" sldId="276"/>
        </pc:sldMkLst>
        <pc:spChg chg="mod">
          <ac:chgData name="Bernie Fishpool" userId="3ac729df-7b58-4b40-b07f-fc9c59bfd69a" providerId="ADAL" clId="{1ADAD7EB-8734-47E1-B57C-28E1F841C8E7}" dt="2021-08-12T12:41:41.513" v="7298"/>
          <ac:spMkLst>
            <pc:docMk/>
            <pc:sldMk cId="883316184" sldId="276"/>
            <ac:spMk id="2" creationId="{2F85B11C-0170-481D-97BF-743FEF3ACE34}"/>
          </ac:spMkLst>
        </pc:spChg>
      </pc:sldChg>
      <pc:sldChg chg="delSp modSp add mod ord modNotesTx">
        <pc:chgData name="Bernie Fishpool" userId="3ac729df-7b58-4b40-b07f-fc9c59bfd69a" providerId="ADAL" clId="{1ADAD7EB-8734-47E1-B57C-28E1F841C8E7}" dt="2021-08-12T12:39:29.108" v="7229"/>
        <pc:sldMkLst>
          <pc:docMk/>
          <pc:sldMk cId="4008876543" sldId="277"/>
        </pc:sldMkLst>
        <pc:spChg chg="mod">
          <ac:chgData name="Bernie Fishpool" userId="3ac729df-7b58-4b40-b07f-fc9c59bfd69a" providerId="ADAL" clId="{1ADAD7EB-8734-47E1-B57C-28E1F841C8E7}" dt="2021-08-10T10:53:26.674" v="5983" actId="20577"/>
          <ac:spMkLst>
            <pc:docMk/>
            <pc:sldMk cId="4008876543" sldId="277"/>
            <ac:spMk id="2" creationId="{2F85B11C-0170-481D-97BF-743FEF3ACE34}"/>
          </ac:spMkLst>
        </pc:spChg>
        <pc:spChg chg="mod">
          <ac:chgData name="Bernie Fishpool" userId="3ac729df-7b58-4b40-b07f-fc9c59bfd69a" providerId="ADAL" clId="{1ADAD7EB-8734-47E1-B57C-28E1F841C8E7}" dt="2021-08-10T10:55:06.851" v="6113" actId="20577"/>
          <ac:spMkLst>
            <pc:docMk/>
            <pc:sldMk cId="4008876543" sldId="277"/>
            <ac:spMk id="3" creationId="{96B3E984-729D-4DAE-820E-01B1F4E0F557}"/>
          </ac:spMkLst>
        </pc:spChg>
        <pc:spChg chg="del mod">
          <ac:chgData name="Bernie Fishpool" userId="3ac729df-7b58-4b40-b07f-fc9c59bfd69a" providerId="ADAL" clId="{1ADAD7EB-8734-47E1-B57C-28E1F841C8E7}" dt="2021-08-10T10:53:51.756" v="5986" actId="478"/>
          <ac:spMkLst>
            <pc:docMk/>
            <pc:sldMk cId="4008876543" sldId="277"/>
            <ac:spMk id="4" creationId="{5DDDC599-2436-43B3-BC75-2FD434DF6BB3}"/>
          </ac:spMkLst>
        </pc:spChg>
      </pc:sldChg>
      <pc:sldChg chg="addSp delSp modSp add mod modAnim modNotesTx">
        <pc:chgData name="Bernie Fishpool" userId="3ac729df-7b58-4b40-b07f-fc9c59bfd69a" providerId="ADAL" clId="{1ADAD7EB-8734-47E1-B57C-28E1F841C8E7}" dt="2021-08-10T12:12:40.580" v="7133" actId="20577"/>
        <pc:sldMkLst>
          <pc:docMk/>
          <pc:sldMk cId="929951371" sldId="278"/>
        </pc:sldMkLst>
        <pc:spChg chg="add mod">
          <ac:chgData name="Bernie Fishpool" userId="3ac729df-7b58-4b40-b07f-fc9c59bfd69a" providerId="ADAL" clId="{1ADAD7EB-8734-47E1-B57C-28E1F841C8E7}" dt="2021-08-10T12:12:40.580" v="7133" actId="20577"/>
          <ac:spMkLst>
            <pc:docMk/>
            <pc:sldMk cId="929951371" sldId="278"/>
            <ac:spMk id="5" creationId="{CD0A3B5B-432B-4050-AB29-C8DCADE33CCE}"/>
          </ac:spMkLst>
        </pc:spChg>
        <pc:spChg chg="mod">
          <ac:chgData name="Bernie Fishpool" userId="3ac729df-7b58-4b40-b07f-fc9c59bfd69a" providerId="ADAL" clId="{1ADAD7EB-8734-47E1-B57C-28E1F841C8E7}" dt="2021-08-10T12:04:41.145" v="6359" actId="20577"/>
          <ac:spMkLst>
            <pc:docMk/>
            <pc:sldMk cId="929951371" sldId="278"/>
            <ac:spMk id="142" creationId="{00000000-0000-0000-0000-000000000000}"/>
          </ac:spMkLst>
        </pc:spChg>
        <pc:spChg chg="mod">
          <ac:chgData name="Bernie Fishpool" userId="3ac729df-7b58-4b40-b07f-fc9c59bfd69a" providerId="ADAL" clId="{1ADAD7EB-8734-47E1-B57C-28E1F841C8E7}" dt="2021-08-10T12:10:38.862" v="7005" actId="1076"/>
          <ac:spMkLst>
            <pc:docMk/>
            <pc:sldMk cId="929951371" sldId="278"/>
            <ac:spMk id="143" creationId="{00000000-0000-0000-0000-000000000000}"/>
          </ac:spMkLst>
        </pc:spChg>
        <pc:picChg chg="del">
          <ac:chgData name="Bernie Fishpool" userId="3ac729df-7b58-4b40-b07f-fc9c59bfd69a" providerId="ADAL" clId="{1ADAD7EB-8734-47E1-B57C-28E1F841C8E7}" dt="2021-08-10T12:03:29.851" v="6354" actId="478"/>
          <ac:picMkLst>
            <pc:docMk/>
            <pc:sldMk cId="929951371" sldId="278"/>
            <ac:picMk id="2050" creationId="{54F78C3E-32D7-434E-9DEC-3BCC7350D6F5}"/>
          </ac:picMkLst>
        </pc:picChg>
      </pc:sldChg>
      <pc:sldChg chg="delSp modSp add mod modNotesTx">
        <pc:chgData name="Bernie Fishpool" userId="3ac729df-7b58-4b40-b07f-fc9c59bfd69a" providerId="ADAL" clId="{1ADAD7EB-8734-47E1-B57C-28E1F841C8E7}" dt="2021-08-12T12:43:18.252" v="7342" actId="6549"/>
        <pc:sldMkLst>
          <pc:docMk/>
          <pc:sldMk cId="1860221555" sldId="279"/>
        </pc:sldMkLst>
        <pc:spChg chg="mod">
          <ac:chgData name="Bernie Fishpool" userId="3ac729df-7b58-4b40-b07f-fc9c59bfd69a" providerId="ADAL" clId="{1ADAD7EB-8734-47E1-B57C-28E1F841C8E7}" dt="2021-08-12T12:43:07.832" v="7339" actId="6549"/>
          <ac:spMkLst>
            <pc:docMk/>
            <pc:sldMk cId="1860221555" sldId="279"/>
            <ac:spMk id="158" creationId="{00000000-0000-0000-0000-000000000000}"/>
          </ac:spMkLst>
        </pc:spChg>
        <pc:spChg chg="mod">
          <ac:chgData name="Bernie Fishpool" userId="3ac729df-7b58-4b40-b07f-fc9c59bfd69a" providerId="ADAL" clId="{1ADAD7EB-8734-47E1-B57C-28E1F841C8E7}" dt="2021-08-12T12:43:18.252" v="7342" actId="6549"/>
          <ac:spMkLst>
            <pc:docMk/>
            <pc:sldMk cId="1860221555" sldId="279"/>
            <ac:spMk id="159" creationId="{00000000-0000-0000-0000-000000000000}"/>
          </ac:spMkLst>
        </pc:spChg>
        <pc:picChg chg="del">
          <ac:chgData name="Bernie Fishpool" userId="3ac729df-7b58-4b40-b07f-fc9c59bfd69a" providerId="ADAL" clId="{1ADAD7EB-8734-47E1-B57C-28E1F841C8E7}" dt="2021-08-12T12:43:11.690" v="7340" actId="478"/>
          <ac:picMkLst>
            <pc:docMk/>
            <pc:sldMk cId="1860221555" sldId="279"/>
            <ac:picMk id="5124" creationId="{CC836D8C-A198-4CEB-953A-C70115CCE53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43000" y="685800"/>
            <a:ext cx="4572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642937" latinLnBrk="0">
      <a:lnSpc>
        <a:spcPct val="117999"/>
      </a:lnSpc>
      <a:defRPr sz="3000">
        <a:latin typeface="+mn-lt"/>
        <a:ea typeface="+mn-ea"/>
        <a:cs typeface="+mn-cs"/>
        <a:sym typeface="Helvetica Neue"/>
      </a:defRPr>
    </a:lvl1pPr>
    <a:lvl2pPr indent="228600" defTabSz="642937" latinLnBrk="0">
      <a:lnSpc>
        <a:spcPct val="117999"/>
      </a:lnSpc>
      <a:defRPr sz="3000">
        <a:latin typeface="+mn-lt"/>
        <a:ea typeface="+mn-ea"/>
        <a:cs typeface="+mn-cs"/>
        <a:sym typeface="Helvetica Neue"/>
      </a:defRPr>
    </a:lvl2pPr>
    <a:lvl3pPr indent="457200" defTabSz="642937" latinLnBrk="0">
      <a:lnSpc>
        <a:spcPct val="117999"/>
      </a:lnSpc>
      <a:defRPr sz="3000">
        <a:latin typeface="+mn-lt"/>
        <a:ea typeface="+mn-ea"/>
        <a:cs typeface="+mn-cs"/>
        <a:sym typeface="Helvetica Neue"/>
      </a:defRPr>
    </a:lvl3pPr>
    <a:lvl4pPr indent="685800" defTabSz="642937" latinLnBrk="0">
      <a:lnSpc>
        <a:spcPct val="117999"/>
      </a:lnSpc>
      <a:defRPr sz="3000">
        <a:latin typeface="+mn-lt"/>
        <a:ea typeface="+mn-ea"/>
        <a:cs typeface="+mn-cs"/>
        <a:sym typeface="Helvetica Neue"/>
      </a:defRPr>
    </a:lvl4pPr>
    <a:lvl5pPr indent="914400" defTabSz="642937" latinLnBrk="0">
      <a:lnSpc>
        <a:spcPct val="117999"/>
      </a:lnSpc>
      <a:defRPr sz="3000">
        <a:latin typeface="+mn-lt"/>
        <a:ea typeface="+mn-ea"/>
        <a:cs typeface="+mn-cs"/>
        <a:sym typeface="Helvetica Neue"/>
      </a:defRPr>
    </a:lvl5pPr>
    <a:lvl6pPr indent="1143000" defTabSz="642937" latinLnBrk="0">
      <a:lnSpc>
        <a:spcPct val="117999"/>
      </a:lnSpc>
      <a:defRPr sz="3000">
        <a:latin typeface="+mn-lt"/>
        <a:ea typeface="+mn-ea"/>
        <a:cs typeface="+mn-cs"/>
        <a:sym typeface="Helvetica Neue"/>
      </a:defRPr>
    </a:lvl6pPr>
    <a:lvl7pPr indent="1371600" defTabSz="642937" latinLnBrk="0">
      <a:lnSpc>
        <a:spcPct val="117999"/>
      </a:lnSpc>
      <a:defRPr sz="3000">
        <a:latin typeface="+mn-lt"/>
        <a:ea typeface="+mn-ea"/>
        <a:cs typeface="+mn-cs"/>
        <a:sym typeface="Helvetica Neue"/>
      </a:defRPr>
    </a:lvl7pPr>
    <a:lvl8pPr indent="1600200" defTabSz="642937" latinLnBrk="0">
      <a:lnSpc>
        <a:spcPct val="117999"/>
      </a:lnSpc>
      <a:defRPr sz="3000">
        <a:latin typeface="+mn-lt"/>
        <a:ea typeface="+mn-ea"/>
        <a:cs typeface="+mn-cs"/>
        <a:sym typeface="Helvetica Neue"/>
      </a:defRPr>
    </a:lvl8pPr>
    <a:lvl9pPr indent="1828800" defTabSz="642937" latinLnBrk="0">
      <a:lnSpc>
        <a:spcPct val="117999"/>
      </a:lnSpc>
      <a:defRPr sz="30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MSfe03DmIFc"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The source for all images used is pixabay.com.  These images are license free.</a:t>
            </a:r>
          </a:p>
          <a:p>
            <a:endParaRPr lang="en-GB" dirty="0"/>
          </a:p>
          <a:p>
            <a:endParaRPr lang="en-GB" dirty="0"/>
          </a:p>
        </p:txBody>
      </p:sp>
    </p:spTree>
    <p:extLst>
      <p:ext uri="{BB962C8B-B14F-4D97-AF65-F5344CB8AC3E}">
        <p14:creationId xmlns:p14="http://schemas.microsoft.com/office/powerpoint/2010/main" val="37848963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If you wish to examine this topic further, you may find the following links useful:</a:t>
            </a:r>
          </a:p>
          <a:p>
            <a:endParaRPr lang="en-GB" dirty="0"/>
          </a:p>
          <a:p>
            <a:r>
              <a:rPr lang="en-GB" dirty="0"/>
              <a:t>https://www.gov.uk/statutory-sick-pay</a:t>
            </a:r>
          </a:p>
          <a:p>
            <a:r>
              <a:rPr lang="en-GB" dirty="0"/>
              <a:t>https://landaulaw.co.uk/sickness/</a:t>
            </a:r>
          </a:p>
          <a:p>
            <a:r>
              <a:rPr lang="en-GB" dirty="0"/>
              <a:t>https://www.citizensadvice.org.uk/work/rights-at-work/sick-pay/check-if-youre-entitled-to-sick-pay/</a:t>
            </a:r>
          </a:p>
          <a:p>
            <a:endParaRPr lang="en-GB" dirty="0"/>
          </a:p>
          <a:p>
            <a:endParaRPr lang="en-GB" dirty="0"/>
          </a:p>
        </p:txBody>
      </p:sp>
    </p:spTree>
    <p:extLst>
      <p:ext uri="{BB962C8B-B14F-4D97-AF65-F5344CB8AC3E}">
        <p14:creationId xmlns:p14="http://schemas.microsoft.com/office/powerpoint/2010/main" val="4290873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Teacher – you may also like to share the video below with students.  This is UK based information.</a:t>
            </a:r>
          </a:p>
          <a:p>
            <a:endParaRPr lang="en-GB" dirty="0"/>
          </a:p>
          <a:p>
            <a:r>
              <a:rPr lang="en-GB" dirty="0"/>
              <a:t>Barrister Daniel Barnett explains the possible legal/criminal ramifications of posts to social media.</a:t>
            </a:r>
          </a:p>
          <a:p>
            <a:pPr marL="0" marR="0" lvl="0" indent="0" algn="l" defTabSz="642937" eaLnBrk="1" fontAlgn="auto" latinLnBrk="0" hangingPunct="1">
              <a:lnSpc>
                <a:spcPct val="117999"/>
              </a:lnSpc>
              <a:spcBef>
                <a:spcPts val="0"/>
              </a:spcBef>
              <a:spcAft>
                <a:spcPts val="0"/>
              </a:spcAft>
              <a:buClrTx/>
              <a:buSzTx/>
              <a:buFontTx/>
              <a:buNone/>
              <a:tabLst/>
              <a:defRPr/>
            </a:pPr>
            <a:r>
              <a:rPr lang="en-GB" b="0" i="0" dirty="0">
                <a:effectLst/>
                <a:latin typeface="Roboto" panose="02000000000000000000" pitchFamily="2" charset="0"/>
              </a:rPr>
              <a:t>Can I be arrested for something I've said on Twitter or Facebook? (7.5 minutes) </a:t>
            </a:r>
          </a:p>
          <a:p>
            <a:r>
              <a:rPr lang="en-GB" dirty="0"/>
              <a:t>https://www.youtube.com/watch?v=39szJZHE8FI</a:t>
            </a:r>
          </a:p>
          <a:p>
            <a:endParaRPr lang="en-GB" dirty="0"/>
          </a:p>
          <a:p>
            <a:r>
              <a:rPr lang="en-GB" dirty="0"/>
              <a:t>Some of the content of this slide also raises legal/ethical questions, for example:</a:t>
            </a:r>
          </a:p>
          <a:p>
            <a:pPr marL="285750" indent="-285750">
              <a:buFont typeface="Arial" panose="020B0604020202020204" pitchFamily="34" charset="0"/>
              <a:buChar char="•"/>
            </a:pPr>
            <a:r>
              <a:rPr lang="en-GB" sz="1800" dirty="0">
                <a:effectLst/>
                <a:latin typeface="Segoe UI" panose="020B0502040204020203" pitchFamily="34" charset="0"/>
              </a:rPr>
              <a:t>What legal/ethical position is the employer in by looking at someone's personal social media account?</a:t>
            </a:r>
          </a:p>
          <a:p>
            <a:pPr marL="0" indent="0">
              <a:buFont typeface="Arial" panose="020B0604020202020204" pitchFamily="34" charset="0"/>
              <a:buNone/>
            </a:pPr>
            <a:endParaRPr lang="en-GB" sz="1800" dirty="0">
              <a:effectLst/>
              <a:latin typeface="Arial" panose="020B0604020202020204" pitchFamily="34" charset="0"/>
            </a:endParaRPr>
          </a:p>
          <a:p>
            <a:pPr marL="0" marR="0" lvl="0" indent="0" defTabSz="642937" eaLnBrk="1" fontAlgn="auto" latinLnBrk="0" hangingPunct="1">
              <a:lnSpc>
                <a:spcPct val="117999"/>
              </a:lnSpc>
              <a:spcBef>
                <a:spcPts val="0"/>
              </a:spcBef>
              <a:spcAft>
                <a:spcPts val="0"/>
              </a:spcAft>
              <a:buClrTx/>
              <a:buSzTx/>
              <a:buFontTx/>
              <a:buNone/>
              <a:tabLst/>
              <a:defRPr/>
            </a:pPr>
            <a:r>
              <a:rPr lang="en-GB" sz="1800" dirty="0">
                <a:effectLst/>
                <a:latin typeface="Segoe UI" panose="020B0502040204020203" pitchFamily="34" charset="0"/>
              </a:rPr>
              <a:t>This article may also be useful:  What You Post on Social Media Can Affect Your Job</a:t>
            </a:r>
          </a:p>
          <a:p>
            <a:pPr marL="0" marR="0" lvl="0" indent="0" defTabSz="642937" eaLnBrk="1" fontAlgn="auto" latinLnBrk="0" hangingPunct="1">
              <a:lnSpc>
                <a:spcPct val="117999"/>
              </a:lnSpc>
              <a:spcBef>
                <a:spcPts val="0"/>
              </a:spcBef>
              <a:spcAft>
                <a:spcPts val="0"/>
              </a:spcAft>
              <a:buClrTx/>
              <a:buSzTx/>
              <a:buFontTx/>
              <a:buNone/>
              <a:tabLst/>
              <a:defRPr/>
            </a:pPr>
            <a:r>
              <a:rPr lang="en-GB" sz="1800" dirty="0">
                <a:effectLst/>
                <a:latin typeface="Segoe UI" panose="020B0502040204020203" pitchFamily="34" charset="0"/>
              </a:rPr>
              <a:t>It explains that posting on social media is not that different from printing your thoughts in a newspaper!</a:t>
            </a:r>
          </a:p>
          <a:p>
            <a:pPr marL="0" marR="0" lvl="0" indent="0" defTabSz="642937" eaLnBrk="1" fontAlgn="auto" latinLnBrk="0" hangingPunct="1">
              <a:lnSpc>
                <a:spcPct val="117999"/>
              </a:lnSpc>
              <a:spcBef>
                <a:spcPts val="0"/>
              </a:spcBef>
              <a:spcAft>
                <a:spcPts val="0"/>
              </a:spcAft>
              <a:buClrTx/>
              <a:buSzTx/>
              <a:buFontTx/>
              <a:buNone/>
              <a:tabLst/>
              <a:defRPr/>
            </a:pPr>
            <a:r>
              <a:rPr lang="en-GB" sz="1800" dirty="0">
                <a:effectLst/>
                <a:latin typeface="Segoe UI" panose="020B0502040204020203" pitchFamily="34" charset="0"/>
              </a:rPr>
              <a:t>https://www.simpsonmillar.co.uk/media/what-you-post-on-social-media-can-affect-your-job-uk/  </a:t>
            </a:r>
            <a:endParaRPr lang="en-GB" sz="1800" dirty="0">
              <a:effectLst/>
              <a:latin typeface="Arial" panose="020B0604020202020204" pitchFamily="34" charset="0"/>
            </a:endParaRPr>
          </a:p>
          <a:p>
            <a:endParaRPr lang="en-GB" dirty="0"/>
          </a:p>
          <a:p>
            <a:endParaRPr lang="en-GB" dirty="0"/>
          </a:p>
        </p:txBody>
      </p:sp>
    </p:spTree>
    <p:extLst>
      <p:ext uri="{BB962C8B-B14F-4D97-AF65-F5344CB8AC3E}">
        <p14:creationId xmlns:p14="http://schemas.microsoft.com/office/powerpoint/2010/main" val="25424964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is an animated slide.  </a:t>
            </a:r>
          </a:p>
          <a:p>
            <a:endParaRPr lang="en-GB" dirty="0"/>
          </a:p>
          <a:p>
            <a:r>
              <a:rPr lang="en-GB" dirty="0"/>
              <a:t>This additional video (not included on the slide) is an interesting 15 minute video that examines the psychology of gossip, how it starts and why it spreads.  It will teach students something about themselves and about the way human beings see each other in different contexts.</a:t>
            </a:r>
          </a:p>
          <a:p>
            <a:pPr hangingPunct="1"/>
            <a:endParaRPr lang="en-GB" dirty="0"/>
          </a:p>
          <a:p>
            <a:pPr hangingPunct="1"/>
            <a:r>
              <a:rPr lang="en-GB" dirty="0"/>
              <a:t>Why Gossip Starts and Spreads at Work (15 minutes)</a:t>
            </a:r>
          </a:p>
          <a:p>
            <a:pPr hangingPunct="1"/>
            <a:r>
              <a:rPr lang="en-GB" dirty="0">
                <a:hlinkClick r:id="rId3"/>
              </a:rPr>
              <a:t>https://www.youtube.com/watch?v=MSfe03DmIFc</a:t>
            </a:r>
            <a:r>
              <a:rPr lang="en-GB" dirty="0"/>
              <a:t> </a:t>
            </a:r>
          </a:p>
          <a:p>
            <a:endParaRPr lang="en-GB" dirty="0"/>
          </a:p>
          <a:p>
            <a:endParaRPr lang="en-GB" dirty="0"/>
          </a:p>
        </p:txBody>
      </p:sp>
    </p:spTree>
    <p:extLst>
      <p:ext uri="{BB962C8B-B14F-4D97-AF65-F5344CB8AC3E}">
        <p14:creationId xmlns:p14="http://schemas.microsoft.com/office/powerpoint/2010/main" val="2308123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642937" eaLnBrk="1" fontAlgn="auto" latinLnBrk="0" hangingPunct="1">
              <a:lnSpc>
                <a:spcPct val="117999"/>
              </a:lnSpc>
              <a:spcBef>
                <a:spcPts val="0"/>
              </a:spcBef>
              <a:spcAft>
                <a:spcPts val="0"/>
              </a:spcAft>
              <a:buClrTx/>
              <a:buSzTx/>
              <a:buFontTx/>
              <a:buNone/>
              <a:tabLst/>
              <a:defRPr/>
            </a:pPr>
            <a:r>
              <a:rPr lang="en-GB" dirty="0"/>
              <a:t>This is an animated slide.  The reasons are revealed one by one on click.</a:t>
            </a:r>
          </a:p>
          <a:p>
            <a:endParaRPr lang="en-GB" dirty="0"/>
          </a:p>
        </p:txBody>
      </p:sp>
    </p:spTree>
    <p:extLst>
      <p:ext uri="{BB962C8B-B14F-4D97-AF65-F5344CB8AC3E}">
        <p14:creationId xmlns:p14="http://schemas.microsoft.com/office/powerpoint/2010/main" val="2566817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642937" eaLnBrk="1" fontAlgn="auto" latinLnBrk="0" hangingPunct="1">
              <a:lnSpc>
                <a:spcPct val="117999"/>
              </a:lnSpc>
              <a:spcBef>
                <a:spcPts val="0"/>
              </a:spcBef>
              <a:spcAft>
                <a:spcPts val="0"/>
              </a:spcAft>
              <a:buClrTx/>
              <a:buSzTx/>
              <a:buFontTx/>
              <a:buNone/>
              <a:tabLst/>
              <a:defRPr/>
            </a:pPr>
            <a:r>
              <a:rPr lang="en-GB" dirty="0"/>
              <a:t>As with the previous slide, this slide is also animated.  Each section will be revealed on a click to ensure that students do not see the "what you should do" before the discussion and videos.</a:t>
            </a:r>
          </a:p>
          <a:p>
            <a:pPr marL="0" marR="0" lvl="0" indent="0" defTabSz="642937" eaLnBrk="1" fontAlgn="auto" latinLnBrk="0" hangingPunct="1">
              <a:lnSpc>
                <a:spcPct val="117999"/>
              </a:lnSpc>
              <a:spcBef>
                <a:spcPts val="0"/>
              </a:spcBef>
              <a:spcAft>
                <a:spcPts val="0"/>
              </a:spcAft>
              <a:buClrTx/>
              <a:buSzTx/>
              <a:buFontTx/>
              <a:buNone/>
              <a:tabLst/>
              <a:defRPr/>
            </a:pPr>
            <a:endParaRPr lang="en-GB" dirty="0"/>
          </a:p>
          <a:p>
            <a:r>
              <a:rPr lang="en-GB" dirty="0"/>
              <a:t>These videos are three different examples of workplace conflict.</a:t>
            </a:r>
            <a:r>
              <a:rPr lang="en-GB" sz="1800" dirty="0">
                <a:effectLst/>
                <a:latin typeface="Segoe UI" panose="020B0502040204020203" pitchFamily="34" charset="0"/>
              </a:rPr>
              <a:t>   Please ensure that students understand that these conflicts aren't specific to the scenarios that they're showing, for example the male oriented factory and the female office.</a:t>
            </a:r>
            <a:endParaRPr lang="en-GB" sz="1800" dirty="0">
              <a:effectLst/>
              <a:latin typeface="Arial" panose="020B0604020202020204" pitchFamily="34" charset="0"/>
            </a:endParaRPr>
          </a:p>
          <a:p>
            <a:pPr marL="0" marR="0" lvl="0" indent="0" defTabSz="642937" eaLnBrk="1" fontAlgn="auto" latinLnBrk="0" hangingPunct="1">
              <a:lnSpc>
                <a:spcPct val="117999"/>
              </a:lnSpc>
              <a:spcBef>
                <a:spcPts val="0"/>
              </a:spcBef>
              <a:spcAft>
                <a:spcPts val="0"/>
              </a:spcAft>
              <a:buClrTx/>
              <a:buSzTx/>
              <a:buFontTx/>
              <a:buNone/>
              <a:tabLst/>
              <a:defRPr/>
            </a:pPr>
            <a:endParaRPr lang="en-GB" dirty="0"/>
          </a:p>
          <a:p>
            <a:pPr marL="0" marR="0" lvl="0" indent="0" defTabSz="642937" eaLnBrk="1" fontAlgn="auto" latinLnBrk="0" hangingPunct="1">
              <a:lnSpc>
                <a:spcPct val="117999"/>
              </a:lnSpc>
              <a:spcBef>
                <a:spcPts val="0"/>
              </a:spcBef>
              <a:spcAft>
                <a:spcPts val="0"/>
              </a:spcAft>
              <a:buClrTx/>
              <a:buSzTx/>
              <a:buFontTx/>
              <a:buNone/>
              <a:tabLst/>
              <a:defRPr/>
            </a:pPr>
            <a:endParaRPr lang="en-GB" dirty="0"/>
          </a:p>
          <a:p>
            <a:endParaRPr lang="en-GB" dirty="0"/>
          </a:p>
        </p:txBody>
      </p:sp>
    </p:spTree>
    <p:extLst>
      <p:ext uri="{BB962C8B-B14F-4D97-AF65-F5344CB8AC3E}">
        <p14:creationId xmlns:p14="http://schemas.microsoft.com/office/powerpoint/2010/main" val="27136146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a:p>
            <a:endParaRPr lang="en-GB" dirty="0"/>
          </a:p>
        </p:txBody>
      </p:sp>
    </p:spTree>
    <p:extLst>
      <p:ext uri="{BB962C8B-B14F-4D97-AF65-F5344CB8AC3E}">
        <p14:creationId xmlns:p14="http://schemas.microsoft.com/office/powerpoint/2010/main" val="3203461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To compliment the Employer Expectations presentation, this changes the focus to employee expectations</a:t>
            </a:r>
          </a:p>
        </p:txBody>
      </p:sp>
    </p:spTree>
    <p:extLst>
      <p:ext uri="{BB962C8B-B14F-4D97-AF65-F5344CB8AC3E}">
        <p14:creationId xmlns:p14="http://schemas.microsoft.com/office/powerpoint/2010/main" val="46007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66765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879924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slide has animation to give you an opportunity for general discussion before introducing the video.</a:t>
            </a:r>
          </a:p>
          <a:p>
            <a:endParaRPr lang="en-GB" dirty="0"/>
          </a:p>
          <a:p>
            <a:r>
              <a:rPr lang="en-GB" dirty="0"/>
              <a:t>Click for 'What you should know'.</a:t>
            </a:r>
          </a:p>
          <a:p>
            <a:endParaRPr lang="en-GB" dirty="0"/>
          </a:p>
          <a:p>
            <a:r>
              <a:rPr lang="en-GB" dirty="0"/>
              <a:t>Click again for 'What you should do to make a good first impression'.</a:t>
            </a:r>
          </a:p>
          <a:p>
            <a:endParaRPr lang="en-GB" dirty="0"/>
          </a:p>
          <a:p>
            <a:endParaRPr lang="en-GB" dirty="0"/>
          </a:p>
          <a:p>
            <a:endParaRPr lang="en-GB" dirty="0"/>
          </a:p>
        </p:txBody>
      </p:sp>
    </p:spTree>
    <p:extLst>
      <p:ext uri="{BB962C8B-B14F-4D97-AF65-F5344CB8AC3E}">
        <p14:creationId xmlns:p14="http://schemas.microsoft.com/office/powerpoint/2010/main" val="3098582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slide examines three fairly typical situations that employees can find themselves in in the workplace.  </a:t>
            </a:r>
          </a:p>
          <a:p>
            <a:endParaRPr lang="en-GB" dirty="0"/>
          </a:p>
          <a:p>
            <a:r>
              <a:rPr lang="en-GB" dirty="0"/>
              <a:t>In each case you could ask the students the question posed in the discussion point, before watching and discussing the videos.  The last video is particularly interesting because it makes a distinction between what you would say in a work or more formal context or with strangers and what you would say in a situation where you know people well (i.e. friends or family members).</a:t>
            </a:r>
          </a:p>
          <a:p>
            <a:endParaRPr lang="en-GB" dirty="0"/>
          </a:p>
          <a:p>
            <a:r>
              <a:rPr lang="en-GB" dirty="0"/>
              <a:t>Teacher:  You could also consider additionally asking students whether there are any legal or ethical undertones that seem to be emerging, for example:</a:t>
            </a:r>
          </a:p>
          <a:p>
            <a:endParaRPr lang="en-GB" dirty="0"/>
          </a:p>
          <a:p>
            <a:pPr marL="285750" indent="-285750">
              <a:buFont typeface="Arial" panose="020B0604020202020204" pitchFamily="34" charset="0"/>
              <a:buChar char="•"/>
            </a:pPr>
            <a:r>
              <a:rPr lang="en-GB" sz="1800" dirty="0">
                <a:effectLst/>
                <a:latin typeface="Segoe UI" panose="020B0502040204020203" pitchFamily="34" charset="0"/>
              </a:rPr>
              <a:t>For the anger issue: what should they do if they feel unsafe at work?</a:t>
            </a:r>
          </a:p>
          <a:p>
            <a:pPr marL="285750" indent="-285750">
              <a:buFont typeface="Arial" panose="020B0604020202020204" pitchFamily="34" charset="0"/>
              <a:buChar char="•"/>
            </a:pPr>
            <a:r>
              <a:rPr lang="en-GB" sz="1800" dirty="0">
                <a:effectLst/>
                <a:latin typeface="Segoe UI" panose="020B0502040204020203" pitchFamily="34" charset="0"/>
              </a:rPr>
              <a:t>Examples from today's world such as staff asking the public to comply with health &amp; safety regulations?</a:t>
            </a:r>
            <a:endParaRPr lang="en-GB" sz="1800" dirty="0">
              <a:effectLst/>
              <a:latin typeface="Arial" panose="020B0604020202020204" pitchFamily="34" charset="0"/>
            </a:endParaRPr>
          </a:p>
          <a:p>
            <a:endParaRPr lang="en-GB" dirty="0"/>
          </a:p>
        </p:txBody>
      </p:sp>
    </p:spTree>
    <p:extLst>
      <p:ext uri="{BB962C8B-B14F-4D97-AF65-F5344CB8AC3E}">
        <p14:creationId xmlns:p14="http://schemas.microsoft.com/office/powerpoint/2010/main" val="388838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The video explains lateness from an employer's perspective and the impact that lateness can have on future aspirations.</a:t>
            </a:r>
          </a:p>
          <a:p>
            <a:endParaRPr lang="en-GB" dirty="0"/>
          </a:p>
          <a:p>
            <a:pPr marL="0" marR="0" lvl="0" indent="0" algn="l" defTabSz="642937" eaLnBrk="1" fontAlgn="auto" latinLnBrk="0" hangingPunct="1">
              <a:lnSpc>
                <a:spcPct val="117999"/>
              </a:lnSpc>
              <a:spcBef>
                <a:spcPts val="0"/>
              </a:spcBef>
              <a:spcAft>
                <a:spcPts val="0"/>
              </a:spcAft>
              <a:buClrTx/>
              <a:buSzTx/>
              <a:buFontTx/>
              <a:buNone/>
              <a:tabLst/>
              <a:defRPr/>
            </a:pPr>
            <a:r>
              <a:rPr lang="en-GB" b="0" i="0" dirty="0">
                <a:effectLst/>
                <a:latin typeface="Roboto" panose="02000000000000000000" pitchFamily="2" charset="0"/>
              </a:rPr>
              <a:t>Dealing with Late Employees in Your Private Equity Firm (5.5 minutes)</a:t>
            </a:r>
          </a:p>
          <a:p>
            <a:pPr marL="0" marR="0" lvl="0" indent="0" algn="l" defTabSz="642937" eaLnBrk="1" fontAlgn="auto" latinLnBrk="0" hangingPunct="1">
              <a:lnSpc>
                <a:spcPct val="117999"/>
              </a:lnSpc>
              <a:spcBef>
                <a:spcPts val="0"/>
              </a:spcBef>
              <a:spcAft>
                <a:spcPts val="0"/>
              </a:spcAft>
              <a:buClrTx/>
              <a:buSzTx/>
              <a:buFontTx/>
              <a:buNone/>
              <a:tabLst/>
              <a:defRPr/>
            </a:pPr>
            <a:r>
              <a:rPr lang="en-GB" b="0" i="0" dirty="0">
                <a:effectLst/>
                <a:latin typeface="Roboto" panose="02000000000000000000" pitchFamily="2" charset="0"/>
              </a:rPr>
              <a:t>https://www.youtube.com/watch?v=UufWDnaF0Po</a:t>
            </a:r>
          </a:p>
          <a:p>
            <a:pPr marL="0" marR="0" lvl="0" indent="0" algn="l" defTabSz="642937" eaLnBrk="1" fontAlgn="auto" latinLnBrk="0" hangingPunct="1">
              <a:lnSpc>
                <a:spcPct val="117999"/>
              </a:lnSpc>
              <a:spcBef>
                <a:spcPts val="0"/>
              </a:spcBef>
              <a:spcAft>
                <a:spcPts val="0"/>
              </a:spcAft>
              <a:buClrTx/>
              <a:buSzTx/>
              <a:buFontTx/>
              <a:buNone/>
              <a:tabLst/>
              <a:defRPr/>
            </a:pPr>
            <a:endParaRPr lang="en-GB" b="0" i="0" dirty="0">
              <a:effectLst/>
              <a:latin typeface="Roboto" panose="02000000000000000000" pitchFamily="2" charset="0"/>
            </a:endParaRPr>
          </a:p>
          <a:p>
            <a:endParaRPr lang="en-GB" dirty="0"/>
          </a:p>
        </p:txBody>
      </p:sp>
    </p:spTree>
    <p:extLst>
      <p:ext uri="{BB962C8B-B14F-4D97-AF65-F5344CB8AC3E}">
        <p14:creationId xmlns:p14="http://schemas.microsoft.com/office/powerpoint/2010/main" val="2494446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The video included provides an introduction to the Bradford Factor which is now frequently used in organisation to manage staff sickness.  It scores employees in relation to periods of absence – the main principle is that it is better to have a single period of extended sickness, than the same number of days, but taken as individual or short sickness periods.</a:t>
            </a:r>
          </a:p>
          <a:p>
            <a:endParaRPr lang="en-GB" dirty="0"/>
          </a:p>
          <a:p>
            <a:r>
              <a:rPr lang="en-GB"/>
              <a:t>	e.g. 1 </a:t>
            </a:r>
            <a:r>
              <a:rPr lang="en-GB" dirty="0"/>
              <a:t>x 10 days is </a:t>
            </a:r>
            <a:r>
              <a:rPr lang="en-GB"/>
              <a:t>better than 10 x 1 day or 3 x 2 days + 4 x 1 day.</a:t>
            </a:r>
            <a:endParaRPr lang="en-GB" dirty="0"/>
          </a:p>
          <a:p>
            <a:endParaRPr lang="en-GB" dirty="0"/>
          </a:p>
          <a:p>
            <a:pPr marL="0" marR="0" lvl="0" indent="0" algn="l" defTabSz="642937" eaLnBrk="1" fontAlgn="auto" latinLnBrk="0" hangingPunct="1">
              <a:lnSpc>
                <a:spcPct val="117999"/>
              </a:lnSpc>
              <a:spcBef>
                <a:spcPts val="0"/>
              </a:spcBef>
              <a:spcAft>
                <a:spcPts val="0"/>
              </a:spcAft>
              <a:buClrTx/>
              <a:buSzTx/>
              <a:buFontTx/>
              <a:buNone/>
              <a:tabLst/>
              <a:defRPr/>
            </a:pPr>
            <a:r>
              <a:rPr lang="en-GB" b="0" i="0" dirty="0">
                <a:effectLst/>
                <a:latin typeface="Roboto" panose="02000000000000000000" pitchFamily="2" charset="0"/>
              </a:rPr>
              <a:t>The Bradford Factor - Part 1 </a:t>
            </a:r>
            <a:r>
              <a:rPr lang="en-GB" dirty="0"/>
              <a:t>(2.5 minutes)</a:t>
            </a:r>
          </a:p>
          <a:p>
            <a:r>
              <a:rPr lang="en-GB" dirty="0"/>
              <a:t>https://www.youtube.com/watch?v=e_P6bGWXtNA</a:t>
            </a:r>
          </a:p>
        </p:txBody>
      </p:sp>
    </p:spTree>
    <p:extLst>
      <p:ext uri="{BB962C8B-B14F-4D97-AF65-F5344CB8AC3E}">
        <p14:creationId xmlns:p14="http://schemas.microsoft.com/office/powerpoint/2010/main" val="511574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This is a basic illustration of how holiday entitlement is calculated.</a:t>
            </a:r>
          </a:p>
          <a:p>
            <a:endParaRPr lang="en-GB" dirty="0"/>
          </a:p>
          <a:p>
            <a:pPr marL="2235200" indent="-457200">
              <a:buFont typeface="Arial" panose="020B0604020202020204" pitchFamily="34" charset="0"/>
              <a:buChar char="•"/>
            </a:pPr>
            <a:r>
              <a:rPr lang="en-GB" dirty="0"/>
              <a:t>If a contract allows an employee to have paid holiday, they receive an allocation at the start of each year (for example 24 days + Bank Holidays).</a:t>
            </a:r>
          </a:p>
          <a:p>
            <a:pPr marL="2235200" indent="-457200">
              <a:buFont typeface="Arial" panose="020B0604020202020204" pitchFamily="34" charset="0"/>
              <a:buChar char="•"/>
            </a:pPr>
            <a:r>
              <a:rPr lang="en-GB" dirty="0"/>
              <a:t>If the employee starts part way through a year they receive a proportion of the entitlement based on the number of months they will be working before the start of the new holiday year.  This is known as </a:t>
            </a:r>
            <a:r>
              <a:rPr lang="en-GB" b="1" dirty="0"/>
              <a:t>pro rata</a:t>
            </a:r>
            <a:r>
              <a:rPr lang="en-GB" dirty="0"/>
              <a:t>.  Let's say the year starts on 1</a:t>
            </a:r>
            <a:r>
              <a:rPr lang="en-GB" baseline="30000" dirty="0"/>
              <a:t>st</a:t>
            </a:r>
            <a:r>
              <a:rPr lang="en-GB" dirty="0"/>
              <a:t> January and the employee start the job on 1</a:t>
            </a:r>
            <a:r>
              <a:rPr lang="en-GB" baseline="30000" dirty="0"/>
              <a:t>st</a:t>
            </a:r>
            <a:r>
              <a:rPr lang="en-GB" dirty="0"/>
              <a:t> June, they will be given an allocation for all </a:t>
            </a:r>
            <a:r>
              <a:rPr lang="en-GB" b="1" dirty="0"/>
              <a:t>whole</a:t>
            </a:r>
            <a:r>
              <a:rPr lang="en-GB" dirty="0"/>
              <a:t> months worked – in this case 24 (days for the year) ÷ 12 (months) x 7 (the number of whole months worked) = 14 days + BH.</a:t>
            </a:r>
          </a:p>
          <a:p>
            <a:pPr marL="2235200" indent="-457200">
              <a:buFont typeface="Arial" panose="020B0604020202020204" pitchFamily="34" charset="0"/>
              <a:buChar char="•"/>
            </a:pPr>
            <a:r>
              <a:rPr lang="en-GB" dirty="0"/>
              <a:t>If the employee works part-time the above will also apply, but the amount of annual leave will also be proportional to the employee's contracted hours.</a:t>
            </a:r>
          </a:p>
          <a:p>
            <a:endParaRPr lang="en-GB" b="1" dirty="0"/>
          </a:p>
          <a:p>
            <a:endParaRPr lang="en-GB" dirty="0"/>
          </a:p>
        </p:txBody>
      </p:sp>
    </p:spTree>
    <p:extLst>
      <p:ext uri="{BB962C8B-B14F-4D97-AF65-F5344CB8AC3E}">
        <p14:creationId xmlns:p14="http://schemas.microsoft.com/office/powerpoint/2010/main" val="19189958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Master1">
    <p:spTree>
      <p:nvGrpSpPr>
        <p:cNvPr id="1" name=""/>
        <p:cNvGrpSpPr/>
        <p:nvPr/>
      </p:nvGrpSpPr>
      <p:grpSpPr>
        <a:xfrm>
          <a:off x="0" y="0"/>
          <a:ext cx="0" cy="0"/>
          <a:chOff x="0" y="0"/>
          <a:chExt cx="0" cy="0"/>
        </a:xfrm>
      </p:grpSpPr>
      <p:pic>
        <p:nvPicPr>
          <p:cNvPr id="12" name="RITTechMASTERSLIDES(WIDE)_01.pdf" descr="RITTechMASTERSLIDES(WIDE)_01.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3"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14"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Master1 copy 3">
    <p:spTree>
      <p:nvGrpSpPr>
        <p:cNvPr id="1" name=""/>
        <p:cNvGrpSpPr/>
        <p:nvPr/>
      </p:nvGrpSpPr>
      <p:grpSpPr>
        <a:xfrm>
          <a:off x="0" y="0"/>
          <a:ext cx="0" cy="0"/>
          <a:chOff x="0" y="0"/>
          <a:chExt cx="0" cy="0"/>
        </a:xfrm>
      </p:grpSpPr>
      <p:sp>
        <p:nvSpPr>
          <p:cNvPr id="5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5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54" name="RITTechMASTERSLIDES(WIDE)_05.pdf" descr="RITTechMASTERSLIDES(WIDE)_05.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Master1 copy 4">
    <p:spTree>
      <p:nvGrpSpPr>
        <p:cNvPr id="1" name=""/>
        <p:cNvGrpSpPr/>
        <p:nvPr/>
      </p:nvGrpSpPr>
      <p:grpSpPr>
        <a:xfrm>
          <a:off x="0" y="0"/>
          <a:ext cx="0" cy="0"/>
          <a:chOff x="0" y="0"/>
          <a:chExt cx="0" cy="0"/>
        </a:xfrm>
      </p:grpSpPr>
      <p:sp>
        <p:nvSpPr>
          <p:cNvPr id="6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6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64" name="RITTechMASTERSLIDES(WIDE)_06.pdf" descr="RITTechMASTERSLIDES(WIDE)_06.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Master1 copy 5">
    <p:spTree>
      <p:nvGrpSpPr>
        <p:cNvPr id="1" name=""/>
        <p:cNvGrpSpPr/>
        <p:nvPr/>
      </p:nvGrpSpPr>
      <p:grpSpPr>
        <a:xfrm>
          <a:off x="0" y="0"/>
          <a:ext cx="0" cy="0"/>
          <a:chOff x="0" y="0"/>
          <a:chExt cx="0" cy="0"/>
        </a:xfrm>
      </p:grpSpPr>
      <p:sp>
        <p:nvSpPr>
          <p:cNvPr id="7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7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74" name="RITTechMASTERSLIDES(WIDE)_07.pdf" descr="RITTechMASTERSLIDES(WIDE)_07.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Master1 copy 6">
    <p:spTree>
      <p:nvGrpSpPr>
        <p:cNvPr id="1" name=""/>
        <p:cNvGrpSpPr/>
        <p:nvPr/>
      </p:nvGrpSpPr>
      <p:grpSpPr>
        <a:xfrm>
          <a:off x="0" y="0"/>
          <a:ext cx="0" cy="0"/>
          <a:chOff x="0" y="0"/>
          <a:chExt cx="0" cy="0"/>
        </a:xfrm>
      </p:grpSpPr>
      <p:sp>
        <p:nvSpPr>
          <p:cNvPr id="8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8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84" name="RITTechMASTERSLIDES(WIDE)_08.pdf" descr="RITTechMASTERSLIDES(WIDE)_08.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8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Master9 copy">
    <p:spTree>
      <p:nvGrpSpPr>
        <p:cNvPr id="1" name=""/>
        <p:cNvGrpSpPr/>
        <p:nvPr/>
      </p:nvGrpSpPr>
      <p:grpSpPr>
        <a:xfrm>
          <a:off x="0" y="0"/>
          <a:ext cx="0" cy="0"/>
          <a:chOff x="0" y="0"/>
          <a:chExt cx="0" cy="0"/>
        </a:xfrm>
      </p:grpSpPr>
      <p:pic>
        <p:nvPicPr>
          <p:cNvPr id="100" name="RITTechMASTERSLIDES(WIDE)_10.pdf" descr="RITTechMASTERSLIDES(WIDE)_10.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101" name="Title Text"/>
          <p:cNvSpPr txBox="1">
            <a:spLocks noGrp="1"/>
          </p:cNvSpPr>
          <p:nvPr>
            <p:ph type="title"/>
          </p:nvPr>
        </p:nvSpPr>
        <p:spPr>
          <a:prstGeom prst="rect">
            <a:avLst/>
          </a:prstGeom>
        </p:spPr>
        <p:txBody>
          <a:bodyPr/>
          <a:lstStyle/>
          <a:p>
            <a:r>
              <a:t>Title Text</a:t>
            </a:r>
          </a:p>
        </p:txBody>
      </p:sp>
      <p:sp>
        <p:nvSpPr>
          <p:cNvPr id="10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RITTechMASTERSLIDES(WIDE)_09.pdf" descr="RITTechMASTERSLIDES(WIDE)_09.pdf"/>
          <p:cNvPicPr>
            <a:picLocks noChangeAspect="1"/>
          </p:cNvPicPr>
          <p:nvPr/>
        </p:nvPicPr>
        <p:blipFill>
          <a:blip r:embed="rId8"/>
          <a:stretch>
            <a:fillRect/>
          </a:stretch>
        </p:blipFill>
        <p:spPr>
          <a:xfrm>
            <a:off x="0" y="0"/>
            <a:ext cx="24384000" cy="13716000"/>
          </a:xfrm>
          <a:prstGeom prst="rect">
            <a:avLst/>
          </a:prstGeom>
          <a:ln w="12700">
            <a:miter lim="400000"/>
          </a:ln>
        </p:spPr>
      </p:pic>
      <p:sp>
        <p:nvSpPr>
          <p:cNvPr id="3" name="Title Text"/>
          <p:cNvSpPr txBox="1">
            <a:spLocks noGrp="1"/>
          </p:cNvSpPr>
          <p:nvPr>
            <p:ph type="title"/>
          </p:nvPr>
        </p:nvSpPr>
        <p:spPr>
          <a:xfrm>
            <a:off x="6091766" y="5345089"/>
            <a:ext cx="12527493" cy="2499830"/>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t>Title Text</a:t>
            </a:r>
          </a:p>
        </p:txBody>
      </p:sp>
      <p:sp>
        <p:nvSpPr>
          <p:cNvPr id="4" name="Body Level One…"/>
          <p:cNvSpPr txBox="1">
            <a:spLocks noGrp="1"/>
          </p:cNvSpPr>
          <p:nvPr>
            <p:ph type="body" idx="1"/>
          </p:nvPr>
        </p:nvSpPr>
        <p:spPr>
          <a:xfrm>
            <a:off x="13610166" y="4458252"/>
            <a:ext cx="9550401" cy="8761896"/>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1954104" y="13073062"/>
            <a:ext cx="466267" cy="477670"/>
          </a:xfrm>
          <a:prstGeom prst="rect">
            <a:avLst/>
          </a:prstGeom>
          <a:ln w="12700">
            <a:miter lim="400000"/>
          </a:ln>
        </p:spPr>
        <p:txBody>
          <a:bodyPr wrap="none" lIns="71436" tIns="71436" rIns="71436" bIns="71436">
            <a:spAutoFit/>
          </a:bodyPr>
          <a:lstStyle>
            <a:lvl1pPr>
              <a:defRPr sz="22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3" r:id="rId2"/>
    <p:sldLayoutId id="2147483654" r:id="rId3"/>
    <p:sldLayoutId id="2147483655" r:id="rId4"/>
    <p:sldLayoutId id="2147483656" r:id="rId5"/>
    <p:sldLayoutId id="2147483658" r:id="rId6"/>
  </p:sldLayoutIdLst>
  <p:transition spd="med"/>
  <p:txStyles>
    <p:titleStyle>
      <a:lvl1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p:titleStyle>
    <p:bodyStyle>
      <a:lvl1pPr marL="388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1pPr>
      <a:lvl2pPr marL="833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2pPr>
      <a:lvl3pPr marL="1277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3pPr>
      <a:lvl4pPr marL="1722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4pPr>
      <a:lvl5pPr marL="2166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p:bodyStyle>
    <p:otherStyle>
      <a:lvl1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1pPr>
      <a:lvl2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2pPr>
      <a:lvl3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3pPr>
      <a:lvl4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4pPr>
      <a:lvl5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5pPr>
      <a:lvl6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6pPr>
      <a:lvl7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7pPr>
      <a:lvl8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8pPr>
      <a:lvl9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ziLYKeU5zGk"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hyperlink" Target="https://www.youtube.com/watch?v=SDZigeZqrow"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eSpjXRGdm4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T_nM3NBCo-M"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hyperlink" Target="https://www.youtube.com/watch?v=rXiMGT-Ie0M" TargetMode="External"/><Relationship Id="rId4" Type="http://schemas.openxmlformats.org/officeDocument/2006/relationships/hyperlink" Target="https://www.youtube.com/watch?v=1kOn8vWA4fU"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V-0GVFxUJ4U&amp;t=8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3W5JNZBFA1M"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F6BPzaSUDQA"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hyperlink" Target="https://www.youtube.com/watch?v=DDvIRPAqP5g" TargetMode="External"/><Relationship Id="rId4" Type="http://schemas.openxmlformats.org/officeDocument/2006/relationships/hyperlink" Target="https://www.youtube.com/watch?v=PDOuEi1Ttz8"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UufWDnaF0Po"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e_P6bGWXtNA"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Title"/>
          <p:cNvSpPr txBox="1">
            <a:spLocks noGrp="1"/>
          </p:cNvSpPr>
          <p:nvPr>
            <p:ph type="title"/>
          </p:nvPr>
        </p:nvSpPr>
        <p:spPr>
          <a:prstGeom prst="rect">
            <a:avLst/>
          </a:prstGeom>
        </p:spPr>
        <p:txBody>
          <a:bodyPr/>
          <a:lstStyle/>
          <a:p>
            <a:r>
              <a:rPr lang="en-GB" dirty="0"/>
              <a:t>Understanding the Transition from Student to Employee</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prstGeom prst="rect">
            <a:avLst/>
          </a:prstGeom>
        </p:spPr>
        <p:txBody>
          <a:bodyPr/>
          <a:lstStyle/>
          <a:p>
            <a:r>
              <a:rPr lang="en-GB" dirty="0"/>
              <a:t>Your benefits - Getting paid</a:t>
            </a:r>
            <a:endParaRPr dirty="0"/>
          </a:p>
        </p:txBody>
      </p:sp>
      <p:sp>
        <p:nvSpPr>
          <p:cNvPr id="159" name="Body"/>
          <p:cNvSpPr txBox="1">
            <a:spLocks noGrp="1"/>
          </p:cNvSpPr>
          <p:nvPr>
            <p:ph type="body" sz="half" idx="1"/>
          </p:nvPr>
        </p:nvSpPr>
        <p:spPr>
          <a:xfrm>
            <a:off x="4865854" y="2559050"/>
            <a:ext cx="18044946" cy="6991946"/>
          </a:xfrm>
          <a:prstGeom prst="rect">
            <a:avLst/>
          </a:prstGeom>
        </p:spPr>
        <p:txBody>
          <a:bodyPr/>
          <a:lstStyle/>
          <a:p>
            <a:r>
              <a:rPr lang="en-GB" b="1" dirty="0"/>
              <a:t>Salary or wage?</a:t>
            </a:r>
          </a:p>
          <a:p>
            <a:r>
              <a:rPr lang="en-GB" dirty="0"/>
              <a:t>In general, people who are paid weekly receive a </a:t>
            </a:r>
            <a:r>
              <a:rPr lang="en-GB" b="1" dirty="0"/>
              <a:t>wage</a:t>
            </a:r>
            <a:r>
              <a:rPr lang="en-GB" dirty="0"/>
              <a:t>, </a:t>
            </a:r>
            <a:br>
              <a:rPr lang="en-GB" dirty="0"/>
            </a:br>
            <a:r>
              <a:rPr lang="en-GB" dirty="0"/>
              <a:t>whilst people who get paid monthly receive a </a:t>
            </a:r>
            <a:r>
              <a:rPr lang="en-GB" b="1" dirty="0"/>
              <a:t>salary</a:t>
            </a:r>
            <a:r>
              <a:rPr lang="en-GB" dirty="0"/>
              <a:t>.</a:t>
            </a:r>
          </a:p>
          <a:p>
            <a:r>
              <a:rPr lang="en-GB" b="1" dirty="0"/>
              <a:t>Pay when you are sick</a:t>
            </a:r>
          </a:p>
          <a:p>
            <a:r>
              <a:rPr lang="en-GB" dirty="0"/>
              <a:t>If you are sick you may, or may not, be entitled to be </a:t>
            </a:r>
            <a:br>
              <a:rPr lang="en-GB" dirty="0"/>
            </a:br>
            <a:r>
              <a:rPr lang="en-GB" dirty="0"/>
              <a:t>paid whilst you are sick.  This is what you should know:</a:t>
            </a:r>
          </a:p>
          <a:p>
            <a:pPr marL="457200" indent="-457200">
              <a:buFont typeface="Arial" panose="020B0604020202020204" pitchFamily="34" charset="0"/>
              <a:buChar char="•"/>
            </a:pPr>
            <a:r>
              <a:rPr lang="en-GB" dirty="0"/>
              <a:t>You may not be paid anything for the first three days of sickness (or for individual sick days you take).  Your employer is not legally required to pay you.</a:t>
            </a:r>
          </a:p>
          <a:p>
            <a:pPr marL="457200" indent="-457200">
              <a:buFont typeface="Arial" panose="020B0604020202020204" pitchFamily="34" charset="0"/>
              <a:buChar char="•"/>
            </a:pPr>
            <a:r>
              <a:rPr lang="en-GB" dirty="0"/>
              <a:t>If you are sick for more than three days (from day 4) you will be entitled to </a:t>
            </a:r>
            <a:r>
              <a:rPr lang="en-GB" b="1" dirty="0"/>
              <a:t>SSP</a:t>
            </a:r>
            <a:r>
              <a:rPr lang="en-GB" dirty="0"/>
              <a:t> (Statutory Sick Pay) which is an amount paid to you by your employer but which is being paid to you on behalf of the government and will be a flat rate not linked to your wage or salary.</a:t>
            </a:r>
          </a:p>
          <a:p>
            <a:pPr marL="457200" indent="-457200">
              <a:buFont typeface="Arial" panose="020B0604020202020204" pitchFamily="34" charset="0"/>
              <a:buChar char="•"/>
            </a:pPr>
            <a:r>
              <a:rPr lang="en-GB" dirty="0"/>
              <a:t>In some cases you may </a:t>
            </a:r>
            <a:r>
              <a:rPr lang="en-GB" b="1" dirty="0"/>
              <a:t>only</a:t>
            </a:r>
            <a:r>
              <a:rPr lang="en-GB" dirty="0"/>
              <a:t> receive SSP.  Some employers choose pay the difference to make up your full salary (your circumstances will be outlined in your contract).</a:t>
            </a:r>
          </a:p>
          <a:p>
            <a:pPr marL="457200" indent="-457200">
              <a:buFont typeface="Arial" panose="020B0604020202020204" pitchFamily="34" charset="0"/>
              <a:buChar char="•"/>
            </a:pPr>
            <a:r>
              <a:rPr lang="en-GB" dirty="0"/>
              <a:t>You will be unlikely to receive sickness pay from your employer if you are still in your probationary period.</a:t>
            </a:r>
          </a:p>
          <a:p>
            <a:endParaRPr dirty="0"/>
          </a:p>
        </p:txBody>
      </p:sp>
      <p:pic>
        <p:nvPicPr>
          <p:cNvPr id="5124" name="Picture 4" descr="Currency, Money, Coin, Cash, Wealth, Pounds, Uk, Coins">
            <a:extLst>
              <a:ext uri="{FF2B5EF4-FFF2-40B4-BE49-F238E27FC236}">
                <a16:creationId xmlns:a16="http://schemas.microsoft.com/office/drawing/2014/main" id="{CC836D8C-A198-4CEB-953A-C70115CCE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5000" y="2381250"/>
            <a:ext cx="6011150" cy="40262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041611"/>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prstGeom prst="rect">
            <a:avLst/>
          </a:prstGeom>
        </p:spPr>
        <p:txBody>
          <a:bodyPr/>
          <a:lstStyle/>
          <a:p>
            <a:r>
              <a:rPr lang="en-GB" dirty="0"/>
              <a:t>Social media</a:t>
            </a:r>
            <a:endParaRPr dirty="0"/>
          </a:p>
        </p:txBody>
      </p:sp>
      <p:sp>
        <p:nvSpPr>
          <p:cNvPr id="135" name="Body"/>
          <p:cNvSpPr txBox="1">
            <a:spLocks noGrp="1"/>
          </p:cNvSpPr>
          <p:nvPr>
            <p:ph type="body" sz="half" idx="1"/>
          </p:nvPr>
        </p:nvSpPr>
        <p:spPr>
          <a:xfrm>
            <a:off x="4857485" y="2371725"/>
            <a:ext cx="17068801" cy="8972550"/>
          </a:xfrm>
          <a:prstGeom prst="rect">
            <a:avLst/>
          </a:prstGeom>
        </p:spPr>
        <p:txBody>
          <a:bodyPr/>
          <a:lstStyle/>
          <a:p>
            <a:r>
              <a:rPr lang="en-GB" dirty="0"/>
              <a:t>This topic is considered from two perspectives:</a:t>
            </a:r>
          </a:p>
          <a:p>
            <a:pPr marL="457200" indent="-457200">
              <a:buFont typeface="Arial" panose="020B0604020202020204" pitchFamily="34" charset="0"/>
              <a:buChar char="•"/>
            </a:pPr>
            <a:r>
              <a:rPr lang="en-GB" dirty="0"/>
              <a:t>Pre-employment</a:t>
            </a:r>
          </a:p>
          <a:p>
            <a:pPr marL="457200" indent="-457200">
              <a:buFont typeface="Arial" panose="020B0604020202020204" pitchFamily="34" charset="0"/>
              <a:buChar char="•"/>
            </a:pPr>
            <a:r>
              <a:rPr lang="en-GB" dirty="0"/>
              <a:t>During employment</a:t>
            </a:r>
          </a:p>
          <a:p>
            <a:r>
              <a:rPr lang="en-GB" b="1" dirty="0"/>
              <a:t>Pre-employment</a:t>
            </a:r>
          </a:p>
          <a:p>
            <a:r>
              <a:rPr lang="en-GB" dirty="0"/>
              <a:t>Ricky Martin became Lord Alan Sugar's Apprentice in 2012 when he won The Apprentice.  He now owns and runs a recruitment agency for the sciences that he started with Lord Sugar.  Here is Ricky's advice on your social media presence and what it says about your professional 'brand'.</a:t>
            </a:r>
          </a:p>
          <a:p>
            <a:r>
              <a:rPr lang="en-GB" b="0" i="0" dirty="0">
                <a:effectLst/>
                <a:latin typeface="Roboto" panose="02000000000000000000" pitchFamily="2" charset="0"/>
              </a:rPr>
              <a:t>Do employers check social media networks before hiring? (3.5 minutes)</a:t>
            </a:r>
            <a:br>
              <a:rPr lang="en-GB" b="0" i="0" dirty="0">
                <a:effectLst/>
                <a:latin typeface="Roboto" panose="02000000000000000000" pitchFamily="2" charset="0"/>
              </a:rPr>
            </a:br>
            <a:r>
              <a:rPr lang="en-GB" b="0" i="0" dirty="0">
                <a:effectLst/>
                <a:latin typeface="Roboto" panose="02000000000000000000" pitchFamily="2" charset="0"/>
                <a:hlinkClick r:id="rId3"/>
              </a:rPr>
              <a:t>https://www.youtube.com/watch?v=ziLYKeU5zGk</a:t>
            </a:r>
            <a:endParaRPr lang="en-GB" b="0" i="0" dirty="0">
              <a:effectLst/>
              <a:latin typeface="Roboto" panose="02000000000000000000" pitchFamily="2" charset="0"/>
            </a:endParaRPr>
          </a:p>
          <a:p>
            <a:r>
              <a:rPr lang="en-GB" b="1" dirty="0"/>
              <a:t>During employment</a:t>
            </a:r>
          </a:p>
          <a:p>
            <a:r>
              <a:rPr lang="en-GB" dirty="0"/>
              <a:t>Employers may also view your social media content when you are in their employment.  This is what can happen if they do..</a:t>
            </a:r>
          </a:p>
          <a:p>
            <a:r>
              <a:rPr lang="en-GB" b="0" i="0" dirty="0">
                <a:effectLst/>
                <a:latin typeface="Roboto" panose="02000000000000000000" pitchFamily="2" charset="0"/>
              </a:rPr>
              <a:t>14 People Fired Because of Social Media Posts </a:t>
            </a:r>
            <a:r>
              <a:rPr lang="en-GB" dirty="0"/>
              <a:t>(8 minutes minutes)</a:t>
            </a:r>
            <a:br>
              <a:rPr lang="en-GB" dirty="0"/>
            </a:br>
            <a:r>
              <a:rPr lang="en-GB" dirty="0">
                <a:hlinkClick r:id="rId4"/>
              </a:rPr>
              <a:t>https://www.youtube.com/watch?v=SDZigeZqrow</a:t>
            </a:r>
            <a:endParaRPr lang="en-GB" dirty="0"/>
          </a:p>
          <a:p>
            <a:endParaRPr lang="en-GB" dirty="0"/>
          </a:p>
        </p:txBody>
      </p:sp>
      <p:pic>
        <p:nvPicPr>
          <p:cNvPr id="1026" name="Picture 2" descr="Phone, Display, Apps, Applications, Screen">
            <a:extLst>
              <a:ext uri="{FF2B5EF4-FFF2-40B4-BE49-F238E27FC236}">
                <a16:creationId xmlns:a16="http://schemas.microsoft.com/office/drawing/2014/main" id="{26E64A62-D190-4333-AE4D-AF25C7DB1CD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00865" y="2552698"/>
            <a:ext cx="4051300" cy="2700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43741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prstGeom prst="rect">
            <a:avLst/>
          </a:prstGeom>
        </p:spPr>
        <p:txBody>
          <a:bodyPr/>
          <a:lstStyle/>
          <a:p>
            <a:r>
              <a:rPr lang="en-GB" dirty="0"/>
              <a:t>Office politics, drama and gossip</a:t>
            </a:r>
            <a:endParaRPr dirty="0"/>
          </a:p>
        </p:txBody>
      </p:sp>
      <p:sp>
        <p:nvSpPr>
          <p:cNvPr id="135" name="Body"/>
          <p:cNvSpPr txBox="1">
            <a:spLocks noGrp="1"/>
          </p:cNvSpPr>
          <p:nvPr>
            <p:ph type="body" sz="half" idx="1"/>
          </p:nvPr>
        </p:nvSpPr>
        <p:spPr>
          <a:xfrm>
            <a:off x="4857484" y="2210470"/>
            <a:ext cx="17068801" cy="1955130"/>
          </a:xfrm>
          <a:prstGeom prst="rect">
            <a:avLst/>
          </a:prstGeom>
        </p:spPr>
        <p:txBody>
          <a:bodyPr/>
          <a:lstStyle/>
          <a:p>
            <a:r>
              <a:rPr lang="en-GB" b="1" dirty="0">
                <a:solidFill>
                  <a:srgbClr val="00B050"/>
                </a:solidFill>
              </a:rPr>
              <a:t>Discussion Point!</a:t>
            </a:r>
            <a:br>
              <a:rPr lang="en-GB" b="1" dirty="0">
                <a:solidFill>
                  <a:srgbClr val="00B050"/>
                </a:solidFill>
              </a:rPr>
            </a:br>
            <a:r>
              <a:rPr lang="en-GB" dirty="0">
                <a:solidFill>
                  <a:srgbClr val="00B050"/>
                </a:solidFill>
              </a:rPr>
              <a:t>Watch the following video and make a note about key points.</a:t>
            </a:r>
            <a:br>
              <a:rPr lang="en-GB" dirty="0">
                <a:solidFill>
                  <a:srgbClr val="00B050"/>
                </a:solidFill>
              </a:rPr>
            </a:br>
            <a:r>
              <a:rPr lang="en-GB" dirty="0"/>
              <a:t>How to deal with office drama and politics (11 minutes)</a:t>
            </a:r>
            <a:br>
              <a:rPr lang="en-GB" dirty="0"/>
            </a:br>
            <a:r>
              <a:rPr lang="en-GB" dirty="0">
                <a:hlinkClick r:id="rId3"/>
              </a:rPr>
              <a:t>https://www.youtube.com/watch?v=eSpjXRGdm4s</a:t>
            </a:r>
            <a:endParaRPr lang="en-GB" dirty="0"/>
          </a:p>
          <a:p>
            <a:r>
              <a:rPr lang="en-GB" b="1" dirty="0">
                <a:solidFill>
                  <a:schemeClr val="tx1"/>
                </a:solidFill>
              </a:rPr>
              <a:t>What you should do:</a:t>
            </a:r>
          </a:p>
          <a:p>
            <a:endParaRPr lang="en-GB" dirty="0"/>
          </a:p>
          <a:p>
            <a:endParaRPr lang="en-GB" dirty="0"/>
          </a:p>
          <a:p>
            <a:pPr marL="457200" indent="-457200">
              <a:buFont typeface="Arial" panose="020B0604020202020204" pitchFamily="34" charset="0"/>
              <a:buChar char="•"/>
            </a:pPr>
            <a:endParaRPr lang="en-GB" dirty="0"/>
          </a:p>
          <a:p>
            <a:endParaRPr dirty="0"/>
          </a:p>
        </p:txBody>
      </p:sp>
      <p:sp>
        <p:nvSpPr>
          <p:cNvPr id="5" name="Body">
            <a:extLst>
              <a:ext uri="{FF2B5EF4-FFF2-40B4-BE49-F238E27FC236}">
                <a16:creationId xmlns:a16="http://schemas.microsoft.com/office/drawing/2014/main" id="{197DC907-A0EF-415A-9363-428376669017}"/>
              </a:ext>
            </a:extLst>
          </p:cNvPr>
          <p:cNvSpPr txBox="1">
            <a:spLocks/>
          </p:cNvSpPr>
          <p:nvPr/>
        </p:nvSpPr>
        <p:spPr>
          <a:xfrm>
            <a:off x="4857483" y="4876800"/>
            <a:ext cx="18281917" cy="35957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marL="457200" indent="-457200">
              <a:spcBef>
                <a:spcPts val="1200"/>
              </a:spcBef>
              <a:buFont typeface="Arial" panose="020B0604020202020204" pitchFamily="34" charset="0"/>
              <a:buChar char="•"/>
            </a:pPr>
            <a:r>
              <a:rPr lang="en-GB" dirty="0"/>
              <a:t>Remember that you spend a large part of your day at work and there will be times when you interact socially with colleagues.</a:t>
            </a:r>
          </a:p>
          <a:p>
            <a:pPr marL="457200" indent="-457200">
              <a:spcBef>
                <a:spcPts val="1200"/>
              </a:spcBef>
              <a:buFont typeface="Arial" panose="020B0604020202020204" pitchFamily="34" charset="0"/>
              <a:buChar char="•"/>
            </a:pPr>
            <a:r>
              <a:rPr lang="en-GB" dirty="0"/>
              <a:t>Be selective about those you interact with – choose people who have shared values and who will be supportive. </a:t>
            </a:r>
          </a:p>
          <a:p>
            <a:pPr marL="457200" indent="-457200">
              <a:spcBef>
                <a:spcPts val="1200"/>
              </a:spcBef>
              <a:buFont typeface="Arial" panose="020B0604020202020204" pitchFamily="34" charset="0"/>
              <a:buChar char="•"/>
            </a:pPr>
            <a:r>
              <a:rPr lang="en-GB" dirty="0"/>
              <a:t>Build a network of people in different parts of your organisation and form mutually beneficial relationships. </a:t>
            </a:r>
          </a:p>
          <a:p>
            <a:pPr marL="457200" indent="-457200">
              <a:spcBef>
                <a:spcPts val="1200"/>
              </a:spcBef>
              <a:buFont typeface="Arial" panose="020B0604020202020204" pitchFamily="34" charset="0"/>
              <a:buChar char="•"/>
            </a:pPr>
            <a:r>
              <a:rPr lang="en-GB" dirty="0"/>
              <a:t>Avoid those who complain and gossip and display negativity.</a:t>
            </a:r>
          </a:p>
          <a:p>
            <a:pPr marL="457200" indent="-457200">
              <a:spcBef>
                <a:spcPts val="1200"/>
              </a:spcBef>
              <a:buFont typeface="Arial" panose="020B0604020202020204" pitchFamily="34" charset="0"/>
              <a:buChar char="•"/>
            </a:pPr>
            <a:r>
              <a:rPr lang="en-GB" dirty="0"/>
              <a:t>Don't get drawn into office gossip and venting.   </a:t>
            </a:r>
          </a:p>
          <a:p>
            <a:pPr marL="457200" indent="-457200">
              <a:spcBef>
                <a:spcPts val="1200"/>
              </a:spcBef>
              <a:buFont typeface="Arial" panose="020B0604020202020204" pitchFamily="34" charset="0"/>
              <a:buChar char="•"/>
            </a:pPr>
            <a:r>
              <a:rPr lang="en-GB" dirty="0"/>
              <a:t>Avoid acting on speculation – check and verify information before taking action.</a:t>
            </a:r>
          </a:p>
          <a:p>
            <a:pPr marL="457200" indent="-457200">
              <a:spcBef>
                <a:spcPts val="1200"/>
              </a:spcBef>
              <a:buFont typeface="Arial" panose="020B0604020202020204" pitchFamily="34" charset="0"/>
              <a:buChar char="•"/>
            </a:pPr>
            <a:r>
              <a:rPr lang="en-GB" dirty="0"/>
              <a:t>Avoid taking sides in any inter-office conflict.</a:t>
            </a:r>
          </a:p>
          <a:p>
            <a:pPr marL="457200" indent="-457200">
              <a:spcBef>
                <a:spcPts val="1200"/>
              </a:spcBef>
              <a:buFont typeface="Arial" panose="020B0604020202020204" pitchFamily="34" charset="0"/>
              <a:buChar char="•"/>
            </a:pPr>
            <a:r>
              <a:rPr lang="en-GB" dirty="0"/>
              <a:t>Think carefully before you react to something – take your time.  Respond in a considered and rational way.  </a:t>
            </a:r>
          </a:p>
          <a:p>
            <a:pPr marL="457200" indent="-457200">
              <a:spcBef>
                <a:spcPts val="1200"/>
              </a:spcBef>
              <a:buFont typeface="Arial" panose="020B0604020202020204" pitchFamily="34" charset="0"/>
              <a:buChar char="•"/>
            </a:pPr>
            <a:r>
              <a:rPr lang="en-GB" dirty="0"/>
              <a:t>Treat everyone you work with equally, with the same level of respect, regardless of their role in the organisation. </a:t>
            </a:r>
          </a:p>
          <a:p>
            <a:pPr marL="457200" indent="-457200">
              <a:spcBef>
                <a:spcPts val="1200"/>
              </a:spcBef>
              <a:buFont typeface="Arial" panose="020B0604020202020204" pitchFamily="34" charset="0"/>
              <a:buChar char="•"/>
            </a:pPr>
            <a:r>
              <a:rPr lang="en-GB" dirty="0"/>
              <a:t>Be private and don't share personal information.  </a:t>
            </a:r>
          </a:p>
          <a:p>
            <a:pPr marL="457200" indent="-457200">
              <a:spcBef>
                <a:spcPts val="1200"/>
              </a:spcBef>
              <a:buFont typeface="Arial" panose="020B0604020202020204" pitchFamily="34" charset="0"/>
              <a:buChar char="•"/>
            </a:pPr>
            <a:r>
              <a:rPr lang="en-GB" dirty="0"/>
              <a:t>If you get drawn into politics, drama and gossip in the office, do your best to extract yourself and refocus on your personal goals and objectives. Remember the reasons why you are there in the first place.</a:t>
            </a:r>
          </a:p>
          <a:p>
            <a:pPr marL="457200" indent="-457200">
              <a:spcBef>
                <a:spcPts val="1200"/>
              </a:spcBef>
              <a:buFont typeface="Arial" panose="020B0604020202020204" pitchFamily="34" charset="0"/>
              <a:buChar char="•"/>
            </a:pPr>
            <a:endParaRPr lang="en-GB" dirty="0"/>
          </a:p>
          <a:p>
            <a:pPr marL="457200" indent="-457200">
              <a:spcBef>
                <a:spcPts val="1200"/>
              </a:spcBef>
              <a:buFont typeface="Arial" panose="020B0604020202020204" pitchFamily="34" charset="0"/>
              <a:buChar char="•"/>
            </a:pPr>
            <a:endParaRPr lang="en-GB" dirty="0"/>
          </a:p>
          <a:p>
            <a:pPr marL="457200" indent="-457200">
              <a:spcBef>
                <a:spcPts val="1200"/>
              </a:spcBef>
              <a:buFont typeface="Arial" panose="020B0604020202020204" pitchFamily="34" charset="0"/>
              <a:buChar char="•"/>
            </a:pPr>
            <a:endParaRPr lang="en-GB" dirty="0"/>
          </a:p>
          <a:p>
            <a:pPr hangingPunct="1"/>
            <a:endParaRPr lang="en-GB" b="1" dirty="0">
              <a:solidFill>
                <a:schemeClr val="tx1"/>
              </a:solidFill>
            </a:endParaRPr>
          </a:p>
          <a:p>
            <a:pPr marL="457200" indent="-457200" hangingPunct="1">
              <a:spcBef>
                <a:spcPts val="2400"/>
              </a:spcBef>
              <a:buFont typeface="Arial" panose="020B0604020202020204" pitchFamily="34" charset="0"/>
              <a:buChar char="•"/>
            </a:pPr>
            <a:endParaRPr lang="en-GB" dirty="0"/>
          </a:p>
          <a:p>
            <a:pPr hangingPunct="1"/>
            <a:endParaRPr lang="en-GB"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fade">
                                      <p:cBhvr>
                                        <p:cTn id="57"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3278116" cy="689175"/>
          </a:xfrm>
          <a:prstGeom prst="rect">
            <a:avLst/>
          </a:prstGeom>
        </p:spPr>
        <p:txBody>
          <a:bodyPr/>
          <a:lstStyle/>
          <a:p>
            <a:r>
              <a:rPr lang="en-GB" dirty="0"/>
              <a:t>Why you should avoid office politics, drama and gossip</a:t>
            </a:r>
            <a:endParaRPr dirty="0"/>
          </a:p>
        </p:txBody>
      </p:sp>
      <p:sp>
        <p:nvSpPr>
          <p:cNvPr id="143" name="Body"/>
          <p:cNvSpPr txBox="1">
            <a:spLocks noGrp="1"/>
          </p:cNvSpPr>
          <p:nvPr>
            <p:ph type="body" sz="half" idx="1"/>
          </p:nvPr>
        </p:nvSpPr>
        <p:spPr>
          <a:xfrm>
            <a:off x="4857484" y="2489200"/>
            <a:ext cx="17068801" cy="1295400"/>
          </a:xfrm>
          <a:prstGeom prst="rect">
            <a:avLst/>
          </a:prstGeom>
        </p:spPr>
        <p:txBody>
          <a:bodyPr/>
          <a:lstStyle/>
          <a:p>
            <a:r>
              <a:rPr lang="en-GB" sz="3200" b="1" dirty="0">
                <a:solidFill>
                  <a:srgbClr val="00B050"/>
                </a:solidFill>
              </a:rPr>
              <a:t>Discussion Point!</a:t>
            </a:r>
          </a:p>
          <a:p>
            <a:r>
              <a:rPr lang="en-GB" sz="3200" dirty="0">
                <a:solidFill>
                  <a:srgbClr val="00B050"/>
                </a:solidFill>
              </a:rPr>
              <a:t>What are the main drawbacks of allowing yourself to be involved in office politics, drama and gossip?</a:t>
            </a:r>
          </a:p>
          <a:p>
            <a:endParaRPr lang="en-GB" sz="3200" b="1" dirty="0"/>
          </a:p>
        </p:txBody>
      </p:sp>
      <p:sp>
        <p:nvSpPr>
          <p:cNvPr id="5" name="Body">
            <a:extLst>
              <a:ext uri="{FF2B5EF4-FFF2-40B4-BE49-F238E27FC236}">
                <a16:creationId xmlns:a16="http://schemas.microsoft.com/office/drawing/2014/main" id="{CD0A3B5B-432B-4050-AB29-C8DCADE33CCE}"/>
              </a:ext>
            </a:extLst>
          </p:cNvPr>
          <p:cNvSpPr txBox="1">
            <a:spLocks/>
          </p:cNvSpPr>
          <p:nvPr/>
        </p:nvSpPr>
        <p:spPr>
          <a:xfrm>
            <a:off x="4857483" y="4725259"/>
            <a:ext cx="17068801" cy="67056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sz="3200" b="1" dirty="0">
                <a:solidFill>
                  <a:schemeClr val="bg2"/>
                </a:solidFill>
              </a:rPr>
              <a:t>The main reasons are:</a:t>
            </a:r>
          </a:p>
          <a:p>
            <a:pPr marL="457200" indent="-457200" hangingPunct="1">
              <a:buFont typeface="Arial" panose="020B0604020202020204" pitchFamily="34" charset="0"/>
              <a:buChar char="•"/>
            </a:pPr>
            <a:r>
              <a:rPr lang="en-GB" sz="3200" dirty="0"/>
              <a:t>Allowing yourself to become involved is unprofessional</a:t>
            </a:r>
          </a:p>
          <a:p>
            <a:pPr marL="457200" indent="-457200" hangingPunct="1">
              <a:buFont typeface="Arial" panose="020B0604020202020204" pitchFamily="34" charset="0"/>
              <a:buChar char="•"/>
            </a:pPr>
            <a:r>
              <a:rPr lang="en-GB" sz="3200" dirty="0"/>
              <a:t>Your activity may be observed by managers and other senior staff and may impact on your </a:t>
            </a:r>
            <a:r>
              <a:rPr lang="en-GB" sz="3200"/>
              <a:t>potential progression </a:t>
            </a:r>
            <a:r>
              <a:rPr lang="en-GB" sz="3200" dirty="0"/>
              <a:t>within the organisation</a:t>
            </a:r>
          </a:p>
          <a:p>
            <a:pPr marL="457200" indent="-457200" hangingPunct="1">
              <a:buFont typeface="Arial" panose="020B0604020202020204" pitchFamily="34" charset="0"/>
              <a:buChar char="•"/>
            </a:pPr>
            <a:r>
              <a:rPr lang="en-GB" sz="3200" dirty="0"/>
              <a:t>It can create hostility and cause resentment between individual staff members or groups of staff</a:t>
            </a:r>
          </a:p>
          <a:p>
            <a:pPr marL="457200" indent="-457200" hangingPunct="1">
              <a:buFont typeface="Arial" panose="020B0604020202020204" pitchFamily="34" charset="0"/>
              <a:buChar char="•"/>
            </a:pPr>
            <a:r>
              <a:rPr lang="en-GB" sz="3200" dirty="0"/>
              <a:t>It can affect staff morale and lead to a loss of productivity</a:t>
            </a:r>
          </a:p>
          <a:p>
            <a:pPr marL="457200" indent="-457200" hangingPunct="1">
              <a:buFont typeface="Arial" panose="020B0604020202020204" pitchFamily="34" charset="0"/>
              <a:buChar char="•"/>
            </a:pPr>
            <a:r>
              <a:rPr lang="en-GB" sz="3200" dirty="0"/>
              <a:t>It can make the working environment uncomfortable for everyone</a:t>
            </a:r>
          </a:p>
          <a:p>
            <a:pPr hangingPunct="1"/>
            <a:endParaRPr lang="en-GB" sz="3200" dirty="0">
              <a:solidFill>
                <a:schemeClr val="bg2"/>
              </a:solidFill>
            </a:endParaRPr>
          </a:p>
          <a:p>
            <a:pPr hangingPunct="1"/>
            <a:endParaRPr lang="en-GB" sz="3200" b="1" dirty="0">
              <a:solidFill>
                <a:schemeClr val="bg2"/>
              </a:solidFill>
            </a:endParaRPr>
          </a:p>
          <a:p>
            <a:pPr marL="457200" indent="-457200" hangingPunct="1">
              <a:buFont typeface="Arial" panose="020B0604020202020204" pitchFamily="34" charset="0"/>
              <a:buChar char="•"/>
            </a:pPr>
            <a:endParaRPr lang="en-GB" sz="3200" dirty="0">
              <a:solidFill>
                <a:schemeClr val="bg2"/>
              </a:solidFill>
            </a:endParaRPr>
          </a:p>
        </p:txBody>
      </p:sp>
    </p:spTree>
    <p:extLst>
      <p:ext uri="{BB962C8B-B14F-4D97-AF65-F5344CB8AC3E}">
        <p14:creationId xmlns:p14="http://schemas.microsoft.com/office/powerpoint/2010/main" val="9299513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dirty="0"/>
              <a:t>Conflict with colleagues</a:t>
            </a:r>
            <a:endParaRPr dirty="0"/>
          </a:p>
        </p:txBody>
      </p:sp>
      <p:sp>
        <p:nvSpPr>
          <p:cNvPr id="4" name="Body">
            <a:extLst>
              <a:ext uri="{FF2B5EF4-FFF2-40B4-BE49-F238E27FC236}">
                <a16:creationId xmlns:a16="http://schemas.microsoft.com/office/drawing/2014/main" id="{5E914AFE-F374-4990-89F3-9D416C4BE0DC}"/>
              </a:ext>
            </a:extLst>
          </p:cNvPr>
          <p:cNvSpPr txBox="1">
            <a:spLocks/>
          </p:cNvSpPr>
          <p:nvPr/>
        </p:nvSpPr>
        <p:spPr>
          <a:xfrm>
            <a:off x="4865855" y="6021973"/>
            <a:ext cx="15098545" cy="35957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chemeClr val="tx1"/>
                </a:solidFill>
              </a:rPr>
              <a:t>What you should do:</a:t>
            </a:r>
          </a:p>
          <a:p>
            <a:pPr marL="457200" indent="-457200" hangingPunct="1">
              <a:buFont typeface="Arial" panose="020B0604020202020204" pitchFamily="34" charset="0"/>
              <a:buChar char="•"/>
            </a:pPr>
            <a:r>
              <a:rPr lang="en-GB" dirty="0">
                <a:solidFill>
                  <a:schemeClr val="tx1"/>
                </a:solidFill>
              </a:rPr>
              <a:t>Don’t take things personally.</a:t>
            </a:r>
          </a:p>
          <a:p>
            <a:pPr marL="457200" indent="-457200" hangingPunct="1">
              <a:buFont typeface="Arial" panose="020B0604020202020204" pitchFamily="34" charset="0"/>
              <a:buChar char="•"/>
            </a:pPr>
            <a:r>
              <a:rPr lang="en-GB" dirty="0">
                <a:solidFill>
                  <a:schemeClr val="tx1"/>
                </a:solidFill>
              </a:rPr>
              <a:t>Control your emotions and try and avoid getting angry.</a:t>
            </a:r>
          </a:p>
          <a:p>
            <a:pPr marL="457200" indent="-457200" hangingPunct="1">
              <a:buFont typeface="Arial" panose="020B0604020202020204" pitchFamily="34" charset="0"/>
              <a:buChar char="•"/>
            </a:pPr>
            <a:r>
              <a:rPr lang="en-GB" dirty="0">
                <a:solidFill>
                  <a:schemeClr val="tx1"/>
                </a:solidFill>
              </a:rPr>
              <a:t>If possible try and resolve issues face to face rather than via email.</a:t>
            </a:r>
          </a:p>
          <a:p>
            <a:pPr marL="457200" indent="-457200" hangingPunct="1">
              <a:buFont typeface="Arial" panose="020B0604020202020204" pitchFamily="34" charset="0"/>
              <a:buChar char="•"/>
            </a:pPr>
            <a:r>
              <a:rPr lang="en-GB" dirty="0">
                <a:solidFill>
                  <a:schemeClr val="tx1"/>
                </a:solidFill>
              </a:rPr>
              <a:t>Learn to negotiate and find common objectives.</a:t>
            </a:r>
            <a:endParaRPr lang="en-GB" dirty="0"/>
          </a:p>
          <a:p>
            <a:pPr marL="457200" indent="-457200" hangingPunct="1">
              <a:buFont typeface="Arial" panose="020B0604020202020204" pitchFamily="34" charset="0"/>
              <a:buChar char="•"/>
            </a:pPr>
            <a:r>
              <a:rPr lang="en-GB" dirty="0">
                <a:solidFill>
                  <a:schemeClr val="tx1"/>
                </a:solidFill>
              </a:rPr>
              <a:t>Try and see the issue from the other side and with an open mind.</a:t>
            </a:r>
          </a:p>
          <a:p>
            <a:pPr marL="457200" indent="-457200" hangingPunct="1">
              <a:buFont typeface="Arial" panose="020B0604020202020204" pitchFamily="34" charset="0"/>
              <a:buChar char="•"/>
            </a:pPr>
            <a:r>
              <a:rPr lang="en-GB" dirty="0">
                <a:solidFill>
                  <a:schemeClr val="tx1"/>
                </a:solidFill>
              </a:rPr>
              <a:t>Practice active listening so that the other person feels listened to.</a:t>
            </a:r>
          </a:p>
          <a:p>
            <a:pPr marL="457200" indent="-457200" hangingPunct="1">
              <a:buFont typeface="Arial" panose="020B0604020202020204" pitchFamily="34" charset="0"/>
              <a:buChar char="•"/>
            </a:pPr>
            <a:r>
              <a:rPr lang="en-GB" dirty="0">
                <a:solidFill>
                  <a:schemeClr val="tx1"/>
                </a:solidFill>
              </a:rPr>
              <a:t>If you are at fault, take responsibility.</a:t>
            </a:r>
          </a:p>
        </p:txBody>
      </p:sp>
      <p:sp>
        <p:nvSpPr>
          <p:cNvPr id="5" name="Body">
            <a:extLst>
              <a:ext uri="{FF2B5EF4-FFF2-40B4-BE49-F238E27FC236}">
                <a16:creationId xmlns:a16="http://schemas.microsoft.com/office/drawing/2014/main" id="{17C65CA1-8CB0-4A8B-A03F-E452152520AA}"/>
              </a:ext>
            </a:extLst>
          </p:cNvPr>
          <p:cNvSpPr txBox="1">
            <a:spLocks noGrp="1"/>
          </p:cNvSpPr>
          <p:nvPr>
            <p:ph type="body" sz="half" idx="1"/>
          </p:nvPr>
        </p:nvSpPr>
        <p:spPr>
          <a:xfrm>
            <a:off x="4865855" y="2343817"/>
            <a:ext cx="6056146" cy="2786983"/>
          </a:xfrm>
          <a:prstGeom prst="rect">
            <a:avLst/>
          </a:prstGeom>
        </p:spPr>
        <p:txBody>
          <a:bodyPr/>
          <a:lstStyle/>
          <a:p>
            <a:r>
              <a:rPr lang="en-GB" b="1" dirty="0">
                <a:solidFill>
                  <a:srgbClr val="00B050"/>
                </a:solidFill>
              </a:rPr>
              <a:t>Discussion Point!</a:t>
            </a:r>
            <a:br>
              <a:rPr lang="en-GB" b="1" dirty="0">
                <a:solidFill>
                  <a:srgbClr val="00B050"/>
                </a:solidFill>
              </a:rPr>
            </a:br>
            <a:r>
              <a:rPr lang="en-GB" dirty="0">
                <a:solidFill>
                  <a:srgbClr val="00B050"/>
                </a:solidFill>
              </a:rPr>
              <a:t>Watch the following video and make notes about the issues and potential resolutions.</a:t>
            </a:r>
            <a:br>
              <a:rPr lang="en-GB" dirty="0">
                <a:solidFill>
                  <a:srgbClr val="00B050"/>
                </a:solidFill>
              </a:rPr>
            </a:br>
            <a:r>
              <a:rPr lang="en-GB" b="0" i="0" dirty="0">
                <a:effectLst/>
                <a:latin typeface="Roboto" panose="02000000000000000000" pitchFamily="2" charset="0"/>
              </a:rPr>
              <a:t>Conflicts in the Workplace: Sources &amp; Solutions (4 minutes)</a:t>
            </a:r>
            <a:br>
              <a:rPr lang="en-GB" dirty="0"/>
            </a:br>
            <a:r>
              <a:rPr lang="en-GB" dirty="0">
                <a:hlinkClick r:id="rId3"/>
              </a:rPr>
              <a:t>https://www.youtube.com/watch?v=T_nM3NBCo-M</a:t>
            </a:r>
            <a:endParaRPr lang="en-GB" dirty="0"/>
          </a:p>
          <a:p>
            <a:endParaRPr lang="en-GB" dirty="0"/>
          </a:p>
          <a:p>
            <a:endParaRPr lang="en-GB" dirty="0"/>
          </a:p>
          <a:p>
            <a:endParaRPr dirty="0"/>
          </a:p>
        </p:txBody>
      </p:sp>
      <p:sp>
        <p:nvSpPr>
          <p:cNvPr id="6" name="Body">
            <a:extLst>
              <a:ext uri="{FF2B5EF4-FFF2-40B4-BE49-F238E27FC236}">
                <a16:creationId xmlns:a16="http://schemas.microsoft.com/office/drawing/2014/main" id="{860B4FF7-40B2-4166-80D6-84081355CD49}"/>
              </a:ext>
            </a:extLst>
          </p:cNvPr>
          <p:cNvSpPr txBox="1">
            <a:spLocks/>
          </p:cNvSpPr>
          <p:nvPr/>
        </p:nvSpPr>
        <p:spPr>
          <a:xfrm>
            <a:off x="16369238" y="2343817"/>
            <a:ext cx="6064516" cy="33151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rgbClr val="00B050"/>
                </a:solidFill>
              </a:rPr>
              <a:t>Discussion Point!</a:t>
            </a:r>
            <a:br>
              <a:rPr lang="en-GB" b="1" dirty="0">
                <a:solidFill>
                  <a:srgbClr val="00B050"/>
                </a:solidFill>
              </a:rPr>
            </a:br>
            <a:r>
              <a:rPr lang="en-GB" dirty="0">
                <a:solidFill>
                  <a:srgbClr val="00B050"/>
                </a:solidFill>
              </a:rPr>
              <a:t>Watch the following video and make notes about the interaction.</a:t>
            </a:r>
            <a:br>
              <a:rPr lang="en-GB" dirty="0">
                <a:solidFill>
                  <a:srgbClr val="00B050"/>
                </a:solidFill>
              </a:rPr>
            </a:br>
            <a:r>
              <a:rPr lang="en-GB" b="0" i="0" dirty="0">
                <a:effectLst/>
                <a:latin typeface="Roboto" panose="02000000000000000000" pitchFamily="2" charset="0"/>
              </a:rPr>
              <a:t>Work Scenarios with Co-workers </a:t>
            </a:r>
            <a:r>
              <a:rPr lang="en-GB" dirty="0">
                <a:latin typeface="Roboto" panose="02000000000000000000" pitchFamily="2" charset="0"/>
              </a:rPr>
              <a:t>(1.5 minutes)</a:t>
            </a:r>
            <a:br>
              <a:rPr lang="en-GB" dirty="0"/>
            </a:br>
            <a:r>
              <a:rPr lang="en-GB" dirty="0">
                <a:hlinkClick r:id="rId4"/>
              </a:rPr>
              <a:t>https://www.youtube.com/watch?v=1kOn8vWA4fU</a:t>
            </a:r>
            <a:r>
              <a:rPr lang="en-GB" dirty="0"/>
              <a:t> </a:t>
            </a:r>
          </a:p>
          <a:p>
            <a:pPr hangingPunct="1"/>
            <a:endParaRPr lang="en-GB" dirty="0"/>
          </a:p>
          <a:p>
            <a:pPr hangingPunct="1"/>
            <a:endParaRPr lang="en-GB" dirty="0"/>
          </a:p>
        </p:txBody>
      </p:sp>
      <p:sp>
        <p:nvSpPr>
          <p:cNvPr id="7" name="Body">
            <a:extLst>
              <a:ext uri="{FF2B5EF4-FFF2-40B4-BE49-F238E27FC236}">
                <a16:creationId xmlns:a16="http://schemas.microsoft.com/office/drawing/2014/main" id="{96C3A9E2-9A3C-4523-BE8E-0DA064F52643}"/>
              </a:ext>
            </a:extLst>
          </p:cNvPr>
          <p:cNvSpPr txBox="1">
            <a:spLocks/>
          </p:cNvSpPr>
          <p:nvPr/>
        </p:nvSpPr>
        <p:spPr>
          <a:xfrm>
            <a:off x="11397719" y="2343817"/>
            <a:ext cx="4495800" cy="33151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rgbClr val="00B050"/>
                </a:solidFill>
              </a:rPr>
              <a:t>Discussion Point!</a:t>
            </a:r>
            <a:br>
              <a:rPr lang="en-GB" b="1" dirty="0">
                <a:solidFill>
                  <a:srgbClr val="00B050"/>
                </a:solidFill>
              </a:rPr>
            </a:br>
            <a:r>
              <a:rPr lang="en-GB" dirty="0">
                <a:solidFill>
                  <a:srgbClr val="00B050"/>
                </a:solidFill>
              </a:rPr>
              <a:t>Watch the following video and make notes about the key points</a:t>
            </a:r>
            <a:br>
              <a:rPr lang="en-GB" dirty="0">
                <a:solidFill>
                  <a:srgbClr val="00B050"/>
                </a:solidFill>
              </a:rPr>
            </a:br>
            <a:r>
              <a:rPr lang="en-GB" dirty="0">
                <a:latin typeface="Roboto" panose="02000000000000000000" pitchFamily="2" charset="0"/>
              </a:rPr>
              <a:t>Resolving Workplace Conflict (2 minute)</a:t>
            </a:r>
            <a:br>
              <a:rPr lang="en-GB" dirty="0"/>
            </a:br>
            <a:r>
              <a:rPr lang="en-GB" dirty="0">
                <a:hlinkClick r:id="rId5"/>
              </a:rPr>
              <a:t>https://www.youtube.com/watch?v=rXiMGT-Ie0M</a:t>
            </a:r>
            <a:r>
              <a:rPr lang="en-GB" dirty="0"/>
              <a:t> </a:t>
            </a:r>
          </a:p>
          <a:p>
            <a:pPr hangingPunct="1"/>
            <a:endParaRPr lang="en-GB"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prstGeom prst="rect">
            <a:avLst/>
          </a:prstGeom>
        </p:spPr>
        <p:txBody>
          <a:bodyPr/>
          <a:lstStyle/>
          <a:p>
            <a:r>
              <a:rPr lang="en-GB" dirty="0"/>
              <a:t>REVIEW</a:t>
            </a:r>
            <a:endParaRPr dirty="0"/>
          </a:p>
        </p:txBody>
      </p:sp>
      <p:sp>
        <p:nvSpPr>
          <p:cNvPr id="159" name="Body"/>
          <p:cNvSpPr txBox="1">
            <a:spLocks noGrp="1"/>
          </p:cNvSpPr>
          <p:nvPr>
            <p:ph type="body" sz="half" idx="1"/>
          </p:nvPr>
        </p:nvSpPr>
        <p:spPr>
          <a:xfrm>
            <a:off x="4865854" y="2559050"/>
            <a:ext cx="18044946" cy="6991946"/>
          </a:xfrm>
          <a:prstGeom prst="rect">
            <a:avLst/>
          </a:prstGeom>
        </p:spPr>
        <p:txBody>
          <a:bodyPr/>
          <a:lstStyle/>
          <a:p>
            <a:r>
              <a:rPr lang="en-GB" b="1" dirty="0"/>
              <a:t>Salary or wage?</a:t>
            </a:r>
          </a:p>
          <a:p>
            <a:endParaRPr dirty="0"/>
          </a:p>
        </p:txBody>
      </p:sp>
    </p:spTree>
    <p:extLst>
      <p:ext uri="{BB962C8B-B14F-4D97-AF65-F5344CB8AC3E}">
        <p14:creationId xmlns:p14="http://schemas.microsoft.com/office/powerpoint/2010/main" val="186022155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8362684" y="5710435"/>
            <a:ext cx="13049515" cy="689175"/>
          </a:xfrm>
          <a:prstGeom prst="rect">
            <a:avLst/>
          </a:prstGeom>
        </p:spPr>
        <p:txBody>
          <a:bodyPr/>
          <a:lstStyle/>
          <a:p>
            <a:r>
              <a:rPr lang="en-GB" sz="9600" dirty="0"/>
              <a:t>Any questions?</a:t>
            </a:r>
            <a:endParaRPr sz="9600" dirty="0"/>
          </a:p>
        </p:txBody>
      </p:sp>
      <p:sp>
        <p:nvSpPr>
          <p:cNvPr id="135" name="Body"/>
          <p:cNvSpPr txBox="1">
            <a:spLocks noGrp="1"/>
          </p:cNvSpPr>
          <p:nvPr>
            <p:ph type="body" sz="half" idx="1"/>
          </p:nvPr>
        </p:nvSpPr>
        <p:spPr>
          <a:prstGeom prst="rect">
            <a:avLst/>
          </a:prstGeom>
        </p:spPr>
        <p:txBody>
          <a:bodyPr/>
          <a:lstStyle/>
          <a:p>
            <a:endParaRPr lang="en-GB" dirty="0"/>
          </a:p>
          <a:p>
            <a:endParaRPr lang="en-GB" dirty="0"/>
          </a:p>
        </p:txBody>
      </p:sp>
    </p:spTree>
    <p:extLst>
      <p:ext uri="{BB962C8B-B14F-4D97-AF65-F5344CB8AC3E}">
        <p14:creationId xmlns:p14="http://schemas.microsoft.com/office/powerpoint/2010/main" val="214323756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Title"/>
          <p:cNvSpPr txBox="1">
            <a:spLocks noGrp="1"/>
          </p:cNvSpPr>
          <p:nvPr>
            <p:ph type="title"/>
          </p:nvPr>
        </p:nvSpPr>
        <p:spPr>
          <a:prstGeom prst="rect">
            <a:avLst/>
          </a:prstGeom>
        </p:spPr>
        <p:txBody>
          <a:bodyPr/>
          <a:lstStyle/>
          <a:p>
            <a:r>
              <a:rPr lang="en-GB" dirty="0"/>
              <a:t>Session objectives</a:t>
            </a:r>
            <a:endParaRPr dirty="0"/>
          </a:p>
        </p:txBody>
      </p:sp>
      <p:sp>
        <p:nvSpPr>
          <p:cNvPr id="132" name="Body"/>
          <p:cNvSpPr txBox="1">
            <a:spLocks noGrp="1"/>
          </p:cNvSpPr>
          <p:nvPr>
            <p:ph type="body" sz="half" idx="1"/>
          </p:nvPr>
        </p:nvSpPr>
        <p:spPr>
          <a:xfrm>
            <a:off x="9212360" y="2869867"/>
            <a:ext cx="13057355" cy="4617046"/>
          </a:xfrm>
          <a:prstGeom prst="rect">
            <a:avLst/>
          </a:prstGeom>
        </p:spPr>
        <p:txBody>
          <a:bodyPr/>
          <a:lstStyle/>
          <a:p>
            <a:endParaRPr lang="en-GB" sz="3200" dirty="0"/>
          </a:p>
          <a:p>
            <a:pPr marL="457200" indent="-457200">
              <a:spcBef>
                <a:spcPts val="2400"/>
              </a:spcBef>
              <a:buFont typeface="Arial" panose="020B0604020202020204" pitchFamily="34" charset="0"/>
              <a:buChar char="•"/>
            </a:pPr>
            <a:r>
              <a:rPr lang="en-GB" sz="3200" dirty="0"/>
              <a:t>Starting your new job – Induction and Probationary Period</a:t>
            </a:r>
          </a:p>
          <a:p>
            <a:pPr marL="457200" indent="-457200">
              <a:spcBef>
                <a:spcPts val="2400"/>
              </a:spcBef>
              <a:buFont typeface="Arial" panose="020B0604020202020204" pitchFamily="34" charset="0"/>
              <a:buChar char="•"/>
            </a:pPr>
            <a:r>
              <a:rPr lang="en-GB" sz="3200" dirty="0"/>
              <a:t>Meeting colleagues for the first time</a:t>
            </a:r>
          </a:p>
          <a:p>
            <a:pPr marL="457200" indent="-457200">
              <a:spcBef>
                <a:spcPts val="2400"/>
              </a:spcBef>
              <a:buFont typeface="Arial" panose="020B0604020202020204" pitchFamily="34" charset="0"/>
              <a:buChar char="•"/>
            </a:pPr>
            <a:r>
              <a:rPr lang="en-GB" sz="3200" dirty="0"/>
              <a:t>What you say (how you express yourself)</a:t>
            </a:r>
          </a:p>
          <a:p>
            <a:pPr marL="457200" indent="-457200">
              <a:spcBef>
                <a:spcPts val="2400"/>
              </a:spcBef>
              <a:buFont typeface="Arial" panose="020B0604020202020204" pitchFamily="34" charset="0"/>
              <a:buChar char="•"/>
            </a:pPr>
            <a:r>
              <a:rPr lang="en-GB" sz="3200" dirty="0"/>
              <a:t>Your responsibilities - Lateness and leaving early</a:t>
            </a:r>
          </a:p>
          <a:p>
            <a:pPr marL="457200" indent="-457200">
              <a:spcBef>
                <a:spcPts val="2400"/>
              </a:spcBef>
              <a:buFont typeface="Arial" panose="020B0604020202020204" pitchFamily="34" charset="0"/>
              <a:buChar char="•"/>
            </a:pPr>
            <a:r>
              <a:rPr lang="en-GB" sz="3200" dirty="0"/>
              <a:t>Your responsibilities - Sickness</a:t>
            </a:r>
          </a:p>
          <a:p>
            <a:pPr marL="457200" indent="-457200">
              <a:spcBef>
                <a:spcPts val="2400"/>
              </a:spcBef>
              <a:buFont typeface="Arial" panose="020B0604020202020204" pitchFamily="34" charset="0"/>
              <a:buChar char="•"/>
            </a:pPr>
            <a:r>
              <a:rPr lang="en-GB" sz="3200" dirty="0"/>
              <a:t>Your benefits - Holiday entitlement</a:t>
            </a:r>
          </a:p>
          <a:p>
            <a:pPr marL="457200" indent="-457200">
              <a:spcBef>
                <a:spcPts val="2400"/>
              </a:spcBef>
              <a:buFont typeface="Arial" panose="020B0604020202020204" pitchFamily="34" charset="0"/>
              <a:buChar char="•"/>
            </a:pPr>
            <a:r>
              <a:rPr lang="en-GB" sz="3200" dirty="0"/>
              <a:t>Your benefits - Getting paid</a:t>
            </a:r>
          </a:p>
          <a:p>
            <a:pPr marL="457200" indent="-457200">
              <a:spcBef>
                <a:spcPts val="2400"/>
              </a:spcBef>
              <a:buFont typeface="Arial" panose="020B0604020202020204" pitchFamily="34" charset="0"/>
              <a:buChar char="•"/>
            </a:pPr>
            <a:r>
              <a:rPr lang="en-GB" sz="3200" dirty="0"/>
              <a:t>Social media</a:t>
            </a:r>
          </a:p>
          <a:p>
            <a:pPr marL="457200" indent="-457200">
              <a:spcBef>
                <a:spcPts val="2400"/>
              </a:spcBef>
              <a:buFont typeface="Arial" panose="020B0604020202020204" pitchFamily="34" charset="0"/>
              <a:buChar char="•"/>
            </a:pPr>
            <a:r>
              <a:rPr lang="en-GB" sz="3200" dirty="0"/>
              <a:t>Office politics, drama and gossip</a:t>
            </a:r>
          </a:p>
          <a:p>
            <a:pPr marL="457200" indent="-457200">
              <a:spcBef>
                <a:spcPts val="2400"/>
              </a:spcBef>
              <a:buFont typeface="Arial" panose="020B0604020202020204" pitchFamily="34" charset="0"/>
              <a:buChar char="•"/>
            </a:pPr>
            <a:r>
              <a:rPr lang="en-GB" sz="3200" dirty="0"/>
              <a:t>Conflict with colleagues</a:t>
            </a:r>
          </a:p>
          <a:p>
            <a:pPr marL="457200" indent="-457200">
              <a:spcBef>
                <a:spcPts val="2400"/>
              </a:spcBef>
              <a:buFont typeface="Arial" panose="020B0604020202020204" pitchFamily="34" charset="0"/>
              <a:buChar char="•"/>
            </a:pPr>
            <a:endParaRPr lang="en-GB" sz="3200" dirty="0"/>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endParaRPr sz="3200" dirty="0"/>
          </a:p>
        </p:txBody>
      </p:sp>
      <p:sp>
        <p:nvSpPr>
          <p:cNvPr id="5" name="Body">
            <a:extLst>
              <a:ext uri="{FF2B5EF4-FFF2-40B4-BE49-F238E27FC236}">
                <a16:creationId xmlns:a16="http://schemas.microsoft.com/office/drawing/2014/main" id="{AAE794C5-09C3-41BC-8F82-55A0C49C9D8F}"/>
              </a:ext>
            </a:extLst>
          </p:cNvPr>
          <p:cNvSpPr txBox="1">
            <a:spLocks/>
          </p:cNvSpPr>
          <p:nvPr/>
        </p:nvSpPr>
        <p:spPr>
          <a:xfrm>
            <a:off x="4857485" y="2240954"/>
            <a:ext cx="17316715" cy="106104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sz="3200" dirty="0"/>
              <a:t>In this session you will examine your role as an employee.  How should you behave in the workplace?  What should you know about the world of work?  You will consider:</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5B11C-0170-481D-97BF-743FEF3ACE34}"/>
              </a:ext>
            </a:extLst>
          </p:cNvPr>
          <p:cNvSpPr>
            <a:spLocks noGrp="1"/>
          </p:cNvSpPr>
          <p:nvPr>
            <p:ph type="title"/>
          </p:nvPr>
        </p:nvSpPr>
        <p:spPr>
          <a:xfrm>
            <a:off x="4857484" y="1113366"/>
            <a:ext cx="12160515" cy="689175"/>
          </a:xfrm>
        </p:spPr>
        <p:txBody>
          <a:bodyPr/>
          <a:lstStyle/>
          <a:p>
            <a:r>
              <a:rPr lang="en-GB" dirty="0"/>
              <a:t>When you start your new job - Induction</a:t>
            </a:r>
          </a:p>
        </p:txBody>
      </p:sp>
      <p:sp>
        <p:nvSpPr>
          <p:cNvPr id="3" name="Text Placeholder 2">
            <a:extLst>
              <a:ext uri="{FF2B5EF4-FFF2-40B4-BE49-F238E27FC236}">
                <a16:creationId xmlns:a16="http://schemas.microsoft.com/office/drawing/2014/main" id="{96B3E984-729D-4DAE-820E-01B1F4E0F557}"/>
              </a:ext>
            </a:extLst>
          </p:cNvPr>
          <p:cNvSpPr>
            <a:spLocks noGrp="1"/>
          </p:cNvSpPr>
          <p:nvPr>
            <p:ph type="body" sz="half" idx="1"/>
          </p:nvPr>
        </p:nvSpPr>
        <p:spPr>
          <a:xfrm>
            <a:off x="4857484" y="5918200"/>
            <a:ext cx="18535915" cy="5410796"/>
          </a:xfrm>
        </p:spPr>
        <p:txBody>
          <a:bodyPr/>
          <a:lstStyle/>
          <a:p>
            <a:pPr>
              <a:spcBef>
                <a:spcPts val="2400"/>
              </a:spcBef>
            </a:pPr>
            <a:r>
              <a:rPr lang="en-GB" sz="3200" b="1" dirty="0"/>
              <a:t>What you should know:</a:t>
            </a:r>
          </a:p>
          <a:p>
            <a:pPr>
              <a:spcBef>
                <a:spcPts val="2400"/>
              </a:spcBef>
            </a:pPr>
            <a:r>
              <a:rPr lang="en-GB" sz="3200" b="1" dirty="0"/>
              <a:t>Induction </a:t>
            </a:r>
            <a:r>
              <a:rPr lang="en-GB" sz="3200" dirty="0"/>
              <a:t>- during the first few days of a new job you will have an </a:t>
            </a:r>
            <a:r>
              <a:rPr lang="en-GB" sz="3200" b="1" dirty="0"/>
              <a:t>induction</a:t>
            </a:r>
            <a:r>
              <a:rPr lang="en-GB" sz="3200" dirty="0"/>
              <a:t>.  It is designed to:</a:t>
            </a:r>
          </a:p>
          <a:p>
            <a:pPr marL="457200" indent="-457200">
              <a:spcBef>
                <a:spcPts val="1800"/>
              </a:spcBef>
              <a:buFont typeface="Arial" panose="020B0604020202020204" pitchFamily="34" charset="0"/>
              <a:buChar char="•"/>
            </a:pPr>
            <a:r>
              <a:rPr lang="en-GB" sz="3200" dirty="0"/>
              <a:t>introduce you to internal processes and procedures</a:t>
            </a:r>
          </a:p>
          <a:p>
            <a:pPr marL="457200" indent="-457200">
              <a:spcBef>
                <a:spcPts val="1800"/>
              </a:spcBef>
              <a:buFont typeface="Arial" panose="020B0604020202020204" pitchFamily="34" charset="0"/>
              <a:buChar char="•"/>
            </a:pPr>
            <a:r>
              <a:rPr lang="en-GB" sz="3200" dirty="0"/>
              <a:t>ensure that you have all of the knowledge you need about the organisation</a:t>
            </a:r>
          </a:p>
          <a:p>
            <a:pPr marL="457200" indent="-457200">
              <a:spcBef>
                <a:spcPts val="1800"/>
              </a:spcBef>
              <a:buFont typeface="Arial" panose="020B0604020202020204" pitchFamily="34" charset="0"/>
              <a:buChar char="•"/>
            </a:pPr>
            <a:r>
              <a:rPr lang="en-GB" sz="3200" dirty="0"/>
              <a:t>ensure that you have been prepared for safe working practices.</a:t>
            </a:r>
          </a:p>
        </p:txBody>
      </p:sp>
      <p:sp>
        <p:nvSpPr>
          <p:cNvPr id="4" name="TextBox 3">
            <a:extLst>
              <a:ext uri="{FF2B5EF4-FFF2-40B4-BE49-F238E27FC236}">
                <a16:creationId xmlns:a16="http://schemas.microsoft.com/office/drawing/2014/main" id="{5DDDC599-2436-43B3-BC75-2FD434DF6BB3}"/>
              </a:ext>
            </a:extLst>
          </p:cNvPr>
          <p:cNvSpPr txBox="1"/>
          <p:nvPr/>
        </p:nvSpPr>
        <p:spPr>
          <a:xfrm>
            <a:off x="4857484" y="2504359"/>
            <a:ext cx="17342115" cy="309892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algn="l"/>
            <a:r>
              <a:rPr lang="en-GB" b="1" dirty="0">
                <a:solidFill>
                  <a:srgbClr val="00B050"/>
                </a:solidFill>
                <a:latin typeface="+mn-lt"/>
              </a:rPr>
              <a:t>Discussion Point!</a:t>
            </a:r>
          </a:p>
          <a:p>
            <a:pPr algn="l"/>
            <a:br>
              <a:rPr lang="en-GB" b="1" dirty="0">
                <a:solidFill>
                  <a:srgbClr val="00B050"/>
                </a:solidFill>
                <a:latin typeface="+mn-lt"/>
              </a:rPr>
            </a:br>
            <a:r>
              <a:rPr lang="en-GB" dirty="0">
                <a:solidFill>
                  <a:srgbClr val="00B050"/>
                </a:solidFill>
              </a:rPr>
              <a:t>Watch the following video and make notes about induction and probation.</a:t>
            </a:r>
            <a:endParaRPr lang="en-GB" dirty="0">
              <a:solidFill>
                <a:srgbClr val="00B050"/>
              </a:solidFill>
              <a:latin typeface="+mn-lt"/>
            </a:endParaRPr>
          </a:p>
          <a:p>
            <a:pPr algn="l"/>
            <a:r>
              <a:rPr lang="en-GB" b="0" i="0" dirty="0">
                <a:effectLst/>
                <a:latin typeface="+mn-lt"/>
              </a:rPr>
              <a:t>Expert View: Probationary Period (4.5 minutes)</a:t>
            </a:r>
            <a:br>
              <a:rPr lang="en-GB" b="0" i="0" dirty="0">
                <a:effectLst/>
                <a:latin typeface="+mn-lt"/>
              </a:rPr>
            </a:br>
            <a:r>
              <a:rPr lang="en-GB" dirty="0">
                <a:latin typeface="+mn-lt"/>
                <a:hlinkClick r:id="rId3"/>
              </a:rPr>
              <a:t>https://www.youtube.com/watch?v=V-0GVFxUJ4U&amp;t=8s</a:t>
            </a:r>
            <a:endParaRPr lang="en-GB" dirty="0">
              <a:latin typeface="+mn-lt"/>
            </a:endParaRPr>
          </a:p>
          <a:p>
            <a:pPr marL="0" marR="0" indent="0" algn="ctr" defTabSz="821530" rtl="0" fontAlgn="auto" latinLnBrk="0" hangingPunct="0">
              <a:lnSpc>
                <a:spcPct val="100000"/>
              </a:lnSpc>
              <a:spcBef>
                <a:spcPts val="0"/>
              </a:spcBef>
              <a:spcAft>
                <a:spcPts val="0"/>
              </a:spcAft>
              <a:buClrTx/>
              <a:buSzTx/>
              <a:buFontTx/>
              <a:buNone/>
              <a:tabLst/>
            </a:pPr>
            <a:endParaRPr kumimoji="0" lang="en-GB" b="0" i="0" u="none" strike="noStrike" cap="none" spc="0" normalizeH="0" baseline="0" dirty="0">
              <a:ln>
                <a:noFill/>
              </a:ln>
              <a:solidFill>
                <a:srgbClr val="000000"/>
              </a:solidFill>
              <a:effectLst/>
              <a:uFillTx/>
              <a:latin typeface="+mn-lt"/>
              <a:ea typeface="+mj-ea"/>
              <a:cs typeface="+mj-cs"/>
              <a:sym typeface="Helvetica"/>
            </a:endParaRPr>
          </a:p>
        </p:txBody>
      </p:sp>
    </p:spTree>
    <p:extLst>
      <p:ext uri="{BB962C8B-B14F-4D97-AF65-F5344CB8AC3E}">
        <p14:creationId xmlns:p14="http://schemas.microsoft.com/office/powerpoint/2010/main" val="16935583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5B11C-0170-481D-97BF-743FEF3ACE34}"/>
              </a:ext>
            </a:extLst>
          </p:cNvPr>
          <p:cNvSpPr>
            <a:spLocks noGrp="1"/>
          </p:cNvSpPr>
          <p:nvPr>
            <p:ph type="title"/>
          </p:nvPr>
        </p:nvSpPr>
        <p:spPr>
          <a:xfrm>
            <a:off x="4857484" y="1113366"/>
            <a:ext cx="13201915" cy="689175"/>
          </a:xfrm>
        </p:spPr>
        <p:txBody>
          <a:bodyPr/>
          <a:lstStyle/>
          <a:p>
            <a:r>
              <a:rPr lang="en-GB" dirty="0"/>
              <a:t>When you start your new job – Probationary period</a:t>
            </a:r>
          </a:p>
        </p:txBody>
      </p:sp>
      <p:sp>
        <p:nvSpPr>
          <p:cNvPr id="3" name="Text Placeholder 2">
            <a:extLst>
              <a:ext uri="{FF2B5EF4-FFF2-40B4-BE49-F238E27FC236}">
                <a16:creationId xmlns:a16="http://schemas.microsoft.com/office/drawing/2014/main" id="{96B3E984-729D-4DAE-820E-01B1F4E0F557}"/>
              </a:ext>
            </a:extLst>
          </p:cNvPr>
          <p:cNvSpPr>
            <a:spLocks noGrp="1"/>
          </p:cNvSpPr>
          <p:nvPr>
            <p:ph type="body" sz="half" idx="1"/>
          </p:nvPr>
        </p:nvSpPr>
        <p:spPr>
          <a:xfrm>
            <a:off x="4857484" y="2686050"/>
            <a:ext cx="18535915" cy="6991946"/>
          </a:xfrm>
        </p:spPr>
        <p:txBody>
          <a:bodyPr/>
          <a:lstStyle/>
          <a:p>
            <a:pPr>
              <a:spcBef>
                <a:spcPts val="2400"/>
              </a:spcBef>
            </a:pPr>
            <a:r>
              <a:rPr lang="en-GB" sz="3200" b="1" dirty="0"/>
              <a:t>What you should know:</a:t>
            </a:r>
          </a:p>
          <a:p>
            <a:pPr>
              <a:spcBef>
                <a:spcPts val="2400"/>
              </a:spcBef>
            </a:pPr>
            <a:r>
              <a:rPr lang="en-GB" sz="3200" b="1" dirty="0">
                <a:solidFill>
                  <a:schemeClr val="tx1">
                    <a:lumMod val="75000"/>
                    <a:lumOff val="25000"/>
                  </a:schemeClr>
                </a:solidFill>
              </a:rPr>
              <a:t>Probationary period</a:t>
            </a:r>
            <a:r>
              <a:rPr lang="en-GB" sz="3200" dirty="0">
                <a:solidFill>
                  <a:schemeClr val="tx1">
                    <a:lumMod val="75000"/>
                    <a:lumOff val="25000"/>
                  </a:schemeClr>
                </a:solidFill>
              </a:rPr>
              <a:t> - most (but not all) organisations require new staff to complete a period of probation.  </a:t>
            </a:r>
          </a:p>
          <a:p>
            <a:pPr marL="457200" indent="-457200">
              <a:spcBef>
                <a:spcPts val="2400"/>
              </a:spcBef>
              <a:buFont typeface="Arial" panose="020B0604020202020204" pitchFamily="34" charset="0"/>
              <a:buChar char="•"/>
            </a:pPr>
            <a:r>
              <a:rPr lang="en-GB" sz="3200" dirty="0">
                <a:solidFill>
                  <a:schemeClr val="tx1">
                    <a:lumMod val="75000"/>
                    <a:lumOff val="25000"/>
                  </a:schemeClr>
                </a:solidFill>
              </a:rPr>
              <a:t>The length of a probationary period is usually 3 months or 6 months, although it could be longer. </a:t>
            </a:r>
          </a:p>
          <a:p>
            <a:pPr marL="457200" indent="-457200">
              <a:spcBef>
                <a:spcPts val="2400"/>
              </a:spcBef>
              <a:buFont typeface="Arial" panose="020B0604020202020204" pitchFamily="34" charset="0"/>
              <a:buChar char="•"/>
            </a:pPr>
            <a:r>
              <a:rPr lang="en-GB" sz="3200" dirty="0">
                <a:solidFill>
                  <a:schemeClr val="tx1">
                    <a:lumMod val="75000"/>
                    <a:lumOff val="25000"/>
                  </a:schemeClr>
                </a:solidFill>
              </a:rPr>
              <a:t>They are designed to assess that the new starter is able to do the job (and identify any training needs if appropriate)</a:t>
            </a:r>
          </a:p>
          <a:p>
            <a:pPr marL="457200" indent="-457200">
              <a:spcBef>
                <a:spcPts val="1800"/>
              </a:spcBef>
              <a:buFont typeface="Arial" panose="020B0604020202020204" pitchFamily="34" charset="0"/>
              <a:buChar char="•"/>
            </a:pPr>
            <a:r>
              <a:rPr lang="en-GB" sz="3200" dirty="0">
                <a:solidFill>
                  <a:schemeClr val="tx1">
                    <a:lumMod val="75000"/>
                    <a:lumOff val="25000"/>
                  </a:schemeClr>
                </a:solidFill>
              </a:rPr>
              <a:t>It is an opportunity to check the 'fit' of the new starter into the role and organisation (and enable the new starter to check that they are happy in the job and with the organisation).</a:t>
            </a:r>
          </a:p>
          <a:p>
            <a:pPr>
              <a:spcBef>
                <a:spcPts val="2400"/>
              </a:spcBef>
            </a:pPr>
            <a:r>
              <a:rPr lang="en-GB" sz="3200" dirty="0">
                <a:solidFill>
                  <a:schemeClr val="tx1">
                    <a:lumMod val="75000"/>
                    <a:lumOff val="25000"/>
                  </a:schemeClr>
                </a:solidFill>
              </a:rPr>
              <a:t>At the end of the probationary period you will have an end of probation interview.  At this stage you and the organisation can agree to either confirm your role is permanent or you could decide to leave.</a:t>
            </a:r>
          </a:p>
        </p:txBody>
      </p:sp>
    </p:spTree>
    <p:extLst>
      <p:ext uri="{BB962C8B-B14F-4D97-AF65-F5344CB8AC3E}">
        <p14:creationId xmlns:p14="http://schemas.microsoft.com/office/powerpoint/2010/main" val="400887654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0179315" cy="689175"/>
          </a:xfrm>
          <a:prstGeom prst="rect">
            <a:avLst/>
          </a:prstGeom>
        </p:spPr>
        <p:txBody>
          <a:bodyPr/>
          <a:lstStyle/>
          <a:p>
            <a:r>
              <a:rPr lang="en-GB" dirty="0"/>
              <a:t>Meeting colleagues for the first time</a:t>
            </a:r>
            <a:endParaRPr dirty="0"/>
          </a:p>
        </p:txBody>
      </p:sp>
      <p:sp>
        <p:nvSpPr>
          <p:cNvPr id="4" name="TextBox 3">
            <a:extLst>
              <a:ext uri="{FF2B5EF4-FFF2-40B4-BE49-F238E27FC236}">
                <a16:creationId xmlns:a16="http://schemas.microsoft.com/office/drawing/2014/main" id="{5BF80CE7-F040-4B45-9238-9BE698F9C348}"/>
              </a:ext>
            </a:extLst>
          </p:cNvPr>
          <p:cNvSpPr txBox="1"/>
          <p:nvPr/>
        </p:nvSpPr>
        <p:spPr>
          <a:xfrm>
            <a:off x="4857484" y="2181746"/>
            <a:ext cx="17342115" cy="100604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algn="l"/>
            <a:r>
              <a:rPr lang="en-GB" sz="2800" b="1" dirty="0">
                <a:solidFill>
                  <a:srgbClr val="00B050"/>
                </a:solidFill>
                <a:latin typeface="+mn-lt"/>
              </a:rPr>
              <a:t>Discussion Point!</a:t>
            </a:r>
            <a:br>
              <a:rPr lang="en-GB" sz="2800" b="1" dirty="0">
                <a:solidFill>
                  <a:srgbClr val="00B050"/>
                </a:solidFill>
                <a:latin typeface="+mn-lt"/>
              </a:rPr>
            </a:br>
            <a:r>
              <a:rPr lang="en-GB" sz="2800" dirty="0">
                <a:solidFill>
                  <a:srgbClr val="00B050"/>
                </a:solidFill>
              </a:rPr>
              <a:t>What do you do to make a good first impression when you meet new people?</a:t>
            </a:r>
            <a:endParaRPr lang="en-GB" sz="2800" dirty="0">
              <a:solidFill>
                <a:srgbClr val="00B050"/>
              </a:solidFill>
              <a:latin typeface="+mn-lt"/>
            </a:endParaRPr>
          </a:p>
        </p:txBody>
      </p:sp>
      <p:sp>
        <p:nvSpPr>
          <p:cNvPr id="5" name="TextBox 4">
            <a:extLst>
              <a:ext uri="{FF2B5EF4-FFF2-40B4-BE49-F238E27FC236}">
                <a16:creationId xmlns:a16="http://schemas.microsoft.com/office/drawing/2014/main" id="{1FFE6277-C9E7-44A3-8A49-50CAB1C262C8}"/>
              </a:ext>
            </a:extLst>
          </p:cNvPr>
          <p:cNvSpPr txBox="1"/>
          <p:nvPr/>
        </p:nvSpPr>
        <p:spPr>
          <a:xfrm>
            <a:off x="4857484" y="3317587"/>
            <a:ext cx="17342115" cy="229870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71436" tIns="71436" rIns="71436" bIns="71436" numCol="1" spcCol="38100" rtlCol="0" anchor="ctr">
            <a:spAutoFit/>
          </a:bodyPr>
          <a:lstStyle/>
          <a:p>
            <a:pPr algn="l"/>
            <a:r>
              <a:rPr lang="en-GB" sz="2800" dirty="0">
                <a:solidFill>
                  <a:srgbClr val="00B050"/>
                </a:solidFill>
                <a:latin typeface="+mn-lt"/>
              </a:rPr>
              <a:t>Watch this video.  Write down the key points.</a:t>
            </a:r>
          </a:p>
          <a:p>
            <a:pPr algn="l"/>
            <a:endParaRPr lang="en-GB" sz="2800" dirty="0">
              <a:solidFill>
                <a:srgbClr val="00B050"/>
              </a:solidFill>
              <a:latin typeface="+mn-lt"/>
            </a:endParaRPr>
          </a:p>
          <a:p>
            <a:pPr algn="l"/>
            <a:r>
              <a:rPr lang="en-GB" sz="2800" dirty="0">
                <a:solidFill>
                  <a:schemeClr val="tx1">
                    <a:lumMod val="75000"/>
                    <a:lumOff val="25000"/>
                  </a:schemeClr>
                </a:solidFill>
                <a:latin typeface="+mn-lt"/>
              </a:rPr>
              <a:t>7 Psychological Tricks To Make a Good First Impression (4 minutes)</a:t>
            </a:r>
            <a:br>
              <a:rPr lang="en-GB" sz="2800" b="0" i="0" dirty="0">
                <a:solidFill>
                  <a:schemeClr val="tx1">
                    <a:lumMod val="75000"/>
                    <a:lumOff val="25000"/>
                  </a:schemeClr>
                </a:solidFill>
                <a:effectLst/>
                <a:latin typeface="+mn-lt"/>
              </a:rPr>
            </a:br>
            <a:r>
              <a:rPr lang="en-GB" sz="2800" dirty="0">
                <a:latin typeface="+mn-lt"/>
                <a:hlinkClick r:id="rId3"/>
              </a:rPr>
              <a:t>https://www.youtube.com/watch?v=3W5JNZBFA1M</a:t>
            </a:r>
            <a:endParaRPr lang="en-GB" sz="2800" dirty="0">
              <a:latin typeface="+mn-lt"/>
            </a:endParaRPr>
          </a:p>
          <a:p>
            <a:pPr algn="l"/>
            <a:endParaRPr kumimoji="0" lang="en-GB" sz="2800" b="0" i="0" u="none" strike="noStrike" cap="none" spc="0" normalizeH="0" baseline="0" dirty="0">
              <a:ln>
                <a:noFill/>
              </a:ln>
              <a:solidFill>
                <a:srgbClr val="000000"/>
              </a:solidFill>
              <a:effectLst/>
              <a:uFillTx/>
              <a:latin typeface="+mn-lt"/>
              <a:ea typeface="+mj-ea"/>
              <a:cs typeface="+mj-cs"/>
              <a:sym typeface="Helvetica"/>
            </a:endParaRPr>
          </a:p>
        </p:txBody>
      </p:sp>
      <p:sp>
        <p:nvSpPr>
          <p:cNvPr id="8" name="Body">
            <a:extLst>
              <a:ext uri="{FF2B5EF4-FFF2-40B4-BE49-F238E27FC236}">
                <a16:creationId xmlns:a16="http://schemas.microsoft.com/office/drawing/2014/main" id="{389316AB-1BD9-4107-8526-F7A57B73398E}"/>
              </a:ext>
            </a:extLst>
          </p:cNvPr>
          <p:cNvSpPr txBox="1">
            <a:spLocks/>
          </p:cNvSpPr>
          <p:nvPr/>
        </p:nvSpPr>
        <p:spPr>
          <a:xfrm>
            <a:off x="4857484" y="5616291"/>
            <a:ext cx="17068801" cy="268951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chemeClr val="tx1"/>
                </a:solidFill>
              </a:rPr>
              <a:t>What you should know:</a:t>
            </a:r>
          </a:p>
          <a:p>
            <a:pPr marL="457200" indent="-457200" hangingPunct="1">
              <a:spcBef>
                <a:spcPts val="1800"/>
              </a:spcBef>
              <a:buFont typeface="Arial" panose="020B0604020202020204" pitchFamily="34" charset="0"/>
              <a:buChar char="•"/>
            </a:pPr>
            <a:r>
              <a:rPr lang="en-GB" dirty="0">
                <a:solidFill>
                  <a:schemeClr val="tx1"/>
                </a:solidFill>
              </a:rPr>
              <a:t>It usually takes about seven seconds to make a first impression.</a:t>
            </a:r>
          </a:p>
          <a:p>
            <a:pPr marL="457200" indent="-457200" hangingPunct="1">
              <a:spcBef>
                <a:spcPts val="1800"/>
              </a:spcBef>
              <a:buFont typeface="Arial" panose="020B0604020202020204" pitchFamily="34" charset="0"/>
              <a:buChar char="•"/>
            </a:pPr>
            <a:r>
              <a:rPr lang="en-GB" dirty="0">
                <a:solidFill>
                  <a:schemeClr val="tx1"/>
                </a:solidFill>
              </a:rPr>
              <a:t>People will be judging you on a variety of criteria including how you are dressed, your posture, how polite you are and whether you make direct eye contact.</a:t>
            </a:r>
          </a:p>
          <a:p>
            <a:pPr marL="457200" indent="-457200" hangingPunct="1">
              <a:buFont typeface="Arial" panose="020B0604020202020204" pitchFamily="34" charset="0"/>
              <a:buChar char="•"/>
            </a:pPr>
            <a:endParaRPr lang="en-GB" dirty="0">
              <a:solidFill>
                <a:schemeClr val="tx1"/>
              </a:solidFill>
            </a:endParaRPr>
          </a:p>
        </p:txBody>
      </p:sp>
      <p:sp>
        <p:nvSpPr>
          <p:cNvPr id="9" name="Body">
            <a:extLst>
              <a:ext uri="{FF2B5EF4-FFF2-40B4-BE49-F238E27FC236}">
                <a16:creationId xmlns:a16="http://schemas.microsoft.com/office/drawing/2014/main" id="{4B2DD529-8045-467E-B131-F2633CE59084}"/>
              </a:ext>
            </a:extLst>
          </p:cNvPr>
          <p:cNvSpPr txBox="1">
            <a:spLocks/>
          </p:cNvSpPr>
          <p:nvPr/>
        </p:nvSpPr>
        <p:spPr>
          <a:xfrm>
            <a:off x="4857483" y="8023512"/>
            <a:ext cx="17068801" cy="269528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chemeClr val="tx1"/>
                </a:solidFill>
              </a:rPr>
              <a:t>What you should do to make a good first impression:</a:t>
            </a:r>
          </a:p>
          <a:p>
            <a:pPr marL="457200" indent="-457200" hangingPunct="1">
              <a:spcBef>
                <a:spcPts val="1800"/>
              </a:spcBef>
              <a:buFont typeface="Arial" panose="020B0604020202020204" pitchFamily="34" charset="0"/>
              <a:buChar char="•"/>
            </a:pPr>
            <a:r>
              <a:rPr lang="en-GB" dirty="0">
                <a:solidFill>
                  <a:schemeClr val="tx1"/>
                </a:solidFill>
              </a:rPr>
              <a:t>Show enthusiasm</a:t>
            </a:r>
          </a:p>
          <a:p>
            <a:pPr marL="457200" indent="-457200" hangingPunct="1">
              <a:spcBef>
                <a:spcPts val="1800"/>
              </a:spcBef>
              <a:buFont typeface="Arial" panose="020B0604020202020204" pitchFamily="34" charset="0"/>
              <a:buChar char="•"/>
            </a:pPr>
            <a:r>
              <a:rPr lang="en-GB" dirty="0">
                <a:solidFill>
                  <a:schemeClr val="tx1"/>
                </a:solidFill>
              </a:rPr>
              <a:t>Show respect</a:t>
            </a:r>
          </a:p>
          <a:p>
            <a:pPr marL="457200" indent="-457200" hangingPunct="1">
              <a:spcBef>
                <a:spcPts val="1800"/>
              </a:spcBef>
              <a:buFont typeface="Arial" panose="020B0604020202020204" pitchFamily="34" charset="0"/>
              <a:buChar char="•"/>
            </a:pPr>
            <a:r>
              <a:rPr lang="en-GB" dirty="0">
                <a:solidFill>
                  <a:schemeClr val="tx1"/>
                </a:solidFill>
              </a:rPr>
              <a:t>Be open</a:t>
            </a:r>
          </a:p>
          <a:p>
            <a:pPr marL="457200" indent="-457200" hangingPunct="1">
              <a:spcBef>
                <a:spcPts val="1800"/>
              </a:spcBef>
              <a:buFont typeface="Arial" panose="020B0604020202020204" pitchFamily="34" charset="0"/>
              <a:buChar char="•"/>
            </a:pPr>
            <a:r>
              <a:rPr lang="en-GB" dirty="0">
                <a:solidFill>
                  <a:schemeClr val="tx1"/>
                </a:solidFill>
              </a:rPr>
              <a:t>Be positive</a:t>
            </a:r>
          </a:p>
          <a:p>
            <a:pPr marL="457200" indent="-457200" hangingPunct="1">
              <a:buFont typeface="Arial" panose="020B0604020202020204" pitchFamily="34" charset="0"/>
              <a:buChar char="•"/>
            </a:pPr>
            <a:endParaRPr lang="en-GB" dirty="0">
              <a:solidFill>
                <a:schemeClr val="tx1"/>
              </a:solidFill>
            </a:endParaRPr>
          </a:p>
          <a:p>
            <a:pPr marL="457200" indent="-457200" hangingPunct="1">
              <a:buFont typeface="Arial" panose="020B0604020202020204" pitchFamily="34" charset="0"/>
              <a:buChar char="•"/>
            </a:pPr>
            <a:endParaRPr lang="en-GB" dirty="0">
              <a:solidFill>
                <a:schemeClr val="tx1"/>
              </a:solidFill>
            </a:endParaRPr>
          </a:p>
        </p:txBody>
      </p:sp>
      <p:sp>
        <p:nvSpPr>
          <p:cNvPr id="10" name="Body">
            <a:extLst>
              <a:ext uri="{FF2B5EF4-FFF2-40B4-BE49-F238E27FC236}">
                <a16:creationId xmlns:a16="http://schemas.microsoft.com/office/drawing/2014/main" id="{BE06B077-83BA-439C-AD32-98022848C32A}"/>
              </a:ext>
            </a:extLst>
          </p:cNvPr>
          <p:cNvSpPr txBox="1">
            <a:spLocks/>
          </p:cNvSpPr>
          <p:nvPr/>
        </p:nvSpPr>
        <p:spPr>
          <a:xfrm>
            <a:off x="9683483" y="8635417"/>
            <a:ext cx="12998717" cy="269528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marL="457200" indent="-457200" hangingPunct="1">
              <a:spcBef>
                <a:spcPts val="1800"/>
              </a:spcBef>
              <a:buFont typeface="Arial" panose="020B0604020202020204" pitchFamily="34" charset="0"/>
              <a:buChar char="•"/>
            </a:pPr>
            <a:r>
              <a:rPr lang="en-GB" dirty="0">
                <a:solidFill>
                  <a:schemeClr val="tx1"/>
                </a:solidFill>
              </a:rPr>
              <a:t>Think about your body language </a:t>
            </a:r>
          </a:p>
          <a:p>
            <a:pPr marL="457200" indent="-457200" hangingPunct="1">
              <a:spcBef>
                <a:spcPts val="1800"/>
              </a:spcBef>
              <a:buFont typeface="Arial" panose="020B0604020202020204" pitchFamily="34" charset="0"/>
              <a:buChar char="•"/>
            </a:pPr>
            <a:r>
              <a:rPr lang="en-GB" dirty="0">
                <a:solidFill>
                  <a:schemeClr val="tx1"/>
                </a:solidFill>
              </a:rPr>
              <a:t>Try and be yourself</a:t>
            </a:r>
          </a:p>
          <a:p>
            <a:pPr marL="457200" indent="-457200" hangingPunct="1">
              <a:spcBef>
                <a:spcPts val="1800"/>
              </a:spcBef>
              <a:buFont typeface="Arial" panose="020B0604020202020204" pitchFamily="34" charset="0"/>
              <a:buChar char="•"/>
            </a:pPr>
            <a:r>
              <a:rPr lang="en-GB" dirty="0">
                <a:solidFill>
                  <a:schemeClr val="tx1"/>
                </a:solidFill>
              </a:rPr>
              <a:t>Accept that you may be nervous – most people expect you to be and they may be too!</a:t>
            </a:r>
          </a:p>
          <a:p>
            <a:pPr marL="457200" indent="-457200" hangingPunct="1">
              <a:spcBef>
                <a:spcPts val="1800"/>
              </a:spcBef>
              <a:buFont typeface="Arial" panose="020B0604020202020204" pitchFamily="34" charset="0"/>
              <a:buChar char="•"/>
            </a:pPr>
            <a:r>
              <a:rPr lang="en-GB" dirty="0">
                <a:solidFill>
                  <a:schemeClr val="tx1"/>
                </a:solidFill>
              </a:rPr>
              <a:t>Recognise that the other person is also trying to make a good first impression</a:t>
            </a:r>
          </a:p>
          <a:p>
            <a:pPr marL="457200" indent="-457200" hangingPunct="1">
              <a:spcBef>
                <a:spcPts val="1800"/>
              </a:spcBef>
              <a:buFont typeface="Arial" panose="020B0604020202020204" pitchFamily="34" charset="0"/>
              <a:buChar char="•"/>
            </a:pPr>
            <a:endParaRPr lang="en-GB" dirty="0">
              <a:solidFill>
                <a:schemeClr val="tx1"/>
              </a:solidFill>
            </a:endParaRPr>
          </a:p>
          <a:p>
            <a:pPr marL="457200" indent="-457200" hangingPunct="1">
              <a:spcBef>
                <a:spcPts val="1800"/>
              </a:spcBef>
              <a:buFont typeface="Arial" panose="020B0604020202020204" pitchFamily="34" charset="0"/>
              <a:buChar char="•"/>
            </a:pPr>
            <a:endParaRPr lang="en-GB" dirty="0">
              <a:solidFill>
                <a:schemeClr val="tx1"/>
              </a:solidFill>
            </a:endParaRPr>
          </a:p>
          <a:p>
            <a:pPr marL="457200" indent="-457200" hangingPunct="1">
              <a:buFont typeface="Arial" panose="020B0604020202020204" pitchFamily="34" charset="0"/>
              <a:buChar char="•"/>
            </a:pPr>
            <a:endParaRPr lang="en-GB" dirty="0">
              <a:solidFill>
                <a:schemeClr val="tx1"/>
              </a:solidFill>
            </a:endParaRPr>
          </a:p>
          <a:p>
            <a:pPr marL="457200" indent="-457200" hangingPunct="1">
              <a:buFont typeface="Arial" panose="020B0604020202020204" pitchFamily="34" charset="0"/>
              <a:buChar char="•"/>
            </a:pPr>
            <a:endParaRPr lang="en-GB" dirty="0">
              <a:solidFill>
                <a:schemeClr val="tx1"/>
              </a:solidFill>
            </a:endParaRPr>
          </a:p>
        </p:txBody>
      </p:sp>
    </p:spTree>
    <p:extLst>
      <p:ext uri="{BB962C8B-B14F-4D97-AF65-F5344CB8AC3E}">
        <p14:creationId xmlns:p14="http://schemas.microsoft.com/office/powerpoint/2010/main" val="19378745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xfrm>
            <a:off x="4857484" y="1113366"/>
            <a:ext cx="10992115" cy="689175"/>
          </a:xfrm>
          <a:prstGeom prst="rect">
            <a:avLst/>
          </a:prstGeom>
        </p:spPr>
        <p:txBody>
          <a:bodyPr/>
          <a:lstStyle/>
          <a:p>
            <a:r>
              <a:rPr lang="en-GB" dirty="0"/>
              <a:t>What you say (how you express yourself)</a:t>
            </a:r>
          </a:p>
        </p:txBody>
      </p:sp>
      <p:sp>
        <p:nvSpPr>
          <p:cNvPr id="3" name="Text Placeholder 2">
            <a:extLst>
              <a:ext uri="{FF2B5EF4-FFF2-40B4-BE49-F238E27FC236}">
                <a16:creationId xmlns:a16="http://schemas.microsoft.com/office/drawing/2014/main" id="{5D96D2F4-3A9F-483F-9B07-F85AB6FDE8CF}"/>
              </a:ext>
            </a:extLst>
          </p:cNvPr>
          <p:cNvSpPr>
            <a:spLocks noGrp="1"/>
          </p:cNvSpPr>
          <p:nvPr>
            <p:ph type="body" sz="half" idx="1"/>
          </p:nvPr>
        </p:nvSpPr>
        <p:spPr>
          <a:xfrm>
            <a:off x="5018253" y="2542031"/>
            <a:ext cx="17068801" cy="3098800"/>
          </a:xfrm>
        </p:spPr>
        <p:txBody>
          <a:bodyPr/>
          <a:lstStyle/>
          <a:p>
            <a:r>
              <a:rPr lang="en-GB" dirty="0">
                <a:latin typeface="Roboto" panose="02000000000000000000" pitchFamily="2" charset="0"/>
              </a:rPr>
              <a:t>Here are some typical situations you might find yourself in at work.</a:t>
            </a:r>
            <a:endParaRPr lang="en-GB" b="0" i="0" dirty="0">
              <a:effectLst/>
              <a:latin typeface="Roboto" panose="02000000000000000000" pitchFamily="2" charset="0"/>
            </a:endParaRPr>
          </a:p>
        </p:txBody>
      </p:sp>
      <p:sp>
        <p:nvSpPr>
          <p:cNvPr id="7" name="Text Placeholder 2">
            <a:extLst>
              <a:ext uri="{FF2B5EF4-FFF2-40B4-BE49-F238E27FC236}">
                <a16:creationId xmlns:a16="http://schemas.microsoft.com/office/drawing/2014/main" id="{23DF17A6-0263-4D53-86F5-A21CF8EB30D9}"/>
              </a:ext>
            </a:extLst>
          </p:cNvPr>
          <p:cNvSpPr txBox="1">
            <a:spLocks/>
          </p:cNvSpPr>
          <p:nvPr/>
        </p:nvSpPr>
        <p:spPr>
          <a:xfrm>
            <a:off x="5018252" y="3281521"/>
            <a:ext cx="17068801" cy="3098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rgbClr val="00B050"/>
                </a:solidFill>
              </a:rPr>
              <a:t>Discussion Point!</a:t>
            </a:r>
            <a:br>
              <a:rPr lang="en-GB" dirty="0">
                <a:solidFill>
                  <a:srgbClr val="00B050"/>
                </a:solidFill>
              </a:rPr>
            </a:br>
            <a:r>
              <a:rPr lang="en-GB" dirty="0">
                <a:solidFill>
                  <a:srgbClr val="00B050"/>
                </a:solidFill>
              </a:rPr>
              <a:t>What do you say if you do not know the answer to a question you have been asked by a colleague or customer?</a:t>
            </a:r>
          </a:p>
          <a:p>
            <a:pPr hangingPunct="1"/>
            <a:r>
              <a:rPr lang="en-GB" dirty="0">
                <a:latin typeface="Roboto" panose="02000000000000000000" pitchFamily="2" charset="0"/>
              </a:rPr>
              <a:t>How to Say "I Don't Know" When You Don't Know An Answer (3 minutes)</a:t>
            </a:r>
            <a:br>
              <a:rPr lang="en-GB" dirty="0">
                <a:latin typeface="Roboto" panose="02000000000000000000" pitchFamily="2" charset="0"/>
              </a:rPr>
            </a:br>
            <a:r>
              <a:rPr lang="en-GB" dirty="0">
                <a:latin typeface="Roboto" panose="02000000000000000000" pitchFamily="2" charset="0"/>
                <a:hlinkClick r:id="rId3"/>
              </a:rPr>
              <a:t>https://www.youtube.com/watch?v=F6BPzaSUDQA</a:t>
            </a:r>
            <a:endParaRPr lang="en-GB" dirty="0">
              <a:latin typeface="Roboto" panose="02000000000000000000" pitchFamily="2" charset="0"/>
            </a:endParaRPr>
          </a:p>
          <a:p>
            <a:pPr hangingPunct="1"/>
            <a:endParaRPr lang="en-GB" dirty="0">
              <a:latin typeface="Roboto" panose="02000000000000000000" pitchFamily="2" charset="0"/>
            </a:endParaRPr>
          </a:p>
          <a:p>
            <a:pPr hangingPunct="1"/>
            <a:endParaRPr lang="en-GB" dirty="0">
              <a:latin typeface="Roboto" panose="02000000000000000000" pitchFamily="2" charset="0"/>
            </a:endParaRPr>
          </a:p>
        </p:txBody>
      </p:sp>
      <p:sp>
        <p:nvSpPr>
          <p:cNvPr id="8" name="Text Placeholder 2">
            <a:extLst>
              <a:ext uri="{FF2B5EF4-FFF2-40B4-BE49-F238E27FC236}">
                <a16:creationId xmlns:a16="http://schemas.microsoft.com/office/drawing/2014/main" id="{ED162E45-0DD0-466B-AB86-899A608E085B}"/>
              </a:ext>
            </a:extLst>
          </p:cNvPr>
          <p:cNvSpPr txBox="1">
            <a:spLocks/>
          </p:cNvSpPr>
          <p:nvPr/>
        </p:nvSpPr>
        <p:spPr>
          <a:xfrm>
            <a:off x="5018251" y="6200490"/>
            <a:ext cx="17068801" cy="3098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rgbClr val="00B050"/>
                </a:solidFill>
              </a:rPr>
              <a:t>Discussion Point!</a:t>
            </a:r>
            <a:br>
              <a:rPr lang="en-GB" dirty="0">
                <a:solidFill>
                  <a:srgbClr val="00B050"/>
                </a:solidFill>
              </a:rPr>
            </a:br>
            <a:r>
              <a:rPr lang="en-GB" dirty="0">
                <a:solidFill>
                  <a:srgbClr val="00B050"/>
                </a:solidFill>
              </a:rPr>
              <a:t>What do you say when the person talking to you is angry or upset about something (this could be a customer or a colleague)?</a:t>
            </a:r>
          </a:p>
          <a:p>
            <a:pPr hangingPunct="1"/>
            <a:r>
              <a:rPr lang="en-GB" b="0" i="0" dirty="0">
                <a:effectLst/>
                <a:latin typeface="Roboto" panose="02000000000000000000" pitchFamily="2" charset="0"/>
              </a:rPr>
              <a:t>How to Help an Angry Person | What To Say to Someone Who is Upset</a:t>
            </a:r>
            <a:r>
              <a:rPr lang="en-GB" dirty="0">
                <a:latin typeface="Roboto" panose="02000000000000000000" pitchFamily="2" charset="0"/>
              </a:rPr>
              <a:t> (3.5 minutes)</a:t>
            </a:r>
            <a:br>
              <a:rPr lang="en-GB" dirty="0">
                <a:latin typeface="Roboto" panose="02000000000000000000" pitchFamily="2" charset="0"/>
              </a:rPr>
            </a:br>
            <a:r>
              <a:rPr lang="en-GB" dirty="0">
                <a:latin typeface="Roboto" panose="02000000000000000000" pitchFamily="2" charset="0"/>
                <a:hlinkClick r:id="rId4"/>
              </a:rPr>
              <a:t>https://www.youtube.com/watch?v=PDOuEi1Ttz8</a:t>
            </a:r>
            <a:endParaRPr lang="en-GB" dirty="0">
              <a:latin typeface="Roboto" panose="02000000000000000000" pitchFamily="2" charset="0"/>
            </a:endParaRPr>
          </a:p>
          <a:p>
            <a:pPr hangingPunct="1"/>
            <a:endParaRPr lang="en-GB" dirty="0">
              <a:latin typeface="Roboto" panose="02000000000000000000" pitchFamily="2" charset="0"/>
            </a:endParaRPr>
          </a:p>
          <a:p>
            <a:pPr hangingPunct="1"/>
            <a:endParaRPr lang="en-GB" dirty="0">
              <a:latin typeface="Roboto" panose="02000000000000000000" pitchFamily="2" charset="0"/>
            </a:endParaRPr>
          </a:p>
        </p:txBody>
      </p:sp>
      <p:sp>
        <p:nvSpPr>
          <p:cNvPr id="9" name="Text Placeholder 2">
            <a:extLst>
              <a:ext uri="{FF2B5EF4-FFF2-40B4-BE49-F238E27FC236}">
                <a16:creationId xmlns:a16="http://schemas.microsoft.com/office/drawing/2014/main" id="{3FF118B6-69F7-433F-8D56-8CEAAA086704}"/>
              </a:ext>
            </a:extLst>
          </p:cNvPr>
          <p:cNvSpPr txBox="1">
            <a:spLocks/>
          </p:cNvSpPr>
          <p:nvPr/>
        </p:nvSpPr>
        <p:spPr>
          <a:xfrm>
            <a:off x="5018251" y="9119459"/>
            <a:ext cx="17068801" cy="3098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t">
            <a:noAutofit/>
          </a:bodyPr>
          <a:lstStyle>
            <a:lvl1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1pPr>
            <a:lvl2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2pPr>
            <a:lvl3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3pPr>
            <a:lvl4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4pPr>
            <a:lvl5pPr marL="0" marR="0" indent="0" algn="l" defTabSz="821530" rtl="0" latinLnBrk="0">
              <a:lnSpc>
                <a:spcPct val="100000"/>
              </a:lnSpc>
              <a:spcBef>
                <a:spcPts val="3000"/>
              </a:spcBef>
              <a:spcAft>
                <a:spcPts val="0"/>
              </a:spcAft>
              <a:buClrTx/>
              <a:buSzTx/>
              <a:buFontTx/>
              <a:buNone/>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a:lstStyle>
          <a:p>
            <a:pPr hangingPunct="1"/>
            <a:r>
              <a:rPr lang="en-GB" b="1" dirty="0">
                <a:solidFill>
                  <a:srgbClr val="00B050"/>
                </a:solidFill>
              </a:rPr>
              <a:t>Discussion Point!</a:t>
            </a:r>
            <a:br>
              <a:rPr lang="en-GB" dirty="0">
                <a:solidFill>
                  <a:srgbClr val="00B050"/>
                </a:solidFill>
              </a:rPr>
            </a:br>
            <a:r>
              <a:rPr lang="en-GB" dirty="0">
                <a:solidFill>
                  <a:srgbClr val="00B050"/>
                </a:solidFill>
              </a:rPr>
              <a:t>What do you say if you do not understand something that a colleague or customer has said?</a:t>
            </a:r>
          </a:p>
          <a:p>
            <a:pPr hangingPunct="1"/>
            <a:r>
              <a:rPr lang="en-GB" b="0" i="0" dirty="0">
                <a:effectLst/>
                <a:latin typeface="Roboto" panose="02000000000000000000" pitchFamily="2" charset="0"/>
              </a:rPr>
              <a:t>How To Say You Don't Understand (1.5 minutes)</a:t>
            </a:r>
            <a:br>
              <a:rPr lang="en-GB" b="0" i="0" dirty="0">
                <a:effectLst/>
                <a:latin typeface="Roboto" panose="02000000000000000000" pitchFamily="2" charset="0"/>
              </a:rPr>
            </a:br>
            <a:r>
              <a:rPr lang="en-GB" b="0" i="0" dirty="0">
                <a:effectLst/>
                <a:latin typeface="Roboto" panose="02000000000000000000" pitchFamily="2" charset="0"/>
                <a:hlinkClick r:id="rId5"/>
              </a:rPr>
              <a:t>https://www.youtube.com/watch?v=DDvIRPAqP5g</a:t>
            </a:r>
            <a:endParaRPr lang="en-GB" b="0" i="0" dirty="0">
              <a:effectLst/>
              <a:latin typeface="Roboto" panose="02000000000000000000" pitchFamily="2" charset="0"/>
            </a:endParaRPr>
          </a:p>
          <a:p>
            <a:pPr hangingPunct="1"/>
            <a:endParaRPr lang="en-GB" b="0" i="0" dirty="0">
              <a:effectLst/>
              <a:latin typeface="Roboto" panose="02000000000000000000" pitchFamily="2" charset="0"/>
            </a:endParaRPr>
          </a:p>
          <a:p>
            <a:pPr hangingPunct="1"/>
            <a:r>
              <a:rPr lang="en-GB" dirty="0">
                <a:latin typeface="Roboto" panose="02000000000000000000" pitchFamily="2" charset="0"/>
              </a:rPr>
              <a:t> </a:t>
            </a:r>
          </a:p>
          <a:p>
            <a:pPr hangingPunct="1"/>
            <a:endParaRPr lang="en-GB" dirty="0">
              <a:latin typeface="Roboto" panose="02000000000000000000" pitchFamily="2" charset="0"/>
            </a:endParaRPr>
          </a:p>
          <a:p>
            <a:pPr hangingPunct="1"/>
            <a:endParaRPr lang="en-GB" dirty="0">
              <a:latin typeface="Roboto" panose="02000000000000000000" pitchFamily="2" charset="0"/>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857484" y="1113366"/>
            <a:ext cx="11017515" cy="689175"/>
          </a:xfrm>
          <a:prstGeom prst="rect">
            <a:avLst/>
          </a:prstGeom>
        </p:spPr>
        <p:txBody>
          <a:bodyPr/>
          <a:lstStyle/>
          <a:p>
            <a:r>
              <a:rPr lang="en-GB" dirty="0"/>
              <a:t>Your responsibilities - Lateness and leaving early</a:t>
            </a:r>
            <a:endParaRPr dirty="0"/>
          </a:p>
        </p:txBody>
      </p:sp>
      <p:sp>
        <p:nvSpPr>
          <p:cNvPr id="143" name="Body"/>
          <p:cNvSpPr txBox="1">
            <a:spLocks noGrp="1"/>
          </p:cNvSpPr>
          <p:nvPr>
            <p:ph type="body" sz="half" idx="1"/>
          </p:nvPr>
        </p:nvSpPr>
        <p:spPr>
          <a:xfrm>
            <a:off x="4857485" y="2203450"/>
            <a:ext cx="17068801" cy="6991946"/>
          </a:xfrm>
          <a:prstGeom prst="rect">
            <a:avLst/>
          </a:prstGeom>
        </p:spPr>
        <p:txBody>
          <a:bodyPr/>
          <a:lstStyle/>
          <a:p>
            <a:r>
              <a:rPr lang="en-GB" b="1" dirty="0"/>
              <a:t>Lateness</a:t>
            </a:r>
          </a:p>
          <a:p>
            <a:r>
              <a:rPr lang="en-GB" dirty="0"/>
              <a:t>If you are going to be more than a few minutes late you should ring in and </a:t>
            </a:r>
            <a:br>
              <a:rPr lang="en-GB" dirty="0"/>
            </a:br>
            <a:r>
              <a:rPr lang="en-GB" dirty="0"/>
              <a:t>advise your employer.  But this may not be necessary if your contract is for </a:t>
            </a:r>
            <a:br>
              <a:rPr lang="en-GB" dirty="0"/>
            </a:br>
            <a:r>
              <a:rPr lang="en-GB" b="1" dirty="0"/>
              <a:t>flexi-time</a:t>
            </a:r>
            <a:r>
              <a:rPr lang="en-GB" dirty="0"/>
              <a:t>.</a:t>
            </a:r>
          </a:p>
          <a:p>
            <a:r>
              <a:rPr lang="en-GB" dirty="0"/>
              <a:t>If your contract is for </a:t>
            </a:r>
            <a:r>
              <a:rPr lang="en-GB" b="1" dirty="0"/>
              <a:t>fixed hours</a:t>
            </a:r>
            <a:r>
              <a:rPr lang="en-GB" dirty="0"/>
              <a:t> (e.g. 8:30 am to 4:30 pm):</a:t>
            </a:r>
          </a:p>
          <a:p>
            <a:pPr marL="457200" indent="-457200">
              <a:buFont typeface="Arial" panose="020B0604020202020204" pitchFamily="34" charset="0"/>
              <a:buChar char="•"/>
            </a:pPr>
            <a:r>
              <a:rPr lang="en-GB" dirty="0"/>
              <a:t>You should advise your employer if you are going to be more than a few </a:t>
            </a:r>
            <a:br>
              <a:rPr lang="en-GB" dirty="0"/>
            </a:br>
            <a:r>
              <a:rPr lang="en-GB" dirty="0"/>
              <a:t>minutes late.</a:t>
            </a:r>
          </a:p>
          <a:p>
            <a:pPr marL="457200" indent="-457200">
              <a:buFont typeface="Arial" panose="020B0604020202020204" pitchFamily="34" charset="0"/>
              <a:buChar char="•"/>
            </a:pPr>
            <a:r>
              <a:rPr lang="en-GB" dirty="0"/>
              <a:t>Excessive lateness may mean you are subject to </a:t>
            </a:r>
            <a:r>
              <a:rPr lang="en-GB" dirty="0">
                <a:hlinkClick r:id="rId3"/>
              </a:rPr>
              <a:t>disciplinary action or at </a:t>
            </a:r>
            <a:br>
              <a:rPr lang="en-GB" dirty="0">
                <a:hlinkClick r:id="rId3"/>
              </a:rPr>
            </a:br>
            <a:r>
              <a:rPr lang="en-GB" dirty="0">
                <a:hlinkClick r:id="rId3"/>
              </a:rPr>
              <a:t>the very least a discussion with your manager</a:t>
            </a:r>
            <a:r>
              <a:rPr lang="en-GB" dirty="0"/>
              <a:t>.</a:t>
            </a:r>
          </a:p>
          <a:p>
            <a:pPr marL="457200" indent="-457200">
              <a:buFont typeface="Arial" panose="020B0604020202020204" pitchFamily="34" charset="0"/>
              <a:buChar char="•"/>
            </a:pPr>
            <a:r>
              <a:rPr lang="en-GB" dirty="0"/>
              <a:t>You would also need to ask permission in advance to leave early.</a:t>
            </a:r>
          </a:p>
          <a:p>
            <a:r>
              <a:rPr lang="en-GB" dirty="0"/>
              <a:t>If your contract is for </a:t>
            </a:r>
            <a:r>
              <a:rPr lang="en-GB" b="1" dirty="0"/>
              <a:t>flexible hours</a:t>
            </a:r>
            <a:r>
              <a:rPr lang="en-GB" dirty="0"/>
              <a:t>:</a:t>
            </a:r>
          </a:p>
          <a:p>
            <a:pPr marL="457200" indent="-457200">
              <a:buFont typeface="Arial" panose="020B0604020202020204" pitchFamily="34" charset="0"/>
              <a:buChar char="•"/>
            </a:pPr>
            <a:r>
              <a:rPr lang="en-GB" dirty="0"/>
              <a:t>You usually have to be at work during 'core hours'.  For many organisations that is between 10 am and 2pm.  But you are free to arrive any time before 10 am and leave at any time after 2pm.  </a:t>
            </a:r>
          </a:p>
          <a:p>
            <a:pPr marL="457200" indent="-457200">
              <a:buFont typeface="Arial" panose="020B0604020202020204" pitchFamily="34" charset="0"/>
              <a:buChar char="•"/>
            </a:pPr>
            <a:r>
              <a:rPr lang="en-GB" dirty="0"/>
              <a:t>You </a:t>
            </a:r>
            <a:r>
              <a:rPr lang="en-GB" b="1" dirty="0"/>
              <a:t>must</a:t>
            </a:r>
            <a:r>
              <a:rPr lang="en-GB" dirty="0"/>
              <a:t> however be able to show that you have worked your contracted hours over an agreed period.</a:t>
            </a:r>
          </a:p>
          <a:p>
            <a:pPr marL="457200" indent="-457200">
              <a:buFont typeface="Arial" panose="020B0604020202020204" pitchFamily="34" charset="0"/>
              <a:buChar char="•"/>
            </a:pPr>
            <a:r>
              <a:rPr lang="en-GB" dirty="0"/>
              <a:t>This may mean working </a:t>
            </a:r>
            <a:r>
              <a:rPr lang="en-GB" b="1" dirty="0"/>
              <a:t>extra hours </a:t>
            </a:r>
            <a:r>
              <a:rPr lang="en-GB" dirty="0"/>
              <a:t>on one day to compensate for </a:t>
            </a:r>
            <a:r>
              <a:rPr lang="en-GB" b="1" dirty="0"/>
              <a:t>hours not worked </a:t>
            </a:r>
            <a:r>
              <a:rPr lang="en-GB" dirty="0"/>
              <a:t>on another.</a:t>
            </a:r>
            <a:endParaRPr lang="en-GB" b="1" dirty="0"/>
          </a:p>
          <a:p>
            <a:pPr marL="457200" indent="-457200">
              <a:buFont typeface="Arial" panose="020B0604020202020204" pitchFamily="34" charset="0"/>
              <a:buChar char="•"/>
            </a:pPr>
            <a:endParaRPr dirty="0"/>
          </a:p>
        </p:txBody>
      </p:sp>
      <p:pic>
        <p:nvPicPr>
          <p:cNvPr id="2050" name="Picture 2" descr="Clock, Old Clock, Antique, Clock Face, Time, Time Of">
            <a:extLst>
              <a:ext uri="{FF2B5EF4-FFF2-40B4-BE49-F238E27FC236}">
                <a16:creationId xmlns:a16="http://schemas.microsoft.com/office/drawing/2014/main" id="{54F78C3E-32D7-434E-9DEC-3BCC7350D6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53000" y="2870200"/>
            <a:ext cx="4749800" cy="474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47128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5B11C-0170-481D-97BF-743FEF3ACE34}"/>
              </a:ext>
            </a:extLst>
          </p:cNvPr>
          <p:cNvSpPr>
            <a:spLocks noGrp="1"/>
          </p:cNvSpPr>
          <p:nvPr>
            <p:ph type="title"/>
          </p:nvPr>
        </p:nvSpPr>
        <p:spPr>
          <a:xfrm>
            <a:off x="4654285" y="1113366"/>
            <a:ext cx="7049030" cy="689175"/>
          </a:xfrm>
        </p:spPr>
        <p:txBody>
          <a:bodyPr/>
          <a:lstStyle/>
          <a:p>
            <a:r>
              <a:rPr lang="en-GB" dirty="0"/>
              <a:t>Your responsibilities - Sickness</a:t>
            </a:r>
          </a:p>
        </p:txBody>
      </p:sp>
      <p:sp>
        <p:nvSpPr>
          <p:cNvPr id="3" name="Text Placeholder 2">
            <a:extLst>
              <a:ext uri="{FF2B5EF4-FFF2-40B4-BE49-F238E27FC236}">
                <a16:creationId xmlns:a16="http://schemas.microsoft.com/office/drawing/2014/main" id="{96B3E984-729D-4DAE-820E-01B1F4E0F557}"/>
              </a:ext>
            </a:extLst>
          </p:cNvPr>
          <p:cNvSpPr>
            <a:spLocks noGrp="1"/>
          </p:cNvSpPr>
          <p:nvPr>
            <p:ph type="body" sz="half" idx="1"/>
          </p:nvPr>
        </p:nvSpPr>
        <p:spPr>
          <a:xfrm>
            <a:off x="4654285" y="2381250"/>
            <a:ext cx="18002515" cy="6991946"/>
          </a:xfrm>
        </p:spPr>
        <p:txBody>
          <a:bodyPr/>
          <a:lstStyle/>
          <a:p>
            <a:r>
              <a:rPr lang="en-GB" b="1" dirty="0"/>
              <a:t>				Sickness</a:t>
            </a:r>
          </a:p>
          <a:p>
            <a:pPr>
              <a:spcBef>
                <a:spcPts val="2200"/>
              </a:spcBef>
            </a:pPr>
            <a:r>
              <a:rPr lang="en-GB" dirty="0"/>
              <a:t>				Why do you need to notify your employer on the first day of sickness?</a:t>
            </a:r>
          </a:p>
          <a:p>
            <a:pPr marL="3860800" lvl="4" indent="-457200">
              <a:spcBef>
                <a:spcPts val="2200"/>
              </a:spcBef>
              <a:buFont typeface="Arial" panose="020B0604020202020204" pitchFamily="34" charset="0"/>
              <a:buChar char="•"/>
            </a:pPr>
            <a:r>
              <a:rPr lang="en-GB" dirty="0"/>
              <a:t>Your employer will need to make arrangements to cover your work.</a:t>
            </a:r>
          </a:p>
          <a:p>
            <a:pPr marL="3860800" indent="-457200">
              <a:spcBef>
                <a:spcPts val="2200"/>
              </a:spcBef>
              <a:buFont typeface="Arial" panose="020B0604020202020204" pitchFamily="34" charset="0"/>
              <a:buChar char="•"/>
            </a:pPr>
            <a:r>
              <a:rPr lang="en-GB" dirty="0"/>
              <a:t>Most organisations have a deadline time each morning by which you should have called in (if you are unwell).</a:t>
            </a:r>
          </a:p>
          <a:p>
            <a:pPr marL="3860800" indent="-457200">
              <a:spcBef>
                <a:spcPts val="2200"/>
              </a:spcBef>
              <a:buFont typeface="Arial" panose="020B0604020202020204" pitchFamily="34" charset="0"/>
              <a:buChar char="•"/>
            </a:pPr>
            <a:r>
              <a:rPr lang="en-GB" dirty="0"/>
              <a:t>There will be a process for advising your organisation about sickness, such as contacting your direct line manager or the Human Resources Department.</a:t>
            </a:r>
          </a:p>
          <a:p>
            <a:pPr marL="457200" indent="-457200">
              <a:spcBef>
                <a:spcPts val="2200"/>
              </a:spcBef>
              <a:buFont typeface="Arial" panose="020B0604020202020204" pitchFamily="34" charset="0"/>
              <a:buChar char="•"/>
            </a:pPr>
            <a:r>
              <a:rPr lang="en-GB" dirty="0"/>
              <a:t>Under UK law, your employer is allowed to ask you about the nature of your sickness.</a:t>
            </a:r>
          </a:p>
          <a:p>
            <a:pPr marL="457200" indent="-457200">
              <a:spcBef>
                <a:spcPts val="2200"/>
              </a:spcBef>
              <a:buFont typeface="Arial" panose="020B0604020202020204" pitchFamily="34" charset="0"/>
              <a:buChar char="•"/>
            </a:pPr>
            <a:r>
              <a:rPr lang="en-GB" dirty="0"/>
              <a:t>You may be asked for your symptoms (this has been particularly relevant during the COVID pandemic).</a:t>
            </a:r>
          </a:p>
          <a:p>
            <a:pPr marL="457200" indent="-457200">
              <a:spcBef>
                <a:spcPts val="2200"/>
              </a:spcBef>
              <a:buFont typeface="Arial" panose="020B0604020202020204" pitchFamily="34" charset="0"/>
              <a:buChar char="•"/>
            </a:pPr>
            <a:r>
              <a:rPr lang="en-GB" dirty="0"/>
              <a:t>You may be asked when you think you will be better and when you will return to work.</a:t>
            </a:r>
          </a:p>
          <a:p>
            <a:pPr marL="457200" indent="-457200">
              <a:spcBef>
                <a:spcPts val="2200"/>
              </a:spcBef>
              <a:buFont typeface="Arial" panose="020B0604020202020204" pitchFamily="34" charset="0"/>
              <a:buChar char="•"/>
            </a:pPr>
            <a:r>
              <a:rPr lang="en-GB" dirty="0"/>
              <a:t>If you are sick for less than 7 days you will need to complete a </a:t>
            </a:r>
            <a:r>
              <a:rPr lang="en-GB" b="1" dirty="0"/>
              <a:t>self-certification form.</a:t>
            </a:r>
          </a:p>
          <a:p>
            <a:pPr marL="457200" indent="-457200">
              <a:spcBef>
                <a:spcPts val="2200"/>
              </a:spcBef>
              <a:buFont typeface="Arial" panose="020B0604020202020204" pitchFamily="34" charset="0"/>
              <a:buChar char="•"/>
            </a:pPr>
            <a:r>
              <a:rPr lang="en-GB" dirty="0"/>
              <a:t>If you are sick for 7 days or more you will need to produce a </a:t>
            </a:r>
            <a:r>
              <a:rPr lang="en-GB" b="1" dirty="0"/>
              <a:t>doctor's certificate</a:t>
            </a:r>
            <a:r>
              <a:rPr lang="en-GB" dirty="0"/>
              <a:t>.</a:t>
            </a:r>
          </a:p>
          <a:p>
            <a:pPr marL="457200" indent="-457200">
              <a:spcBef>
                <a:spcPts val="2200"/>
              </a:spcBef>
              <a:buFont typeface="Arial" panose="020B0604020202020204" pitchFamily="34" charset="0"/>
              <a:buChar char="•"/>
            </a:pPr>
            <a:r>
              <a:rPr lang="en-GB" dirty="0"/>
              <a:t>In some circumstances, if you feel you are able to work you can ask your doctor for a </a:t>
            </a:r>
            <a:r>
              <a:rPr lang="en-GB" b="1" dirty="0"/>
              <a:t>fitness to work certificate</a:t>
            </a:r>
            <a:r>
              <a:rPr lang="en-GB" dirty="0"/>
              <a:t>.  For example, you may have a broken leg, but otherwise be quite capable of working.</a:t>
            </a:r>
          </a:p>
          <a:p>
            <a:pPr marL="457200" indent="-457200">
              <a:spcBef>
                <a:spcPts val="2200"/>
              </a:spcBef>
              <a:buFont typeface="Arial" panose="020B0604020202020204" pitchFamily="34" charset="0"/>
              <a:buChar char="•"/>
            </a:pPr>
            <a:r>
              <a:rPr lang="en-GB" dirty="0"/>
              <a:t>Your organisation may also use and apply the </a:t>
            </a:r>
            <a:r>
              <a:rPr lang="en-GB" b="1" dirty="0">
                <a:hlinkClick r:id="rId3"/>
              </a:rPr>
              <a:t>Bradford Factor</a:t>
            </a:r>
            <a:r>
              <a:rPr lang="en-GB" b="1" dirty="0"/>
              <a:t>.</a:t>
            </a:r>
            <a:r>
              <a:rPr lang="en-GB" dirty="0"/>
              <a:t> </a:t>
            </a:r>
          </a:p>
        </p:txBody>
      </p:sp>
      <p:pic>
        <p:nvPicPr>
          <p:cNvPr id="3074" name="Picture 2" descr="Back Pain, Pain, Body, Backache, Shoulder, Muscle, Work">
            <a:extLst>
              <a:ext uri="{FF2B5EF4-FFF2-40B4-BE49-F238E27FC236}">
                <a16:creationId xmlns:a16="http://schemas.microsoft.com/office/drawing/2014/main" id="{39770753-AA11-4055-86A7-002D216E2C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7201" y="2381251"/>
            <a:ext cx="6019800" cy="39504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31618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4857484" y="1113366"/>
            <a:ext cx="10357115" cy="689175"/>
          </a:xfrm>
          <a:prstGeom prst="rect">
            <a:avLst/>
          </a:prstGeom>
        </p:spPr>
        <p:txBody>
          <a:bodyPr/>
          <a:lstStyle/>
          <a:p>
            <a:r>
              <a:rPr lang="en-GB" dirty="0"/>
              <a:t>Your benefits - Holiday entitlement</a:t>
            </a:r>
            <a:endParaRPr dirty="0"/>
          </a:p>
        </p:txBody>
      </p:sp>
      <p:sp>
        <p:nvSpPr>
          <p:cNvPr id="151" name="Body"/>
          <p:cNvSpPr txBox="1">
            <a:spLocks noGrp="1"/>
          </p:cNvSpPr>
          <p:nvPr>
            <p:ph type="body" sz="half" idx="1"/>
          </p:nvPr>
        </p:nvSpPr>
        <p:spPr>
          <a:xfrm>
            <a:off x="6883400" y="2305050"/>
            <a:ext cx="15722600" cy="9505950"/>
          </a:xfrm>
          <a:prstGeom prst="rect">
            <a:avLst/>
          </a:prstGeom>
        </p:spPr>
        <p:txBody>
          <a:bodyPr/>
          <a:lstStyle/>
          <a:p>
            <a:r>
              <a:rPr lang="en-GB" sz="3200" dirty="0"/>
              <a:t>General facts about holiday entitlement:</a:t>
            </a:r>
          </a:p>
          <a:p>
            <a:pPr marL="457200" indent="-457200">
              <a:buFont typeface="Arial" panose="020B0604020202020204" pitchFamily="34" charset="0"/>
              <a:buChar char="•"/>
            </a:pPr>
            <a:r>
              <a:rPr lang="en-GB" sz="3200" dirty="0"/>
              <a:t>In some organisations holiday must be accrued (earned) before you can take any annual leave.</a:t>
            </a:r>
          </a:p>
          <a:p>
            <a:pPr marL="457200" indent="-457200">
              <a:buFont typeface="Arial" panose="020B0604020202020204" pitchFamily="34" charset="0"/>
              <a:buChar char="•"/>
            </a:pPr>
            <a:r>
              <a:rPr lang="en-GB" sz="3200" dirty="0"/>
              <a:t>Holiday is calculated pro-rata against the number of full months you work.</a:t>
            </a:r>
          </a:p>
          <a:p>
            <a:pPr marL="457200" indent="-457200">
              <a:buFont typeface="Arial" panose="020B0604020202020204" pitchFamily="34" charset="0"/>
              <a:buChar char="•"/>
            </a:pPr>
            <a:r>
              <a:rPr lang="en-GB" sz="3200" dirty="0"/>
              <a:t>Both full-time and part-time staff are entitled to take holidays.</a:t>
            </a:r>
          </a:p>
          <a:p>
            <a:pPr marL="457200" indent="-457200">
              <a:buFont typeface="Arial" panose="020B0604020202020204" pitchFamily="34" charset="0"/>
              <a:buChar char="•"/>
            </a:pPr>
            <a:r>
              <a:rPr lang="en-GB" sz="3200" dirty="0"/>
              <a:t>Your employer may reject a holiday request if too many other staff are already unavailable, or if the business is under pressure with workloads and deadlines.</a:t>
            </a:r>
          </a:p>
          <a:p>
            <a:pPr marL="457200" indent="-457200">
              <a:buFont typeface="Arial" panose="020B0604020202020204" pitchFamily="34" charset="0"/>
              <a:buChar char="•"/>
            </a:pPr>
            <a:r>
              <a:rPr lang="en-GB" sz="3200" dirty="0"/>
              <a:t>If you leave, your holiday entitlement is recalculated and your final pay is adjusted to take into account any days of leave you are still entitled to take, or to take back money for any days you should not have taken because they had not yet been earned.</a:t>
            </a:r>
          </a:p>
          <a:p>
            <a:pPr marL="457200" indent="-457200">
              <a:buFont typeface="Arial" panose="020B0604020202020204" pitchFamily="34" charset="0"/>
              <a:buChar char="•"/>
            </a:pPr>
            <a:endParaRPr lang="en-GB" sz="3200" dirty="0"/>
          </a:p>
          <a:p>
            <a:endParaRPr lang="en-GB" sz="3200" dirty="0"/>
          </a:p>
          <a:p>
            <a:endParaRPr lang="en-GB" sz="3200" dirty="0"/>
          </a:p>
        </p:txBody>
      </p:sp>
      <p:pic>
        <p:nvPicPr>
          <p:cNvPr id="4098" name="Picture 2" descr="Camera, Photographs, Souvenir, Photography, Photos, Map">
            <a:extLst>
              <a:ext uri="{FF2B5EF4-FFF2-40B4-BE49-F238E27FC236}">
                <a16:creationId xmlns:a16="http://schemas.microsoft.com/office/drawing/2014/main" id="{D1AE71FB-ADD7-47E0-B239-FE4216F95C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799" y="3124200"/>
            <a:ext cx="5418667" cy="406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861531"/>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3136</Words>
  <Application>Microsoft Office PowerPoint</Application>
  <PresentationFormat>Custom</PresentationFormat>
  <Paragraphs>216</Paragraphs>
  <Slides>16</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Arial</vt:lpstr>
      <vt:lpstr>Helvetica</vt:lpstr>
      <vt:lpstr>Helvetica Neue</vt:lpstr>
      <vt:lpstr>Helvetica Neue Light</vt:lpstr>
      <vt:lpstr>Helvetica Neue Thin</vt:lpstr>
      <vt:lpstr>Roboto</vt:lpstr>
      <vt:lpstr>Segoe UI</vt:lpstr>
      <vt:lpstr>Verdana</vt:lpstr>
      <vt:lpstr>White</vt:lpstr>
      <vt:lpstr>Understanding the Transition from Student to Employee</vt:lpstr>
      <vt:lpstr>Session objectives</vt:lpstr>
      <vt:lpstr>When you start your new job - Induction</vt:lpstr>
      <vt:lpstr>When you start your new job – Probationary period</vt:lpstr>
      <vt:lpstr>Meeting colleagues for the first time</vt:lpstr>
      <vt:lpstr>What you say (how you express yourself)</vt:lpstr>
      <vt:lpstr>Your responsibilities - Lateness and leaving early</vt:lpstr>
      <vt:lpstr>Your responsibilities - Sickness</vt:lpstr>
      <vt:lpstr>Your benefits - Holiday entitlement</vt:lpstr>
      <vt:lpstr>Your benefits - Getting paid</vt:lpstr>
      <vt:lpstr>Social media</vt:lpstr>
      <vt:lpstr>Office politics, drama and gossip</vt:lpstr>
      <vt:lpstr>Why you should avoid office politics, drama and gossip</vt:lpstr>
      <vt:lpstr>Conflict with colleagues</vt:lpstr>
      <vt:lpstr>REVIEW</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Bernie Fishpool</cp:lastModifiedBy>
  <cp:revision>1</cp:revision>
  <dcterms:modified xsi:type="dcterms:W3CDTF">2021-08-12T12:50:30Z</dcterms:modified>
</cp:coreProperties>
</file>