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18"/>
  </p:notesMasterIdLst>
  <p:handoutMasterIdLst>
    <p:handoutMasterId r:id="rId19"/>
  </p:handoutMasterIdLst>
  <p:sldIdLst>
    <p:sldId id="272" r:id="rId2"/>
    <p:sldId id="680" r:id="rId3"/>
    <p:sldId id="693" r:id="rId4"/>
    <p:sldId id="681" r:id="rId5"/>
    <p:sldId id="690" r:id="rId6"/>
    <p:sldId id="682" r:id="rId7"/>
    <p:sldId id="686" r:id="rId8"/>
    <p:sldId id="659" r:id="rId9"/>
    <p:sldId id="661" r:id="rId10"/>
    <p:sldId id="662" r:id="rId11"/>
    <p:sldId id="699" r:id="rId12"/>
    <p:sldId id="700" r:id="rId13"/>
    <p:sldId id="695" r:id="rId14"/>
    <p:sldId id="696" r:id="rId15"/>
    <p:sldId id="697" r:id="rId16"/>
    <p:sldId id="701" r:id="rId17"/>
  </p:sldIdLst>
  <p:sldSz cx="9144000" cy="6858000" type="screen4x3"/>
  <p:notesSz cx="9856788" cy="6761163"/>
  <p:embeddedFontLst>
    <p:embeddedFont>
      <p:font typeface="Times" panose="02020603050405020304" pitchFamily="18" charset="0"/>
      <p:regular r:id="rId20"/>
      <p:bold r:id="rId21"/>
      <p:italic r:id="rId22"/>
      <p:boldItalic r:id="rId23"/>
    </p:embeddedFont>
  </p:embeddedFontLst>
  <p:defaultTextStyle>
    <a:defPPr>
      <a:defRPr lang="en-GB"/>
    </a:defPPr>
    <a:lvl1pPr algn="l" rtl="0" fontAlgn="base">
      <a:spcBef>
        <a:spcPct val="0"/>
      </a:spcBef>
      <a:spcAft>
        <a:spcPct val="0"/>
      </a:spcAft>
      <a:defRPr sz="2400" kern="1200">
        <a:solidFill>
          <a:schemeClr val="tx1"/>
        </a:solidFill>
        <a:latin typeface="Arial"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charset="0"/>
        <a:ea typeface="ＭＳ Ｐゴシック"/>
        <a:cs typeface="ＭＳ Ｐゴシック"/>
      </a:defRPr>
    </a:lvl5pPr>
    <a:lvl6pPr marL="2286000" algn="l" defTabSz="914400" rtl="0" eaLnBrk="1" latinLnBrk="0" hangingPunct="1">
      <a:defRPr sz="2400" kern="1200">
        <a:solidFill>
          <a:schemeClr val="tx1"/>
        </a:solidFill>
        <a:latin typeface="Arial" charset="0"/>
        <a:ea typeface="ＭＳ Ｐゴシック"/>
        <a:cs typeface="ＭＳ Ｐゴシック"/>
      </a:defRPr>
    </a:lvl6pPr>
    <a:lvl7pPr marL="2743200" algn="l" defTabSz="914400" rtl="0" eaLnBrk="1" latinLnBrk="0" hangingPunct="1">
      <a:defRPr sz="2400" kern="1200">
        <a:solidFill>
          <a:schemeClr val="tx1"/>
        </a:solidFill>
        <a:latin typeface="Arial" charset="0"/>
        <a:ea typeface="ＭＳ Ｐゴシック"/>
        <a:cs typeface="ＭＳ Ｐゴシック"/>
      </a:defRPr>
    </a:lvl7pPr>
    <a:lvl8pPr marL="3200400" algn="l" defTabSz="914400" rtl="0" eaLnBrk="1" latinLnBrk="0" hangingPunct="1">
      <a:defRPr sz="2400" kern="1200">
        <a:solidFill>
          <a:schemeClr val="tx1"/>
        </a:solidFill>
        <a:latin typeface="Arial" charset="0"/>
        <a:ea typeface="ＭＳ Ｐゴシック"/>
        <a:cs typeface="ＭＳ Ｐゴシック"/>
      </a:defRPr>
    </a:lvl8pPr>
    <a:lvl9pPr marL="3657600" algn="l" defTabSz="914400" rtl="0" eaLnBrk="1" latinLnBrk="0" hangingPunct="1">
      <a:defRPr sz="2400" kern="1200">
        <a:solidFill>
          <a:schemeClr val="tx1"/>
        </a:solidFill>
        <a:latin typeface="Arial"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29">
          <p15:clr>
            <a:srgbClr val="A4A3A4"/>
          </p15:clr>
        </p15:guide>
        <p15:guide id="2" pos="31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rian Jackson" initials="ARJ" lastIdx="9" clrIdx="0"/>
  <p:cmAuthor id="1" name="BCG" initials="B" lastIdx="1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92DB"/>
    <a:srgbClr val="009900"/>
    <a:srgbClr val="0083A9"/>
    <a:srgbClr val="CC0000"/>
    <a:srgbClr val="007A87"/>
    <a:srgbClr val="C4262E"/>
    <a:srgbClr val="464748"/>
    <a:srgbClr val="1565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11" autoAdjust="0"/>
    <p:restoredTop sz="96278" autoAdjust="0"/>
  </p:normalViewPr>
  <p:slideViewPr>
    <p:cSldViewPr snapToGrid="0">
      <p:cViewPr varScale="1">
        <p:scale>
          <a:sx n="87" d="100"/>
          <a:sy n="87" d="100"/>
        </p:scale>
        <p:origin x="912" y="36"/>
      </p:cViewPr>
      <p:guideLst>
        <p:guide orient="horz" pos="2160"/>
        <p:guide pos="2880"/>
      </p:guideLst>
    </p:cSldViewPr>
  </p:slideViewPr>
  <p:outlineViewPr>
    <p:cViewPr>
      <p:scale>
        <a:sx n="33" d="100"/>
        <a:sy n="33" d="100"/>
      </p:scale>
      <p:origin x="0" y="51584"/>
    </p:cViewPr>
  </p:outlineViewPr>
  <p:notesTextViewPr>
    <p:cViewPr>
      <p:scale>
        <a:sx n="100" d="100"/>
        <a:sy n="100" d="100"/>
      </p:scale>
      <p:origin x="0" y="0"/>
    </p:cViewPr>
  </p:notesTextViewPr>
  <p:sorterViewPr>
    <p:cViewPr>
      <p:scale>
        <a:sx n="90" d="100"/>
        <a:sy n="90" d="100"/>
      </p:scale>
      <p:origin x="0" y="0"/>
    </p:cViewPr>
  </p:sorterViewPr>
  <p:notesViewPr>
    <p:cSldViewPr snapToGrid="0">
      <p:cViewPr varScale="1">
        <p:scale>
          <a:sx n="76" d="100"/>
          <a:sy n="76" d="100"/>
        </p:scale>
        <p:origin x="-1056" y="-77"/>
      </p:cViewPr>
      <p:guideLst>
        <p:guide orient="horz" pos="2129"/>
        <p:guide pos="31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e Carroll" userId="f6b7fbc8-54c8-4478-a357-19b220b1c98b" providerId="ADAL" clId="{98C57EE4-DA7F-4164-B975-BE96427FA0FB}"/>
    <pc:docChg chg="modSld">
      <pc:chgData name="Louise Carroll" userId="f6b7fbc8-54c8-4478-a357-19b220b1c98b" providerId="ADAL" clId="{98C57EE4-DA7F-4164-B975-BE96427FA0FB}" dt="2022-01-18T11:32:45.801" v="511" actId="6549"/>
      <pc:docMkLst>
        <pc:docMk/>
      </pc:docMkLst>
      <pc:sldChg chg="modSp mod">
        <pc:chgData name="Louise Carroll" userId="f6b7fbc8-54c8-4478-a357-19b220b1c98b" providerId="ADAL" clId="{98C57EE4-DA7F-4164-B975-BE96427FA0FB}" dt="2022-01-18T11:23:35.569" v="33" actId="20577"/>
        <pc:sldMkLst>
          <pc:docMk/>
          <pc:sldMk cId="2323646913" sldId="682"/>
        </pc:sldMkLst>
        <pc:spChg chg="mod">
          <ac:chgData name="Louise Carroll" userId="f6b7fbc8-54c8-4478-a357-19b220b1c98b" providerId="ADAL" clId="{98C57EE4-DA7F-4164-B975-BE96427FA0FB}" dt="2022-01-18T11:23:35.569" v="33" actId="20577"/>
          <ac:spMkLst>
            <pc:docMk/>
            <pc:sldMk cId="2323646913" sldId="682"/>
            <ac:spMk id="26627" creationId="{00000000-0000-0000-0000-000000000000}"/>
          </ac:spMkLst>
        </pc:spChg>
      </pc:sldChg>
      <pc:sldChg chg="modSp mod">
        <pc:chgData name="Louise Carroll" userId="f6b7fbc8-54c8-4478-a357-19b220b1c98b" providerId="ADAL" clId="{98C57EE4-DA7F-4164-B975-BE96427FA0FB}" dt="2022-01-18T11:23:58.555" v="43" actId="20577"/>
        <pc:sldMkLst>
          <pc:docMk/>
          <pc:sldMk cId="3443248246" sldId="686"/>
        </pc:sldMkLst>
        <pc:spChg chg="mod">
          <ac:chgData name="Louise Carroll" userId="f6b7fbc8-54c8-4478-a357-19b220b1c98b" providerId="ADAL" clId="{98C57EE4-DA7F-4164-B975-BE96427FA0FB}" dt="2022-01-18T11:23:58.555" v="43" actId="20577"/>
          <ac:spMkLst>
            <pc:docMk/>
            <pc:sldMk cId="3443248246" sldId="686"/>
            <ac:spMk id="3" creationId="{00000000-0000-0000-0000-000000000000}"/>
          </ac:spMkLst>
        </pc:spChg>
      </pc:sldChg>
      <pc:sldChg chg="modSp mod">
        <pc:chgData name="Louise Carroll" userId="f6b7fbc8-54c8-4478-a357-19b220b1c98b" providerId="ADAL" clId="{98C57EE4-DA7F-4164-B975-BE96427FA0FB}" dt="2022-01-18T11:21:47.811" v="9" actId="20577"/>
        <pc:sldMkLst>
          <pc:docMk/>
          <pc:sldMk cId="3410944775" sldId="693"/>
        </pc:sldMkLst>
        <pc:spChg chg="mod">
          <ac:chgData name="Louise Carroll" userId="f6b7fbc8-54c8-4478-a357-19b220b1c98b" providerId="ADAL" clId="{98C57EE4-DA7F-4164-B975-BE96427FA0FB}" dt="2022-01-18T11:21:47.811" v="9" actId="20577"/>
          <ac:spMkLst>
            <pc:docMk/>
            <pc:sldMk cId="3410944775" sldId="693"/>
            <ac:spMk id="26627" creationId="{00000000-0000-0000-0000-000000000000}"/>
          </ac:spMkLst>
        </pc:spChg>
      </pc:sldChg>
      <pc:sldChg chg="modSp mod">
        <pc:chgData name="Louise Carroll" userId="f6b7fbc8-54c8-4478-a357-19b220b1c98b" providerId="ADAL" clId="{98C57EE4-DA7F-4164-B975-BE96427FA0FB}" dt="2022-01-18T11:29:16.908" v="222" actId="20577"/>
        <pc:sldMkLst>
          <pc:docMk/>
          <pc:sldMk cId="1136783918" sldId="697"/>
        </pc:sldMkLst>
        <pc:spChg chg="mod">
          <ac:chgData name="Louise Carroll" userId="f6b7fbc8-54c8-4478-a357-19b220b1c98b" providerId="ADAL" clId="{98C57EE4-DA7F-4164-B975-BE96427FA0FB}" dt="2022-01-18T11:29:16.908" v="222" actId="20577"/>
          <ac:spMkLst>
            <pc:docMk/>
            <pc:sldMk cId="1136783918" sldId="697"/>
            <ac:spMk id="6" creationId="{00000000-0000-0000-0000-000000000000}"/>
          </ac:spMkLst>
        </pc:spChg>
      </pc:sldChg>
      <pc:sldChg chg="modSp mod">
        <pc:chgData name="Louise Carroll" userId="f6b7fbc8-54c8-4478-a357-19b220b1c98b" providerId="ADAL" clId="{98C57EE4-DA7F-4164-B975-BE96427FA0FB}" dt="2022-01-18T11:27:18.570" v="193" actId="20577"/>
        <pc:sldMkLst>
          <pc:docMk/>
          <pc:sldMk cId="1747523799" sldId="700"/>
        </pc:sldMkLst>
        <pc:spChg chg="mod">
          <ac:chgData name="Louise Carroll" userId="f6b7fbc8-54c8-4478-a357-19b220b1c98b" providerId="ADAL" clId="{98C57EE4-DA7F-4164-B975-BE96427FA0FB}" dt="2022-01-18T11:27:18.570" v="193" actId="20577"/>
          <ac:spMkLst>
            <pc:docMk/>
            <pc:sldMk cId="1747523799" sldId="700"/>
            <ac:spMk id="6" creationId="{00000000-0000-0000-0000-000000000000}"/>
          </ac:spMkLst>
        </pc:spChg>
      </pc:sldChg>
      <pc:sldChg chg="modSp mod">
        <pc:chgData name="Louise Carroll" userId="f6b7fbc8-54c8-4478-a357-19b220b1c98b" providerId="ADAL" clId="{98C57EE4-DA7F-4164-B975-BE96427FA0FB}" dt="2022-01-18T11:32:45.801" v="511" actId="6549"/>
        <pc:sldMkLst>
          <pc:docMk/>
          <pc:sldMk cId="2909767638" sldId="701"/>
        </pc:sldMkLst>
        <pc:spChg chg="mod">
          <ac:chgData name="Louise Carroll" userId="f6b7fbc8-54c8-4478-a357-19b220b1c98b" providerId="ADAL" clId="{98C57EE4-DA7F-4164-B975-BE96427FA0FB}" dt="2022-01-18T11:32:45.801" v="511" actId="6549"/>
          <ac:spMkLst>
            <pc:docMk/>
            <pc:sldMk cId="2909767638" sldId="701"/>
            <ac:spMk id="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4271963" cy="338138"/>
          </a:xfrm>
          <a:prstGeom prst="rect">
            <a:avLst/>
          </a:prstGeom>
          <a:noFill/>
          <a:ln w="9525">
            <a:noFill/>
            <a:miter lim="800000"/>
            <a:headEnd/>
            <a:tailEnd/>
          </a:ln>
          <a:effectLst/>
        </p:spPr>
        <p:txBody>
          <a:bodyPr vert="horz" wrap="square" lIns="91842" tIns="45921" rIns="91842" bIns="45921" numCol="1" anchor="t" anchorCtr="0" compatLnSpc="1">
            <a:prstTxWarp prst="textNoShape">
              <a:avLst/>
            </a:prstTxWarp>
          </a:bodyPr>
          <a:lstStyle>
            <a:lvl1pPr defTabSz="919163" eaLnBrk="0" hangingPunct="0">
              <a:defRPr sz="1200">
                <a:ea typeface="ＭＳ Ｐゴシック" pitchFamily="34" charset="-128"/>
                <a:cs typeface="+mn-cs"/>
              </a:defRPr>
            </a:lvl1pPr>
          </a:lstStyle>
          <a:p>
            <a:pPr>
              <a:defRPr/>
            </a:pPr>
            <a:endParaRPr lang="en-GB"/>
          </a:p>
        </p:txBody>
      </p:sp>
      <p:sp>
        <p:nvSpPr>
          <p:cNvPr id="72707" name="Rectangle 3"/>
          <p:cNvSpPr>
            <a:spLocks noGrp="1" noChangeArrowheads="1"/>
          </p:cNvSpPr>
          <p:nvPr>
            <p:ph type="dt" sz="quarter" idx="1"/>
          </p:nvPr>
        </p:nvSpPr>
        <p:spPr bwMode="auto">
          <a:xfrm>
            <a:off x="5581650" y="0"/>
            <a:ext cx="4273550" cy="338138"/>
          </a:xfrm>
          <a:prstGeom prst="rect">
            <a:avLst/>
          </a:prstGeom>
          <a:noFill/>
          <a:ln w="9525">
            <a:noFill/>
            <a:miter lim="800000"/>
            <a:headEnd/>
            <a:tailEnd/>
          </a:ln>
          <a:effectLst/>
        </p:spPr>
        <p:txBody>
          <a:bodyPr vert="horz" wrap="square" lIns="91842" tIns="45921" rIns="91842" bIns="45921" numCol="1" anchor="t" anchorCtr="0" compatLnSpc="1">
            <a:prstTxWarp prst="textNoShape">
              <a:avLst/>
            </a:prstTxWarp>
          </a:bodyPr>
          <a:lstStyle>
            <a:lvl1pPr algn="r" defTabSz="919163" eaLnBrk="0" hangingPunct="0">
              <a:defRPr sz="1200">
                <a:ea typeface="ＭＳ Ｐゴシック" pitchFamily="34" charset="-128"/>
                <a:cs typeface="+mn-cs"/>
              </a:defRPr>
            </a:lvl1pPr>
          </a:lstStyle>
          <a:p>
            <a:pPr>
              <a:defRPr/>
            </a:pPr>
            <a:fld id="{98F7B9ED-BA19-4636-B4B5-B17D21B021E3}" type="datetimeFigureOut">
              <a:rPr lang="en-US"/>
              <a:pPr>
                <a:defRPr/>
              </a:pPr>
              <a:t>1/18/2022</a:t>
            </a:fld>
            <a:endParaRPr lang="en-GB" dirty="0"/>
          </a:p>
        </p:txBody>
      </p:sp>
      <p:sp>
        <p:nvSpPr>
          <p:cNvPr id="72708" name="Rectangle 4"/>
          <p:cNvSpPr>
            <a:spLocks noGrp="1" noChangeArrowheads="1"/>
          </p:cNvSpPr>
          <p:nvPr>
            <p:ph type="ftr" sz="quarter" idx="2"/>
          </p:nvPr>
        </p:nvSpPr>
        <p:spPr bwMode="auto">
          <a:xfrm>
            <a:off x="0" y="6421438"/>
            <a:ext cx="4271963" cy="338137"/>
          </a:xfrm>
          <a:prstGeom prst="rect">
            <a:avLst/>
          </a:prstGeom>
          <a:noFill/>
          <a:ln w="9525">
            <a:noFill/>
            <a:miter lim="800000"/>
            <a:headEnd/>
            <a:tailEnd/>
          </a:ln>
          <a:effectLst/>
        </p:spPr>
        <p:txBody>
          <a:bodyPr vert="horz" wrap="square" lIns="91842" tIns="45921" rIns="91842" bIns="45921" numCol="1" anchor="b" anchorCtr="0" compatLnSpc="1">
            <a:prstTxWarp prst="textNoShape">
              <a:avLst/>
            </a:prstTxWarp>
          </a:bodyPr>
          <a:lstStyle>
            <a:lvl1pPr defTabSz="919163" eaLnBrk="0" hangingPunct="0">
              <a:defRPr sz="1200">
                <a:ea typeface="ＭＳ Ｐゴシック" pitchFamily="34" charset="-128"/>
                <a:cs typeface="+mn-cs"/>
              </a:defRPr>
            </a:lvl1pPr>
          </a:lstStyle>
          <a:p>
            <a:pPr>
              <a:defRPr/>
            </a:pPr>
            <a:endParaRPr lang="en-GB"/>
          </a:p>
        </p:txBody>
      </p:sp>
      <p:sp>
        <p:nvSpPr>
          <p:cNvPr id="72709" name="Rectangle 5"/>
          <p:cNvSpPr>
            <a:spLocks noGrp="1" noChangeArrowheads="1"/>
          </p:cNvSpPr>
          <p:nvPr>
            <p:ph type="sldNum" sz="quarter" idx="3"/>
          </p:nvPr>
        </p:nvSpPr>
        <p:spPr bwMode="auto">
          <a:xfrm>
            <a:off x="5581650" y="6421438"/>
            <a:ext cx="4273550" cy="338137"/>
          </a:xfrm>
          <a:prstGeom prst="rect">
            <a:avLst/>
          </a:prstGeom>
          <a:noFill/>
          <a:ln w="9525">
            <a:noFill/>
            <a:miter lim="800000"/>
            <a:headEnd/>
            <a:tailEnd/>
          </a:ln>
          <a:effectLst/>
        </p:spPr>
        <p:txBody>
          <a:bodyPr vert="horz" wrap="square" lIns="91842" tIns="45921" rIns="91842" bIns="45921" numCol="1" anchor="b" anchorCtr="0" compatLnSpc="1">
            <a:prstTxWarp prst="textNoShape">
              <a:avLst/>
            </a:prstTxWarp>
          </a:bodyPr>
          <a:lstStyle>
            <a:lvl1pPr algn="r" defTabSz="919163" eaLnBrk="0" hangingPunct="0">
              <a:defRPr sz="1200">
                <a:ea typeface="ＭＳ Ｐゴシック" pitchFamily="34" charset="-128"/>
                <a:cs typeface="+mn-cs"/>
              </a:defRPr>
            </a:lvl1pPr>
          </a:lstStyle>
          <a:p>
            <a:pPr>
              <a:defRPr/>
            </a:pPr>
            <a:fld id="{BEDB7BFA-5AC6-4FBE-B3DF-BA21525EB5C8}" type="slidenum">
              <a:rPr lang="en-GB"/>
              <a:pPr>
                <a:defRPr/>
              </a:pPr>
              <a:t>‹#›</a:t>
            </a:fld>
            <a:endParaRPr lang="en-GB" dirty="0"/>
          </a:p>
        </p:txBody>
      </p:sp>
    </p:spTree>
    <p:extLst>
      <p:ext uri="{BB962C8B-B14F-4D97-AF65-F5344CB8AC3E}">
        <p14:creationId xmlns:p14="http://schemas.microsoft.com/office/powerpoint/2010/main" val="1087659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4271963" cy="338138"/>
          </a:xfrm>
          <a:prstGeom prst="rect">
            <a:avLst/>
          </a:prstGeom>
          <a:noFill/>
          <a:ln w="9525">
            <a:noFill/>
            <a:miter lim="800000"/>
            <a:headEnd/>
            <a:tailEnd/>
          </a:ln>
        </p:spPr>
        <p:txBody>
          <a:bodyPr vert="horz" wrap="square" lIns="91842" tIns="45921" rIns="91842" bIns="45921" numCol="1" anchor="t" anchorCtr="0" compatLnSpc="1">
            <a:prstTxWarp prst="textNoShape">
              <a:avLst/>
            </a:prstTxWarp>
          </a:bodyPr>
          <a:lstStyle>
            <a:lvl1pPr defTabSz="919163" eaLnBrk="0" hangingPunct="0">
              <a:defRPr sz="1200">
                <a:ea typeface="ＭＳ Ｐゴシック" pitchFamily="34" charset="-128"/>
                <a:cs typeface="+mn-cs"/>
              </a:defRPr>
            </a:lvl1pPr>
          </a:lstStyle>
          <a:p>
            <a:pPr>
              <a:defRPr/>
            </a:pPr>
            <a:endParaRPr lang="en-GB"/>
          </a:p>
        </p:txBody>
      </p:sp>
      <p:sp>
        <p:nvSpPr>
          <p:cNvPr id="17411" name="Rectangle 3"/>
          <p:cNvSpPr>
            <a:spLocks noGrp="1" noChangeArrowheads="1"/>
          </p:cNvSpPr>
          <p:nvPr>
            <p:ph type="dt" idx="1"/>
          </p:nvPr>
        </p:nvSpPr>
        <p:spPr bwMode="auto">
          <a:xfrm>
            <a:off x="5584825" y="0"/>
            <a:ext cx="4271963" cy="338138"/>
          </a:xfrm>
          <a:prstGeom prst="rect">
            <a:avLst/>
          </a:prstGeom>
          <a:noFill/>
          <a:ln w="9525">
            <a:noFill/>
            <a:miter lim="800000"/>
            <a:headEnd/>
            <a:tailEnd/>
          </a:ln>
        </p:spPr>
        <p:txBody>
          <a:bodyPr vert="horz" wrap="square" lIns="91842" tIns="45921" rIns="91842" bIns="45921" numCol="1" anchor="t" anchorCtr="0" compatLnSpc="1">
            <a:prstTxWarp prst="textNoShape">
              <a:avLst/>
            </a:prstTxWarp>
          </a:bodyPr>
          <a:lstStyle>
            <a:lvl1pPr algn="r" defTabSz="919163" eaLnBrk="0" hangingPunct="0">
              <a:defRPr sz="1200">
                <a:ea typeface="ＭＳ Ｐゴシック" pitchFamily="34" charset="-128"/>
                <a:cs typeface="+mn-cs"/>
              </a:defRPr>
            </a:lvl1pPr>
          </a:lstStyle>
          <a:p>
            <a:pPr>
              <a:defRPr/>
            </a:pPr>
            <a:fld id="{FEF2470A-66B0-4116-A7E8-A9A1A9940F65}" type="datetimeFigureOut">
              <a:rPr lang="en-GB"/>
              <a:pPr>
                <a:defRPr/>
              </a:pPr>
              <a:t>18/01/2022</a:t>
            </a:fld>
            <a:endParaRPr lang="en-GB" dirty="0"/>
          </a:p>
        </p:txBody>
      </p:sp>
      <p:sp>
        <p:nvSpPr>
          <p:cNvPr id="14340" name="Rectangle 4"/>
          <p:cNvSpPr>
            <a:spLocks noGrp="1" noRot="1" noChangeAspect="1" noChangeArrowheads="1" noTextEdit="1"/>
          </p:cNvSpPr>
          <p:nvPr>
            <p:ph type="sldImg" idx="2"/>
          </p:nvPr>
        </p:nvSpPr>
        <p:spPr bwMode="auto">
          <a:xfrm>
            <a:off x="3241675" y="506413"/>
            <a:ext cx="3382963" cy="2536825"/>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1314450" y="3213100"/>
            <a:ext cx="7227888" cy="3041650"/>
          </a:xfrm>
          <a:prstGeom prst="rect">
            <a:avLst/>
          </a:prstGeom>
          <a:noFill/>
          <a:ln w="9525">
            <a:noFill/>
            <a:miter lim="800000"/>
            <a:headEnd/>
            <a:tailEnd/>
          </a:ln>
        </p:spPr>
        <p:txBody>
          <a:bodyPr vert="horz" wrap="square" lIns="91842" tIns="45921" rIns="91842" bIns="45921"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7414" name="Rectangle 6"/>
          <p:cNvSpPr>
            <a:spLocks noGrp="1" noChangeArrowheads="1"/>
          </p:cNvSpPr>
          <p:nvPr>
            <p:ph type="ftr" sz="quarter" idx="4"/>
          </p:nvPr>
        </p:nvSpPr>
        <p:spPr bwMode="auto">
          <a:xfrm>
            <a:off x="0" y="6423025"/>
            <a:ext cx="4271963" cy="338138"/>
          </a:xfrm>
          <a:prstGeom prst="rect">
            <a:avLst/>
          </a:prstGeom>
          <a:noFill/>
          <a:ln w="9525">
            <a:noFill/>
            <a:miter lim="800000"/>
            <a:headEnd/>
            <a:tailEnd/>
          </a:ln>
        </p:spPr>
        <p:txBody>
          <a:bodyPr vert="horz" wrap="square" lIns="91842" tIns="45921" rIns="91842" bIns="45921" numCol="1" anchor="b" anchorCtr="0" compatLnSpc="1">
            <a:prstTxWarp prst="textNoShape">
              <a:avLst/>
            </a:prstTxWarp>
          </a:bodyPr>
          <a:lstStyle>
            <a:lvl1pPr defTabSz="919163" eaLnBrk="0" hangingPunct="0">
              <a:defRPr sz="1200">
                <a:ea typeface="ＭＳ Ｐゴシック" pitchFamily="34" charset="-128"/>
                <a:cs typeface="+mn-cs"/>
              </a:defRPr>
            </a:lvl1pPr>
          </a:lstStyle>
          <a:p>
            <a:pPr>
              <a:defRPr/>
            </a:pPr>
            <a:endParaRPr lang="en-GB"/>
          </a:p>
        </p:txBody>
      </p:sp>
      <p:sp>
        <p:nvSpPr>
          <p:cNvPr id="17415" name="Rectangle 7"/>
          <p:cNvSpPr>
            <a:spLocks noGrp="1" noChangeArrowheads="1"/>
          </p:cNvSpPr>
          <p:nvPr>
            <p:ph type="sldNum" sz="quarter" idx="5"/>
          </p:nvPr>
        </p:nvSpPr>
        <p:spPr bwMode="auto">
          <a:xfrm>
            <a:off x="5584825" y="6423025"/>
            <a:ext cx="4271963" cy="338138"/>
          </a:xfrm>
          <a:prstGeom prst="rect">
            <a:avLst/>
          </a:prstGeom>
          <a:noFill/>
          <a:ln w="9525">
            <a:noFill/>
            <a:miter lim="800000"/>
            <a:headEnd/>
            <a:tailEnd/>
          </a:ln>
        </p:spPr>
        <p:txBody>
          <a:bodyPr vert="horz" wrap="square" lIns="91842" tIns="45921" rIns="91842" bIns="45921" numCol="1" anchor="b" anchorCtr="0" compatLnSpc="1">
            <a:prstTxWarp prst="textNoShape">
              <a:avLst/>
            </a:prstTxWarp>
          </a:bodyPr>
          <a:lstStyle>
            <a:lvl1pPr algn="r" defTabSz="919163" eaLnBrk="0" hangingPunct="0">
              <a:defRPr sz="1200">
                <a:ea typeface="ＭＳ Ｐゴシック" pitchFamily="34" charset="-128"/>
                <a:cs typeface="+mn-cs"/>
              </a:defRPr>
            </a:lvl1pPr>
          </a:lstStyle>
          <a:p>
            <a:pPr>
              <a:defRPr/>
            </a:pPr>
            <a:fld id="{0FFF0C42-664B-4743-9368-6B698828F174}" type="slidenum">
              <a:rPr lang="en-GB"/>
              <a:pPr>
                <a:defRPr/>
              </a:pPr>
              <a:t>‹#›</a:t>
            </a:fld>
            <a:endParaRPr lang="en-GB" dirty="0"/>
          </a:p>
        </p:txBody>
      </p:sp>
    </p:spTree>
    <p:extLst>
      <p:ext uri="{BB962C8B-B14F-4D97-AF65-F5344CB8AC3E}">
        <p14:creationId xmlns:p14="http://schemas.microsoft.com/office/powerpoint/2010/main" val="13576653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63CE8109-2BFC-4638-A13B-2187E23E71AD}" type="slidenum">
              <a:rPr lang="en-GB" smtClean="0">
                <a:ea typeface="ＭＳ Ｐゴシック"/>
                <a:cs typeface="ＭＳ Ｐゴシック"/>
              </a:rPr>
              <a:pPr/>
              <a:t>1</a:t>
            </a:fld>
            <a:endParaRPr lang="en-GB">
              <a:ea typeface="ＭＳ Ｐゴシック"/>
              <a:cs typeface="ＭＳ Ｐゴシック"/>
            </a:endParaRPr>
          </a:p>
        </p:txBody>
      </p:sp>
      <p:sp>
        <p:nvSpPr>
          <p:cNvPr id="17410" name="Rectangle 7"/>
          <p:cNvSpPr txBox="1">
            <a:spLocks noGrp="1" noChangeArrowheads="1"/>
          </p:cNvSpPr>
          <p:nvPr/>
        </p:nvSpPr>
        <p:spPr bwMode="auto">
          <a:xfrm>
            <a:off x="5584825" y="6423025"/>
            <a:ext cx="4271963" cy="338138"/>
          </a:xfrm>
          <a:prstGeom prst="rect">
            <a:avLst/>
          </a:prstGeom>
          <a:noFill/>
          <a:ln w="9525">
            <a:noFill/>
            <a:miter lim="800000"/>
            <a:headEnd/>
            <a:tailEnd/>
          </a:ln>
        </p:spPr>
        <p:txBody>
          <a:bodyPr lIns="91842" tIns="45921" rIns="91842" bIns="45921" anchor="b"/>
          <a:lstStyle/>
          <a:p>
            <a:pPr algn="r" defTabSz="919163" eaLnBrk="0" hangingPunct="0"/>
            <a:fld id="{87B25608-AFC2-4E00-8F72-2905C2CF5081}" type="slidenum">
              <a:rPr lang="en-GB" sz="1200"/>
              <a:pPr algn="r" defTabSz="919163" eaLnBrk="0" hangingPunct="0"/>
              <a:t>1</a:t>
            </a:fld>
            <a:endParaRPr lang="en-GB" sz="120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ea typeface="ＭＳ Ｐゴシック"/>
            </a:endParaRPr>
          </a:p>
        </p:txBody>
      </p:sp>
    </p:spTree>
    <p:extLst>
      <p:ext uri="{BB962C8B-B14F-4D97-AF65-F5344CB8AC3E}">
        <p14:creationId xmlns:p14="http://schemas.microsoft.com/office/powerpoint/2010/main" val="32784672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Rectangle 7"/>
          <p:cNvSpPr>
            <a:spLocks noGrp="1" noChangeArrowheads="1"/>
          </p:cNvSpPr>
          <p:nvPr>
            <p:ph type="sldNum" sz="quarter" idx="5"/>
          </p:nvPr>
        </p:nvSpPr>
        <p:spPr>
          <a:noFill/>
        </p:spPr>
        <p:txBody>
          <a:bodyPr/>
          <a:lstStyle/>
          <a:p>
            <a:fld id="{4DC2CC60-5B90-4AA6-8A3E-7BD28C45B809}" type="slidenum">
              <a:rPr lang="en-GB" smtClean="0">
                <a:ea typeface="ＭＳ Ｐゴシック" charset="-128"/>
              </a:rPr>
              <a:pPr/>
              <a:t>12</a:t>
            </a:fld>
            <a:endParaRPr lang="en-GB">
              <a:ea typeface="ＭＳ Ｐゴシック" charset="-128"/>
            </a:endParaRPr>
          </a:p>
        </p:txBody>
      </p:sp>
      <p:sp>
        <p:nvSpPr>
          <p:cNvPr id="158722" name="Rectangle 7"/>
          <p:cNvSpPr txBox="1">
            <a:spLocks noGrp="1" noChangeArrowheads="1"/>
          </p:cNvSpPr>
          <p:nvPr/>
        </p:nvSpPr>
        <p:spPr bwMode="auto">
          <a:xfrm>
            <a:off x="5584825" y="6423025"/>
            <a:ext cx="4271963" cy="338138"/>
          </a:xfrm>
          <a:prstGeom prst="rect">
            <a:avLst/>
          </a:prstGeom>
          <a:noFill/>
          <a:ln w="9525">
            <a:noFill/>
            <a:miter lim="800000"/>
            <a:headEnd/>
            <a:tailEnd/>
          </a:ln>
        </p:spPr>
        <p:txBody>
          <a:bodyPr lIns="91842" tIns="45921" rIns="91842" bIns="45921" anchor="b"/>
          <a:lstStyle/>
          <a:p>
            <a:pPr algn="r" defTabSz="919163" eaLnBrk="0" hangingPunct="0"/>
            <a:fld id="{6045CC7F-C238-4523-9BB1-7F0091B4A5D1}" type="slidenum">
              <a:rPr lang="en-GB" sz="1200"/>
              <a:pPr algn="r" defTabSz="919163" eaLnBrk="0" hangingPunct="0"/>
              <a:t>12</a:t>
            </a:fld>
            <a:endParaRPr lang="en-GB" sz="1200"/>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p:spPr>
        <p:txBody>
          <a:bodyPr/>
          <a:lstStyle/>
          <a:p>
            <a:pPr eaLnBrk="1" hangingPunct="1"/>
            <a:endParaRPr lang="en-US">
              <a:ea typeface="ＭＳ Ｐゴシック" charset="-128"/>
            </a:endParaRPr>
          </a:p>
        </p:txBody>
      </p:sp>
    </p:spTree>
    <p:extLst>
      <p:ext uri="{BB962C8B-B14F-4D97-AF65-F5344CB8AC3E}">
        <p14:creationId xmlns:p14="http://schemas.microsoft.com/office/powerpoint/2010/main" val="30009942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Rectangle 7"/>
          <p:cNvSpPr>
            <a:spLocks noGrp="1" noChangeArrowheads="1"/>
          </p:cNvSpPr>
          <p:nvPr>
            <p:ph type="sldNum" sz="quarter" idx="5"/>
          </p:nvPr>
        </p:nvSpPr>
        <p:spPr>
          <a:noFill/>
        </p:spPr>
        <p:txBody>
          <a:bodyPr/>
          <a:lstStyle/>
          <a:p>
            <a:fld id="{4DC2CC60-5B90-4AA6-8A3E-7BD28C45B809}" type="slidenum">
              <a:rPr lang="en-GB" smtClean="0">
                <a:ea typeface="ＭＳ Ｐゴシック" charset="-128"/>
              </a:rPr>
              <a:pPr/>
              <a:t>13</a:t>
            </a:fld>
            <a:endParaRPr lang="en-GB">
              <a:ea typeface="ＭＳ Ｐゴシック" charset="-128"/>
            </a:endParaRPr>
          </a:p>
        </p:txBody>
      </p:sp>
      <p:sp>
        <p:nvSpPr>
          <p:cNvPr id="158722" name="Rectangle 7"/>
          <p:cNvSpPr txBox="1">
            <a:spLocks noGrp="1" noChangeArrowheads="1"/>
          </p:cNvSpPr>
          <p:nvPr/>
        </p:nvSpPr>
        <p:spPr bwMode="auto">
          <a:xfrm>
            <a:off x="5584825" y="6423025"/>
            <a:ext cx="4271963" cy="338138"/>
          </a:xfrm>
          <a:prstGeom prst="rect">
            <a:avLst/>
          </a:prstGeom>
          <a:noFill/>
          <a:ln w="9525">
            <a:noFill/>
            <a:miter lim="800000"/>
            <a:headEnd/>
            <a:tailEnd/>
          </a:ln>
        </p:spPr>
        <p:txBody>
          <a:bodyPr lIns="91842" tIns="45921" rIns="91842" bIns="45921" anchor="b"/>
          <a:lstStyle/>
          <a:p>
            <a:pPr algn="r" defTabSz="919163" eaLnBrk="0" hangingPunct="0"/>
            <a:fld id="{6045CC7F-C238-4523-9BB1-7F0091B4A5D1}" type="slidenum">
              <a:rPr lang="en-GB" sz="1200"/>
              <a:pPr algn="r" defTabSz="919163" eaLnBrk="0" hangingPunct="0"/>
              <a:t>13</a:t>
            </a:fld>
            <a:endParaRPr lang="en-GB" sz="1200"/>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p:spPr>
        <p:txBody>
          <a:bodyPr/>
          <a:lstStyle/>
          <a:p>
            <a:pPr eaLnBrk="1" hangingPunct="1"/>
            <a:endParaRPr lang="en-US">
              <a:ea typeface="ＭＳ Ｐゴシック" charset="-128"/>
            </a:endParaRPr>
          </a:p>
        </p:txBody>
      </p:sp>
    </p:spTree>
    <p:extLst>
      <p:ext uri="{BB962C8B-B14F-4D97-AF65-F5344CB8AC3E}">
        <p14:creationId xmlns:p14="http://schemas.microsoft.com/office/powerpoint/2010/main" val="1825286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Rectangle 7"/>
          <p:cNvSpPr>
            <a:spLocks noGrp="1" noChangeArrowheads="1"/>
          </p:cNvSpPr>
          <p:nvPr>
            <p:ph type="sldNum" sz="quarter" idx="5"/>
          </p:nvPr>
        </p:nvSpPr>
        <p:spPr>
          <a:noFill/>
        </p:spPr>
        <p:txBody>
          <a:bodyPr/>
          <a:lstStyle/>
          <a:p>
            <a:fld id="{A1520791-94BD-43CC-9534-1C07F8E75B60}" type="slidenum">
              <a:rPr lang="en-GB" smtClean="0">
                <a:ea typeface="ＭＳ Ｐゴシック" charset="-128"/>
              </a:rPr>
              <a:pPr/>
              <a:t>14</a:t>
            </a:fld>
            <a:endParaRPr lang="en-GB">
              <a:ea typeface="ＭＳ Ｐゴシック" charset="-128"/>
            </a:endParaRPr>
          </a:p>
        </p:txBody>
      </p:sp>
      <p:sp>
        <p:nvSpPr>
          <p:cNvPr id="160770" name="Rectangle 7"/>
          <p:cNvSpPr txBox="1">
            <a:spLocks noGrp="1" noChangeArrowheads="1"/>
          </p:cNvSpPr>
          <p:nvPr/>
        </p:nvSpPr>
        <p:spPr bwMode="auto">
          <a:xfrm>
            <a:off x="5584825" y="6423025"/>
            <a:ext cx="4271963" cy="338138"/>
          </a:xfrm>
          <a:prstGeom prst="rect">
            <a:avLst/>
          </a:prstGeom>
          <a:noFill/>
          <a:ln w="9525">
            <a:noFill/>
            <a:miter lim="800000"/>
            <a:headEnd/>
            <a:tailEnd/>
          </a:ln>
        </p:spPr>
        <p:txBody>
          <a:bodyPr lIns="91842" tIns="45921" rIns="91842" bIns="45921" anchor="b"/>
          <a:lstStyle/>
          <a:p>
            <a:pPr algn="r" defTabSz="919163" eaLnBrk="0" hangingPunct="0"/>
            <a:fld id="{F13BD4F8-77E1-4047-8DE0-8EB90E4517F8}" type="slidenum">
              <a:rPr lang="en-GB" sz="1200"/>
              <a:pPr algn="r" defTabSz="919163" eaLnBrk="0" hangingPunct="0"/>
              <a:t>14</a:t>
            </a:fld>
            <a:endParaRPr lang="en-GB" sz="1200"/>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p:spPr>
        <p:txBody>
          <a:bodyPr/>
          <a:lstStyle/>
          <a:p>
            <a:pPr eaLnBrk="1" hangingPunct="1"/>
            <a:endParaRPr lang="en-US">
              <a:ea typeface="ＭＳ Ｐゴシック" charset="-128"/>
            </a:endParaRPr>
          </a:p>
        </p:txBody>
      </p:sp>
    </p:spTree>
    <p:extLst>
      <p:ext uri="{BB962C8B-B14F-4D97-AF65-F5344CB8AC3E}">
        <p14:creationId xmlns:p14="http://schemas.microsoft.com/office/powerpoint/2010/main" val="2377322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Rectangle 7"/>
          <p:cNvSpPr>
            <a:spLocks noGrp="1" noChangeArrowheads="1"/>
          </p:cNvSpPr>
          <p:nvPr>
            <p:ph type="sldNum" sz="quarter" idx="5"/>
          </p:nvPr>
        </p:nvSpPr>
        <p:spPr>
          <a:noFill/>
        </p:spPr>
        <p:txBody>
          <a:bodyPr/>
          <a:lstStyle/>
          <a:p>
            <a:fld id="{A1520791-94BD-43CC-9534-1C07F8E75B60}" type="slidenum">
              <a:rPr lang="en-GB" smtClean="0">
                <a:ea typeface="ＭＳ Ｐゴシック" charset="-128"/>
              </a:rPr>
              <a:pPr/>
              <a:t>15</a:t>
            </a:fld>
            <a:endParaRPr lang="en-GB">
              <a:ea typeface="ＭＳ Ｐゴシック" charset="-128"/>
            </a:endParaRPr>
          </a:p>
        </p:txBody>
      </p:sp>
      <p:sp>
        <p:nvSpPr>
          <p:cNvPr id="160770" name="Rectangle 7"/>
          <p:cNvSpPr txBox="1">
            <a:spLocks noGrp="1" noChangeArrowheads="1"/>
          </p:cNvSpPr>
          <p:nvPr/>
        </p:nvSpPr>
        <p:spPr bwMode="auto">
          <a:xfrm>
            <a:off x="5584825" y="6423025"/>
            <a:ext cx="4271963" cy="338138"/>
          </a:xfrm>
          <a:prstGeom prst="rect">
            <a:avLst/>
          </a:prstGeom>
          <a:noFill/>
          <a:ln w="9525">
            <a:noFill/>
            <a:miter lim="800000"/>
            <a:headEnd/>
            <a:tailEnd/>
          </a:ln>
        </p:spPr>
        <p:txBody>
          <a:bodyPr lIns="91842" tIns="45921" rIns="91842" bIns="45921" anchor="b"/>
          <a:lstStyle/>
          <a:p>
            <a:pPr algn="r" defTabSz="919163" eaLnBrk="0" hangingPunct="0"/>
            <a:fld id="{F13BD4F8-77E1-4047-8DE0-8EB90E4517F8}" type="slidenum">
              <a:rPr lang="en-GB" sz="1200"/>
              <a:pPr algn="r" defTabSz="919163" eaLnBrk="0" hangingPunct="0"/>
              <a:t>15</a:t>
            </a:fld>
            <a:endParaRPr lang="en-GB" sz="1200"/>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p:spPr>
        <p:txBody>
          <a:bodyPr/>
          <a:lstStyle/>
          <a:p>
            <a:pPr eaLnBrk="1" hangingPunct="1"/>
            <a:endParaRPr lang="en-US">
              <a:ea typeface="ＭＳ Ｐゴシック" charset="-128"/>
            </a:endParaRPr>
          </a:p>
        </p:txBody>
      </p:sp>
    </p:spTree>
    <p:extLst>
      <p:ext uri="{BB962C8B-B14F-4D97-AF65-F5344CB8AC3E}">
        <p14:creationId xmlns:p14="http://schemas.microsoft.com/office/powerpoint/2010/main" val="2118722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Rectangle 7"/>
          <p:cNvSpPr>
            <a:spLocks noGrp="1" noChangeArrowheads="1"/>
          </p:cNvSpPr>
          <p:nvPr>
            <p:ph type="sldNum" sz="quarter" idx="5"/>
          </p:nvPr>
        </p:nvSpPr>
        <p:spPr>
          <a:noFill/>
        </p:spPr>
        <p:txBody>
          <a:bodyPr/>
          <a:lstStyle/>
          <a:p>
            <a:fld id="{A1520791-94BD-43CC-9534-1C07F8E75B60}" type="slidenum">
              <a:rPr lang="en-GB" smtClean="0">
                <a:ea typeface="ＭＳ Ｐゴシック" charset="-128"/>
              </a:rPr>
              <a:pPr/>
              <a:t>16</a:t>
            </a:fld>
            <a:endParaRPr lang="en-GB">
              <a:ea typeface="ＭＳ Ｐゴシック" charset="-128"/>
            </a:endParaRPr>
          </a:p>
        </p:txBody>
      </p:sp>
      <p:sp>
        <p:nvSpPr>
          <p:cNvPr id="160770" name="Rectangle 7"/>
          <p:cNvSpPr txBox="1">
            <a:spLocks noGrp="1" noChangeArrowheads="1"/>
          </p:cNvSpPr>
          <p:nvPr/>
        </p:nvSpPr>
        <p:spPr bwMode="auto">
          <a:xfrm>
            <a:off x="5584825" y="6423025"/>
            <a:ext cx="4271963" cy="338138"/>
          </a:xfrm>
          <a:prstGeom prst="rect">
            <a:avLst/>
          </a:prstGeom>
          <a:noFill/>
          <a:ln w="9525">
            <a:noFill/>
            <a:miter lim="800000"/>
            <a:headEnd/>
            <a:tailEnd/>
          </a:ln>
        </p:spPr>
        <p:txBody>
          <a:bodyPr lIns="91842" tIns="45921" rIns="91842" bIns="45921" anchor="b"/>
          <a:lstStyle/>
          <a:p>
            <a:pPr algn="r" defTabSz="919163" eaLnBrk="0" hangingPunct="0"/>
            <a:fld id="{F13BD4F8-77E1-4047-8DE0-8EB90E4517F8}" type="slidenum">
              <a:rPr lang="en-GB" sz="1200"/>
              <a:pPr algn="r" defTabSz="919163" eaLnBrk="0" hangingPunct="0"/>
              <a:t>16</a:t>
            </a:fld>
            <a:endParaRPr lang="en-GB" sz="1200"/>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p:spPr>
        <p:txBody>
          <a:bodyPr/>
          <a:lstStyle/>
          <a:p>
            <a:pPr eaLnBrk="1" hangingPunct="1"/>
            <a:endParaRPr lang="en-US">
              <a:ea typeface="ＭＳ Ｐゴシック" charset="-128"/>
            </a:endParaRPr>
          </a:p>
        </p:txBody>
      </p:sp>
    </p:spTree>
    <p:extLst>
      <p:ext uri="{BB962C8B-B14F-4D97-AF65-F5344CB8AC3E}">
        <p14:creationId xmlns:p14="http://schemas.microsoft.com/office/powerpoint/2010/main" val="2111003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p:spPr>
        <p:txBody>
          <a:bodyPr/>
          <a:lstStyle/>
          <a:p>
            <a:endParaRPr lang="en-US">
              <a:ea typeface="ＭＳ Ｐゴシック"/>
            </a:endParaRPr>
          </a:p>
        </p:txBody>
      </p:sp>
      <p:sp>
        <p:nvSpPr>
          <p:cNvPr id="27651" name="Slide Number Placeholder 3"/>
          <p:cNvSpPr>
            <a:spLocks noGrp="1"/>
          </p:cNvSpPr>
          <p:nvPr>
            <p:ph type="sldNum" sz="quarter" idx="5"/>
          </p:nvPr>
        </p:nvSpPr>
        <p:spPr>
          <a:noFill/>
        </p:spPr>
        <p:txBody>
          <a:bodyPr/>
          <a:lstStyle/>
          <a:p>
            <a:fld id="{901EF800-EC83-4E45-AB5E-B04388F362F5}" type="slidenum">
              <a:rPr lang="en-GB" smtClean="0">
                <a:ea typeface="ＭＳ Ｐゴシック"/>
                <a:cs typeface="ＭＳ Ｐゴシック"/>
              </a:rPr>
              <a:pPr/>
              <a:t>2</a:t>
            </a:fld>
            <a:endParaRPr lang="en-GB">
              <a:ea typeface="ＭＳ Ｐゴシック"/>
              <a:cs typeface="ＭＳ Ｐゴシック"/>
            </a:endParaRPr>
          </a:p>
        </p:txBody>
      </p:sp>
    </p:spTree>
    <p:extLst>
      <p:ext uri="{BB962C8B-B14F-4D97-AF65-F5344CB8AC3E}">
        <p14:creationId xmlns:p14="http://schemas.microsoft.com/office/powerpoint/2010/main" val="844702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p:spPr>
        <p:txBody>
          <a:bodyPr/>
          <a:lstStyle/>
          <a:p>
            <a:endParaRPr lang="en-US">
              <a:ea typeface="ＭＳ Ｐゴシック"/>
            </a:endParaRPr>
          </a:p>
        </p:txBody>
      </p:sp>
      <p:sp>
        <p:nvSpPr>
          <p:cNvPr id="27651" name="Slide Number Placeholder 3"/>
          <p:cNvSpPr>
            <a:spLocks noGrp="1"/>
          </p:cNvSpPr>
          <p:nvPr>
            <p:ph type="sldNum" sz="quarter" idx="5"/>
          </p:nvPr>
        </p:nvSpPr>
        <p:spPr>
          <a:noFill/>
        </p:spPr>
        <p:txBody>
          <a:bodyPr/>
          <a:lstStyle/>
          <a:p>
            <a:fld id="{901EF800-EC83-4E45-AB5E-B04388F362F5}" type="slidenum">
              <a:rPr lang="en-GB" smtClean="0">
                <a:ea typeface="ＭＳ Ｐゴシック"/>
                <a:cs typeface="ＭＳ Ｐゴシック"/>
              </a:rPr>
              <a:pPr/>
              <a:t>3</a:t>
            </a:fld>
            <a:endParaRPr lang="en-GB">
              <a:ea typeface="ＭＳ Ｐゴシック"/>
              <a:cs typeface="ＭＳ Ｐゴシック"/>
            </a:endParaRPr>
          </a:p>
        </p:txBody>
      </p:sp>
    </p:spTree>
    <p:extLst>
      <p:ext uri="{BB962C8B-B14F-4D97-AF65-F5344CB8AC3E}">
        <p14:creationId xmlns:p14="http://schemas.microsoft.com/office/powerpoint/2010/main" val="3691698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p:spPr>
        <p:txBody>
          <a:bodyPr/>
          <a:lstStyle/>
          <a:p>
            <a:endParaRPr lang="en-US">
              <a:ea typeface="ＭＳ Ｐゴシック"/>
            </a:endParaRPr>
          </a:p>
        </p:txBody>
      </p:sp>
      <p:sp>
        <p:nvSpPr>
          <p:cNvPr id="27651" name="Slide Number Placeholder 3"/>
          <p:cNvSpPr>
            <a:spLocks noGrp="1"/>
          </p:cNvSpPr>
          <p:nvPr>
            <p:ph type="sldNum" sz="quarter" idx="5"/>
          </p:nvPr>
        </p:nvSpPr>
        <p:spPr>
          <a:noFill/>
        </p:spPr>
        <p:txBody>
          <a:bodyPr/>
          <a:lstStyle/>
          <a:p>
            <a:fld id="{901EF800-EC83-4E45-AB5E-B04388F362F5}" type="slidenum">
              <a:rPr lang="en-GB" smtClean="0">
                <a:ea typeface="ＭＳ Ｐゴシック"/>
                <a:cs typeface="ＭＳ Ｐゴシック"/>
              </a:rPr>
              <a:pPr/>
              <a:t>4</a:t>
            </a:fld>
            <a:endParaRPr lang="en-GB">
              <a:ea typeface="ＭＳ Ｐゴシック"/>
              <a:cs typeface="ＭＳ Ｐゴシック"/>
            </a:endParaRPr>
          </a:p>
        </p:txBody>
      </p:sp>
    </p:spTree>
    <p:extLst>
      <p:ext uri="{BB962C8B-B14F-4D97-AF65-F5344CB8AC3E}">
        <p14:creationId xmlns:p14="http://schemas.microsoft.com/office/powerpoint/2010/main" val="2644301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p:spPr>
        <p:txBody>
          <a:bodyPr/>
          <a:lstStyle/>
          <a:p>
            <a:endParaRPr lang="en-US">
              <a:ea typeface="ＭＳ Ｐゴシック"/>
            </a:endParaRPr>
          </a:p>
        </p:txBody>
      </p:sp>
      <p:sp>
        <p:nvSpPr>
          <p:cNvPr id="27651" name="Slide Number Placeholder 3"/>
          <p:cNvSpPr>
            <a:spLocks noGrp="1"/>
          </p:cNvSpPr>
          <p:nvPr>
            <p:ph type="sldNum" sz="quarter" idx="5"/>
          </p:nvPr>
        </p:nvSpPr>
        <p:spPr>
          <a:noFill/>
        </p:spPr>
        <p:txBody>
          <a:bodyPr/>
          <a:lstStyle/>
          <a:p>
            <a:fld id="{901EF800-EC83-4E45-AB5E-B04388F362F5}" type="slidenum">
              <a:rPr lang="en-GB" smtClean="0">
                <a:ea typeface="ＭＳ Ｐゴシック"/>
                <a:cs typeface="ＭＳ Ｐゴシック"/>
              </a:rPr>
              <a:pPr/>
              <a:t>5</a:t>
            </a:fld>
            <a:endParaRPr lang="en-GB">
              <a:ea typeface="ＭＳ Ｐゴシック"/>
              <a:cs typeface="ＭＳ Ｐゴシック"/>
            </a:endParaRPr>
          </a:p>
        </p:txBody>
      </p:sp>
    </p:spTree>
    <p:extLst>
      <p:ext uri="{BB962C8B-B14F-4D97-AF65-F5344CB8AC3E}">
        <p14:creationId xmlns:p14="http://schemas.microsoft.com/office/powerpoint/2010/main" val="3809722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p:spPr>
        <p:txBody>
          <a:bodyPr/>
          <a:lstStyle/>
          <a:p>
            <a:endParaRPr lang="en-US">
              <a:ea typeface="ＭＳ Ｐゴシック"/>
            </a:endParaRPr>
          </a:p>
        </p:txBody>
      </p:sp>
      <p:sp>
        <p:nvSpPr>
          <p:cNvPr id="27651" name="Slide Number Placeholder 3"/>
          <p:cNvSpPr>
            <a:spLocks noGrp="1"/>
          </p:cNvSpPr>
          <p:nvPr>
            <p:ph type="sldNum" sz="quarter" idx="5"/>
          </p:nvPr>
        </p:nvSpPr>
        <p:spPr>
          <a:noFill/>
        </p:spPr>
        <p:txBody>
          <a:bodyPr/>
          <a:lstStyle/>
          <a:p>
            <a:fld id="{901EF800-EC83-4E45-AB5E-B04388F362F5}" type="slidenum">
              <a:rPr lang="en-GB" smtClean="0">
                <a:ea typeface="ＭＳ Ｐゴシック"/>
                <a:cs typeface="ＭＳ Ｐゴシック"/>
              </a:rPr>
              <a:pPr/>
              <a:t>6</a:t>
            </a:fld>
            <a:endParaRPr lang="en-GB">
              <a:ea typeface="ＭＳ Ｐゴシック"/>
              <a:cs typeface="ＭＳ Ｐゴシック"/>
            </a:endParaRPr>
          </a:p>
        </p:txBody>
      </p:sp>
    </p:spTree>
    <p:extLst>
      <p:ext uri="{BB962C8B-B14F-4D97-AF65-F5344CB8AC3E}">
        <p14:creationId xmlns:p14="http://schemas.microsoft.com/office/powerpoint/2010/main" val="3995619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AE0D075A-A9B4-47F9-A0F2-D4718F04A686}" type="slidenum">
              <a:rPr lang="en-GB" smtClean="0">
                <a:ea typeface="ＭＳ Ｐゴシック"/>
                <a:cs typeface="ＭＳ Ｐゴシック"/>
              </a:rPr>
              <a:pPr/>
              <a:t>8</a:t>
            </a:fld>
            <a:endParaRPr lang="en-GB">
              <a:ea typeface="ＭＳ Ｐゴシック"/>
              <a:cs typeface="ＭＳ Ｐゴシック"/>
            </a:endParaRPr>
          </a:p>
        </p:txBody>
      </p:sp>
      <p:sp>
        <p:nvSpPr>
          <p:cNvPr id="33794" name="Rectangle 7"/>
          <p:cNvSpPr txBox="1">
            <a:spLocks noGrp="1" noChangeArrowheads="1"/>
          </p:cNvSpPr>
          <p:nvPr/>
        </p:nvSpPr>
        <p:spPr bwMode="auto">
          <a:xfrm>
            <a:off x="5584825" y="6423025"/>
            <a:ext cx="4271963" cy="338138"/>
          </a:xfrm>
          <a:prstGeom prst="rect">
            <a:avLst/>
          </a:prstGeom>
          <a:noFill/>
          <a:ln w="9525">
            <a:noFill/>
            <a:miter lim="800000"/>
            <a:headEnd/>
            <a:tailEnd/>
          </a:ln>
        </p:spPr>
        <p:txBody>
          <a:bodyPr lIns="91842" tIns="45921" rIns="91842" bIns="45921" anchor="b"/>
          <a:lstStyle/>
          <a:p>
            <a:pPr algn="r" defTabSz="919163" eaLnBrk="0" hangingPunct="0"/>
            <a:fld id="{6B2EDAFC-AFAC-4CF6-A4ED-61DEF5B35694}" type="slidenum">
              <a:rPr lang="en-GB" sz="1200"/>
              <a:pPr algn="r" defTabSz="919163" eaLnBrk="0" hangingPunct="0"/>
              <a:t>8</a:t>
            </a:fld>
            <a:endParaRPr lang="en-GB"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1495425" y="3381375"/>
            <a:ext cx="7227888" cy="3041650"/>
          </a:xfrm>
          <a:noFill/>
          <a:ln/>
        </p:spPr>
        <p:txBody>
          <a:bodyPr/>
          <a:lstStyle/>
          <a:p>
            <a:pPr eaLnBrk="1" hangingPunct="1"/>
            <a:endParaRPr lang="en-US">
              <a:ea typeface="ＭＳ Ｐゴシック"/>
            </a:endParaRPr>
          </a:p>
        </p:txBody>
      </p:sp>
    </p:spTree>
    <p:extLst>
      <p:ext uri="{BB962C8B-B14F-4D97-AF65-F5344CB8AC3E}">
        <p14:creationId xmlns:p14="http://schemas.microsoft.com/office/powerpoint/2010/main" val="1160171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83B869AB-BC00-4963-B52A-E229C18AF781}" type="slidenum">
              <a:rPr lang="en-GB" smtClean="0">
                <a:ea typeface="ＭＳ Ｐゴシック"/>
                <a:cs typeface="ＭＳ Ｐゴシック"/>
              </a:rPr>
              <a:pPr/>
              <a:t>9</a:t>
            </a:fld>
            <a:endParaRPr lang="en-GB">
              <a:ea typeface="ＭＳ Ｐゴシック"/>
              <a:cs typeface="ＭＳ Ｐゴシック"/>
            </a:endParaRPr>
          </a:p>
        </p:txBody>
      </p:sp>
      <p:sp>
        <p:nvSpPr>
          <p:cNvPr id="37890" name="Rectangle 7"/>
          <p:cNvSpPr txBox="1">
            <a:spLocks noGrp="1" noChangeArrowheads="1"/>
          </p:cNvSpPr>
          <p:nvPr/>
        </p:nvSpPr>
        <p:spPr bwMode="auto">
          <a:xfrm>
            <a:off x="5584825" y="6423025"/>
            <a:ext cx="4271963" cy="338138"/>
          </a:xfrm>
          <a:prstGeom prst="rect">
            <a:avLst/>
          </a:prstGeom>
          <a:noFill/>
          <a:ln w="9525">
            <a:noFill/>
            <a:miter lim="800000"/>
            <a:headEnd/>
            <a:tailEnd/>
          </a:ln>
        </p:spPr>
        <p:txBody>
          <a:bodyPr lIns="91842" tIns="45921" rIns="91842" bIns="45921" anchor="b"/>
          <a:lstStyle/>
          <a:p>
            <a:pPr algn="r" defTabSz="919163" eaLnBrk="0" hangingPunct="0"/>
            <a:fld id="{A75D2550-C6B5-4487-9C6E-37E103FE4BDF}" type="slidenum">
              <a:rPr lang="en-GB" sz="1200"/>
              <a:pPr algn="r" defTabSz="919163" eaLnBrk="0" hangingPunct="0"/>
              <a:t>9</a:t>
            </a:fld>
            <a:endParaRPr lang="en-GB"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ea typeface="ＭＳ Ｐゴシック"/>
            </a:endParaRPr>
          </a:p>
        </p:txBody>
      </p:sp>
    </p:spTree>
    <p:extLst>
      <p:ext uri="{BB962C8B-B14F-4D97-AF65-F5344CB8AC3E}">
        <p14:creationId xmlns:p14="http://schemas.microsoft.com/office/powerpoint/2010/main" val="2734811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p:spPr>
        <p:txBody>
          <a:bodyPr/>
          <a:lstStyle/>
          <a:p>
            <a:fld id="{DEF83B42-3A98-4E16-B478-8B661EB8C78E}" type="slidenum">
              <a:rPr lang="en-GB" smtClean="0">
                <a:ea typeface="ＭＳ Ｐゴシック"/>
                <a:cs typeface="ＭＳ Ｐゴシック"/>
              </a:rPr>
              <a:pPr/>
              <a:t>10</a:t>
            </a:fld>
            <a:endParaRPr lang="en-GB">
              <a:ea typeface="ＭＳ Ｐゴシック"/>
              <a:cs typeface="ＭＳ Ｐゴシック"/>
            </a:endParaRPr>
          </a:p>
        </p:txBody>
      </p:sp>
      <p:sp>
        <p:nvSpPr>
          <p:cNvPr id="39938" name="Rectangle 7"/>
          <p:cNvSpPr txBox="1">
            <a:spLocks noGrp="1" noChangeArrowheads="1"/>
          </p:cNvSpPr>
          <p:nvPr/>
        </p:nvSpPr>
        <p:spPr bwMode="auto">
          <a:xfrm>
            <a:off x="5584825" y="6423025"/>
            <a:ext cx="4271963" cy="338138"/>
          </a:xfrm>
          <a:prstGeom prst="rect">
            <a:avLst/>
          </a:prstGeom>
          <a:noFill/>
          <a:ln w="9525">
            <a:noFill/>
            <a:miter lim="800000"/>
            <a:headEnd/>
            <a:tailEnd/>
          </a:ln>
        </p:spPr>
        <p:txBody>
          <a:bodyPr lIns="91842" tIns="45921" rIns="91842" bIns="45921" anchor="b"/>
          <a:lstStyle/>
          <a:p>
            <a:pPr algn="r" defTabSz="919163" eaLnBrk="0" hangingPunct="0"/>
            <a:fld id="{26D74500-628E-40ED-B357-805768667610}" type="slidenum">
              <a:rPr lang="en-GB" sz="1200"/>
              <a:pPr algn="r" defTabSz="919163" eaLnBrk="0" hangingPunct="0"/>
              <a:t>10</a:t>
            </a:fld>
            <a:endParaRPr lang="en-GB"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a:ea typeface="ＭＳ Ｐゴシック"/>
            </a:endParaRPr>
          </a:p>
        </p:txBody>
      </p:sp>
    </p:spTree>
    <p:extLst>
      <p:ext uri="{BB962C8B-B14F-4D97-AF65-F5344CB8AC3E}">
        <p14:creationId xmlns:p14="http://schemas.microsoft.com/office/powerpoint/2010/main" val="21882997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2" descr="BCS_Str_RGB_3425"/>
          <p:cNvPicPr>
            <a:picLocks noChangeAspect="1" noChangeArrowheads="1"/>
          </p:cNvPicPr>
          <p:nvPr/>
        </p:nvPicPr>
        <p:blipFill>
          <a:blip r:embed="rId2" cstate="print"/>
          <a:srcRect l="11067" t="27124" r="11234" b="22876"/>
          <a:stretch>
            <a:fillRect/>
          </a:stretch>
        </p:blipFill>
        <p:spPr bwMode="auto">
          <a:xfrm>
            <a:off x="7127875" y="395288"/>
            <a:ext cx="1570038" cy="411162"/>
          </a:xfrm>
          <a:prstGeom prst="rect">
            <a:avLst/>
          </a:prstGeom>
          <a:noFill/>
          <a:ln w="9525">
            <a:noFill/>
            <a:miter lim="800000"/>
            <a:headEnd/>
            <a:tailEnd/>
          </a:ln>
        </p:spPr>
      </p:pic>
      <p:pic>
        <p:nvPicPr>
          <p:cNvPr id="5" name="Picture 15" descr="BCS_Master_RGB"/>
          <p:cNvPicPr>
            <a:picLocks noChangeAspect="1" noChangeArrowheads="1"/>
          </p:cNvPicPr>
          <p:nvPr/>
        </p:nvPicPr>
        <p:blipFill>
          <a:blip r:embed="rId3" cstate="print"/>
          <a:srcRect l="17111" t="14528" r="16333" b="13869"/>
          <a:stretch>
            <a:fillRect/>
          </a:stretch>
        </p:blipFill>
        <p:spPr bwMode="auto">
          <a:xfrm>
            <a:off x="214313" y="209550"/>
            <a:ext cx="919162" cy="1165225"/>
          </a:xfrm>
          <a:prstGeom prst="rect">
            <a:avLst/>
          </a:prstGeom>
          <a:noFill/>
          <a:ln w="9525">
            <a:noFill/>
            <a:miter lim="800000"/>
            <a:headEnd/>
            <a:tailEnd/>
          </a:ln>
        </p:spPr>
      </p:pic>
      <p:sp>
        <p:nvSpPr>
          <p:cNvPr id="33795" name="Rectangle 3"/>
          <p:cNvSpPr>
            <a:spLocks noGrp="1" noChangeArrowheads="1"/>
          </p:cNvSpPr>
          <p:nvPr>
            <p:ph type="subTitle" idx="1"/>
          </p:nvPr>
        </p:nvSpPr>
        <p:spPr>
          <a:xfrm>
            <a:off x="1092200" y="4997450"/>
            <a:ext cx="7805738" cy="438150"/>
          </a:xfrm>
        </p:spPr>
        <p:txBody>
          <a:bodyPr/>
          <a:lstStyle>
            <a:lvl1pPr marL="0" indent="0">
              <a:buFont typeface="Times" pitchFamily="1" charset="0"/>
              <a:buNone/>
              <a:defRPr sz="3600">
                <a:solidFill>
                  <a:schemeClr val="tx2"/>
                </a:solidFill>
              </a:defRPr>
            </a:lvl1pPr>
          </a:lstStyle>
          <a:p>
            <a:pPr lvl="0"/>
            <a:r>
              <a:rPr lang="en-GB" noProof="0"/>
              <a:t>Click to edit Master subtitle style</a:t>
            </a:r>
          </a:p>
        </p:txBody>
      </p:sp>
      <p:sp>
        <p:nvSpPr>
          <p:cNvPr id="33805" name="Rectangle 13"/>
          <p:cNvSpPr>
            <a:spLocks noGrp="1" noChangeArrowheads="1"/>
          </p:cNvSpPr>
          <p:nvPr>
            <p:ph type="ctrTitle" sz="quarter"/>
          </p:nvPr>
        </p:nvSpPr>
        <p:spPr>
          <a:xfrm>
            <a:off x="1098550" y="4479925"/>
            <a:ext cx="7799388" cy="538163"/>
          </a:xfrm>
        </p:spPr>
        <p:txBody>
          <a:bodyPr anchor="ctr"/>
          <a:lstStyle>
            <a:lvl1pPr>
              <a:defRPr sz="4000" b="1"/>
            </a:lvl1pPr>
          </a:lstStyle>
          <a:p>
            <a:pPr lvl="0"/>
            <a:r>
              <a:rPr lang="en-GB" noProof="0"/>
              <a:t>Click to edit Master title style</a:t>
            </a:r>
          </a:p>
        </p:txBody>
      </p:sp>
      <p:sp>
        <p:nvSpPr>
          <p:cNvPr id="9" name="Footer Placeholder 3"/>
          <p:cNvSpPr>
            <a:spLocks noGrp="1"/>
          </p:cNvSpPr>
          <p:nvPr>
            <p:ph type="ftr" sz="quarter" idx="11"/>
          </p:nvPr>
        </p:nvSpPr>
        <p:spPr>
          <a:xfrm>
            <a:off x="6578599" y="6361113"/>
            <a:ext cx="2124075" cy="302154"/>
          </a:xfrm>
        </p:spPr>
        <p:txBody>
          <a:bodyPr/>
          <a:lstStyle/>
          <a:p>
            <a:pPr>
              <a:defRPr/>
            </a:pPr>
            <a:r>
              <a:rPr lang="en-GB" dirty="0"/>
              <a:t>NEW Online CSci Assessor Training V1 15/06/2016 &lt;#&gt; </a:t>
            </a:r>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dirty="0"/>
              <a:t>NEW Online CSci Assessor Training V1 15/06/2016 &lt;#&gt; </a:t>
            </a:r>
          </a:p>
        </p:txBody>
      </p:sp>
      <p:sp>
        <p:nvSpPr>
          <p:cNvPr id="7" name="Rectangle 6"/>
          <p:cNvSpPr>
            <a:spLocks noGrp="1" noChangeArrowheads="1"/>
          </p:cNvSpPr>
          <p:nvPr>
            <p:ph type="sldNum" sz="quarter" idx="12"/>
          </p:nvPr>
        </p:nvSpPr>
        <p:spPr>
          <a:ln/>
        </p:spPr>
        <p:txBody>
          <a:bodyPr/>
          <a:lstStyle>
            <a:lvl1pPr>
              <a:defRPr/>
            </a:lvl1pPr>
          </a:lstStyle>
          <a:p>
            <a:pPr>
              <a:defRPr/>
            </a:pPr>
            <a:fld id="{B2CF69AF-144C-450A-B5C9-CAD3202CD222}" type="slidenum">
              <a:rPr lang="en-GB"/>
              <a:pPr>
                <a:defRPr/>
              </a:pPr>
              <a:t>‹#›</a:t>
            </a:fld>
            <a:endParaRPr lang="en-GB" dirty="0"/>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dirty="0"/>
              <a:t>NEW Online CSci Assessor Training V1 15/06/2016 &lt;#&gt; </a:t>
            </a:r>
          </a:p>
        </p:txBody>
      </p:sp>
      <p:sp>
        <p:nvSpPr>
          <p:cNvPr id="6" name="Rectangle 6"/>
          <p:cNvSpPr>
            <a:spLocks noGrp="1" noChangeArrowheads="1"/>
          </p:cNvSpPr>
          <p:nvPr>
            <p:ph type="sldNum" sz="quarter" idx="12"/>
          </p:nvPr>
        </p:nvSpPr>
        <p:spPr>
          <a:ln/>
        </p:spPr>
        <p:txBody>
          <a:bodyPr/>
          <a:lstStyle>
            <a:lvl1pPr>
              <a:defRPr/>
            </a:lvl1pPr>
          </a:lstStyle>
          <a:p>
            <a:pPr>
              <a:defRPr/>
            </a:pPr>
            <a:fld id="{2FC6B5AA-E2C2-4A29-84EA-0421B0D46329}" type="slidenum">
              <a:rPr lang="en-GB"/>
              <a:pPr>
                <a:defRPr/>
              </a:pPr>
              <a:t>‹#›</a:t>
            </a:fld>
            <a:endParaRPr lang="en-GB" dirty="0"/>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6700" y="488950"/>
            <a:ext cx="2070100" cy="56356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06400" y="488950"/>
            <a:ext cx="6057900" cy="5635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dirty="0"/>
              <a:t>NEW Online CSci Assessor Training V1 15/06/2016 &lt;#&gt; </a:t>
            </a:r>
          </a:p>
        </p:txBody>
      </p:sp>
      <p:sp>
        <p:nvSpPr>
          <p:cNvPr id="6" name="Rectangle 6"/>
          <p:cNvSpPr>
            <a:spLocks noGrp="1" noChangeArrowheads="1"/>
          </p:cNvSpPr>
          <p:nvPr>
            <p:ph type="sldNum" sz="quarter" idx="12"/>
          </p:nvPr>
        </p:nvSpPr>
        <p:spPr>
          <a:ln/>
        </p:spPr>
        <p:txBody>
          <a:bodyPr/>
          <a:lstStyle>
            <a:lvl1pPr>
              <a:defRPr/>
            </a:lvl1pPr>
          </a:lstStyle>
          <a:p>
            <a:pPr>
              <a:defRPr/>
            </a:pPr>
            <a:fld id="{E72121C8-4A34-4239-BEA5-70DCE94BD58D}" type="slidenum">
              <a:rPr lang="en-GB"/>
              <a:pPr>
                <a:defRPr/>
              </a:pPr>
              <a:t>‹#›</a:t>
            </a:fld>
            <a:endParaRPr lang="en-GB" dirty="0"/>
          </a:p>
        </p:txBody>
      </p:sp>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488950"/>
            <a:ext cx="5535613" cy="327025"/>
          </a:xfrm>
        </p:spPr>
        <p:txBody>
          <a:bodyPr/>
          <a:lstStyle/>
          <a:p>
            <a:r>
              <a:rPr lang="en-US"/>
              <a:t>Click to edit Master title style</a:t>
            </a:r>
            <a:endParaRPr lang="en-GB"/>
          </a:p>
        </p:txBody>
      </p:sp>
      <p:sp>
        <p:nvSpPr>
          <p:cNvPr id="3" name="Text Placeholder 2"/>
          <p:cNvSpPr>
            <a:spLocks noGrp="1"/>
          </p:cNvSpPr>
          <p:nvPr>
            <p:ph type="body" sz="half" idx="1"/>
          </p:nvPr>
        </p:nvSpPr>
        <p:spPr>
          <a:xfrm>
            <a:off x="423863" y="982663"/>
            <a:ext cx="4054475" cy="5141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30738" y="982663"/>
            <a:ext cx="4056062" cy="5141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dirty="0"/>
              <a:t>NEW Online CSci Assessor Training V1 15/06/2016 &lt;#&gt; </a:t>
            </a:r>
          </a:p>
        </p:txBody>
      </p:sp>
      <p:sp>
        <p:nvSpPr>
          <p:cNvPr id="7" name="Rectangle 6"/>
          <p:cNvSpPr>
            <a:spLocks noGrp="1" noChangeArrowheads="1"/>
          </p:cNvSpPr>
          <p:nvPr>
            <p:ph type="sldNum" sz="quarter" idx="12"/>
          </p:nvPr>
        </p:nvSpPr>
        <p:spPr>
          <a:ln/>
        </p:spPr>
        <p:txBody>
          <a:bodyPr/>
          <a:lstStyle>
            <a:lvl1pPr>
              <a:defRPr/>
            </a:lvl1pPr>
          </a:lstStyle>
          <a:p>
            <a:pPr>
              <a:defRPr/>
            </a:pPr>
            <a:fld id="{FD9C9B00-6A4A-4B5C-8081-561756251356}" type="slidenum">
              <a:rPr lang="en-GB"/>
              <a:pPr>
                <a:defRPr/>
              </a:pPr>
              <a:t>‹#›</a:t>
            </a:fld>
            <a:endParaRPr lang="en-GB" dirty="0"/>
          </a:p>
        </p:txBody>
      </p:sp>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a:xfrm>
            <a:off x="6578599" y="6361113"/>
            <a:ext cx="2124075" cy="302154"/>
          </a:xfrm>
        </p:spPr>
        <p:txBody>
          <a:bodyPr/>
          <a:lstStyle/>
          <a:p>
            <a:pPr>
              <a:defRPr/>
            </a:pPr>
            <a:r>
              <a:rPr lang="en-GB" dirty="0"/>
              <a:t>NEW Online CSci Assessor Training V1 15/06/2016 &lt;#&gt; </a:t>
            </a:r>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3"/>
          <p:cNvSpPr>
            <a:spLocks noGrp="1"/>
          </p:cNvSpPr>
          <p:nvPr>
            <p:ph type="ftr" sz="quarter" idx="11"/>
          </p:nvPr>
        </p:nvSpPr>
        <p:spPr>
          <a:xfrm>
            <a:off x="6578599" y="6361113"/>
            <a:ext cx="2124075" cy="302154"/>
          </a:xfrm>
        </p:spPr>
        <p:txBody>
          <a:bodyPr/>
          <a:lstStyle/>
          <a:p>
            <a:pPr>
              <a:defRPr/>
            </a:pPr>
            <a:r>
              <a:rPr lang="en-GB" dirty="0"/>
              <a:t>NEW Online CSci Assessor Training V1 15/06/2016 &lt;#&gt; </a:t>
            </a:r>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Footer Placeholder 3"/>
          <p:cNvSpPr>
            <a:spLocks noGrp="1"/>
          </p:cNvSpPr>
          <p:nvPr>
            <p:ph type="ftr" sz="quarter" idx="11"/>
          </p:nvPr>
        </p:nvSpPr>
        <p:spPr>
          <a:xfrm>
            <a:off x="6578599" y="6361113"/>
            <a:ext cx="2124075" cy="302154"/>
          </a:xfrm>
        </p:spPr>
        <p:txBody>
          <a:bodyPr/>
          <a:lstStyle/>
          <a:p>
            <a:pPr>
              <a:defRPr/>
            </a:pPr>
            <a:r>
              <a:rPr lang="en-GB" dirty="0"/>
              <a:t>NEW Online CSci Assessor Training V1 15/06/2016 &lt;#&gt; </a:t>
            </a:r>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23863" y="982663"/>
            <a:ext cx="4054475" cy="5141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30738" y="982663"/>
            <a:ext cx="4056062" cy="5141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3"/>
          <p:cNvSpPr>
            <a:spLocks noGrp="1"/>
          </p:cNvSpPr>
          <p:nvPr>
            <p:ph type="ftr" sz="quarter" idx="11"/>
          </p:nvPr>
        </p:nvSpPr>
        <p:spPr>
          <a:xfrm>
            <a:off x="6578599" y="6361113"/>
            <a:ext cx="2124075" cy="302154"/>
          </a:xfrm>
        </p:spPr>
        <p:txBody>
          <a:bodyPr/>
          <a:lstStyle/>
          <a:p>
            <a:pPr>
              <a:defRPr/>
            </a:pPr>
            <a:r>
              <a:rPr lang="en-GB" dirty="0"/>
              <a:t>NEW Online CSci Assessor Training V1 15/06/2016 &lt;#&gt; </a:t>
            </a:r>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Footer Placeholder 3"/>
          <p:cNvSpPr>
            <a:spLocks noGrp="1"/>
          </p:cNvSpPr>
          <p:nvPr>
            <p:ph type="ftr" sz="quarter" idx="11"/>
          </p:nvPr>
        </p:nvSpPr>
        <p:spPr>
          <a:xfrm>
            <a:off x="6578599" y="6361113"/>
            <a:ext cx="2124075" cy="302154"/>
          </a:xfrm>
        </p:spPr>
        <p:txBody>
          <a:bodyPr/>
          <a:lstStyle/>
          <a:p>
            <a:pPr>
              <a:defRPr/>
            </a:pPr>
            <a:r>
              <a:rPr lang="en-GB" dirty="0"/>
              <a:t>NEW Online CSci Assessor Training V1 15/06/2016 &lt;#&gt; </a:t>
            </a:r>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a:xfrm>
            <a:off x="6578599" y="6361113"/>
            <a:ext cx="2124075" cy="302154"/>
          </a:xfrm>
        </p:spPr>
        <p:txBody>
          <a:bodyPr/>
          <a:lstStyle/>
          <a:p>
            <a:pPr>
              <a:defRPr/>
            </a:pPr>
            <a:r>
              <a:rPr lang="en-GB" dirty="0"/>
              <a:t>NEW Online CSci Assessor Training V1 15/06/2016 &lt;#&gt; </a:t>
            </a:r>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Footer Placeholder 3"/>
          <p:cNvSpPr>
            <a:spLocks noGrp="1"/>
          </p:cNvSpPr>
          <p:nvPr>
            <p:ph type="ftr" sz="quarter" idx="11"/>
          </p:nvPr>
        </p:nvSpPr>
        <p:spPr>
          <a:xfrm>
            <a:off x="6578599" y="6361113"/>
            <a:ext cx="2124075" cy="302154"/>
          </a:xfrm>
        </p:spPr>
        <p:txBody>
          <a:bodyPr/>
          <a:lstStyle/>
          <a:p>
            <a:pPr>
              <a:defRPr/>
            </a:pPr>
            <a:r>
              <a:rPr lang="en-GB" dirty="0"/>
              <a:t>NEW Online CSci Assessor Training V1 15/06/2016 &lt;#&gt; </a:t>
            </a:r>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a:xfrm>
            <a:off x="6578599" y="6361113"/>
            <a:ext cx="2124075" cy="302154"/>
          </a:xfrm>
        </p:spPr>
        <p:txBody>
          <a:bodyPr/>
          <a:lstStyle/>
          <a:p>
            <a:pPr>
              <a:defRPr/>
            </a:pPr>
            <a:r>
              <a:rPr lang="en-GB" dirty="0"/>
              <a:t>NEW Online CSci Assessor Training V1 15/06/2016 &lt;#&gt; </a:t>
            </a:r>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Footer Placeholder 3"/>
          <p:cNvSpPr>
            <a:spLocks noGrp="1"/>
          </p:cNvSpPr>
          <p:nvPr>
            <p:ph type="ftr" sz="quarter" idx="11"/>
          </p:nvPr>
        </p:nvSpPr>
        <p:spPr>
          <a:xfrm>
            <a:off x="6578599" y="6361113"/>
            <a:ext cx="2124075" cy="302154"/>
          </a:xfrm>
        </p:spPr>
        <p:txBody>
          <a:bodyPr/>
          <a:lstStyle/>
          <a:p>
            <a:pPr>
              <a:defRPr/>
            </a:pPr>
            <a:r>
              <a:rPr lang="en-GB" dirty="0"/>
              <a:t>NEW Online CSci Assessor Training V1 15/06/2016 &lt;#&gt; </a:t>
            </a:r>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9" descr="Green-Swoosh_RGB_Flipped_Cropped"/>
          <p:cNvPicPr>
            <a:picLocks noChangeAspect="1" noChangeArrowheads="1"/>
          </p:cNvPicPr>
          <p:nvPr/>
        </p:nvPicPr>
        <p:blipFill>
          <a:blip r:embed="rId16" cstate="print"/>
          <a:srcRect/>
          <a:stretch>
            <a:fillRect/>
          </a:stretch>
        </p:blipFill>
        <p:spPr bwMode="auto">
          <a:xfrm>
            <a:off x="4995863" y="442913"/>
            <a:ext cx="3695700" cy="466725"/>
          </a:xfrm>
          <a:prstGeom prst="rect">
            <a:avLst/>
          </a:prstGeom>
          <a:noFill/>
          <a:ln w="9525">
            <a:noFill/>
            <a:miter lim="800000"/>
            <a:headEnd/>
            <a:tailEnd/>
          </a:ln>
        </p:spPr>
      </p:pic>
      <p:pic>
        <p:nvPicPr>
          <p:cNvPr id="1027" name="Picture 19" descr="BCS_Master_H_RGB"/>
          <p:cNvPicPr>
            <a:picLocks noChangeAspect="1" noChangeArrowheads="1"/>
          </p:cNvPicPr>
          <p:nvPr/>
        </p:nvPicPr>
        <p:blipFill>
          <a:blip r:embed="rId17" cstate="print"/>
          <a:srcRect/>
          <a:stretch>
            <a:fillRect/>
          </a:stretch>
        </p:blipFill>
        <p:spPr bwMode="auto">
          <a:xfrm>
            <a:off x="354013" y="6278563"/>
            <a:ext cx="1611312" cy="498475"/>
          </a:xfrm>
          <a:prstGeom prst="rect">
            <a:avLst/>
          </a:prstGeom>
          <a:noFill/>
          <a:ln w="9525">
            <a:noFill/>
            <a:miter lim="800000"/>
            <a:headEnd/>
            <a:tailEnd/>
          </a:ln>
        </p:spPr>
      </p:pic>
      <p:sp>
        <p:nvSpPr>
          <p:cNvPr id="1028" name="Rectangle 2"/>
          <p:cNvSpPr>
            <a:spLocks noGrp="1" noChangeArrowheads="1"/>
          </p:cNvSpPr>
          <p:nvPr>
            <p:ph type="title"/>
          </p:nvPr>
        </p:nvSpPr>
        <p:spPr bwMode="auto">
          <a:xfrm>
            <a:off x="406400" y="488950"/>
            <a:ext cx="5535613" cy="3270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title style</a:t>
            </a:r>
          </a:p>
        </p:txBody>
      </p:sp>
      <p:sp>
        <p:nvSpPr>
          <p:cNvPr id="1029" name="Rectangle 3"/>
          <p:cNvSpPr>
            <a:spLocks noGrp="1" noChangeArrowheads="1"/>
          </p:cNvSpPr>
          <p:nvPr>
            <p:ph type="body" idx="1"/>
          </p:nvPr>
        </p:nvSpPr>
        <p:spPr bwMode="auto">
          <a:xfrm>
            <a:off x="423863" y="982663"/>
            <a:ext cx="8262937" cy="51419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a:t> Click to edit Master text styles</a:t>
            </a:r>
          </a:p>
          <a:p>
            <a:pPr lvl="1"/>
            <a:r>
              <a:rPr lang="en-GB"/>
              <a:t> Second level</a:t>
            </a:r>
          </a:p>
          <a:p>
            <a:pPr lvl="2"/>
            <a:r>
              <a:rPr lang="en-GB"/>
              <a:t>Third level</a:t>
            </a:r>
          </a:p>
          <a:p>
            <a:pPr lvl="3"/>
            <a:r>
              <a:rPr lang="en-GB"/>
              <a:t>Fourth level</a:t>
            </a:r>
          </a:p>
          <a:p>
            <a:pPr lvl="4"/>
            <a:r>
              <a:rPr lang="en-GB"/>
              <a:t>Fifth level</a:t>
            </a:r>
          </a:p>
        </p:txBody>
      </p:sp>
      <p:sp>
        <p:nvSpPr>
          <p:cNvPr id="2" name="Rectangle 4"/>
          <p:cNvSpPr>
            <a:spLocks noGrp="1" noChangeArrowheads="1"/>
          </p:cNvSpPr>
          <p:nvPr>
            <p:ph type="dt" sz="half" idx="2"/>
          </p:nvPr>
        </p:nvSpPr>
        <p:spPr bwMode="auto">
          <a:xfrm>
            <a:off x="685800" y="6570133"/>
            <a:ext cx="3175000" cy="286280"/>
          </a:xfrm>
          <a:prstGeom prst="rect">
            <a:avLst/>
          </a:prstGeom>
          <a:noFill/>
          <a:ln>
            <a:noFill/>
          </a:ln>
        </p:spPr>
        <p:txBody>
          <a:bodyPr vert="horz" wrap="square" lIns="0" tIns="0" rIns="0" bIns="0" numCol="1" anchor="ctr" anchorCtr="1" compatLnSpc="1">
            <a:prstTxWarp prst="textNoShape">
              <a:avLst/>
            </a:prstTxWarp>
          </a:bodyPr>
          <a:lstStyle>
            <a:lvl1pPr eaLnBrk="0" hangingPunct="0">
              <a:defRPr sz="600">
                <a:ea typeface="ＭＳ Ｐゴシック" pitchFamily="34" charset="-128"/>
                <a:cs typeface="+mn-cs"/>
              </a:defRPr>
            </a:lvl1pPr>
          </a:lstStyle>
          <a:p>
            <a:pPr>
              <a:defRPr/>
            </a:pPr>
            <a:endParaRPr lang="en-GB" dirty="0"/>
          </a:p>
        </p:txBody>
      </p:sp>
      <p:sp>
        <p:nvSpPr>
          <p:cNvPr id="3" name="Rectangle 5"/>
          <p:cNvSpPr>
            <a:spLocks noGrp="1" noChangeArrowheads="1"/>
          </p:cNvSpPr>
          <p:nvPr>
            <p:ph type="ftr" sz="quarter" idx="3"/>
          </p:nvPr>
        </p:nvSpPr>
        <p:spPr bwMode="auto">
          <a:xfrm>
            <a:off x="5494867" y="6361113"/>
            <a:ext cx="2877608" cy="302154"/>
          </a:xfrm>
          <a:prstGeom prst="rect">
            <a:avLst/>
          </a:prstGeom>
          <a:noFill/>
          <a:ln>
            <a:noFill/>
          </a:ln>
        </p:spPr>
        <p:txBody>
          <a:bodyPr vert="horz" wrap="square" lIns="0" tIns="0" rIns="0" bIns="0" numCol="1" anchor="ctr" anchorCtr="1" compatLnSpc="1">
            <a:prstTxWarp prst="textNoShape">
              <a:avLst/>
            </a:prstTxWarp>
          </a:bodyPr>
          <a:lstStyle>
            <a:lvl1pPr algn="r" eaLnBrk="0" hangingPunct="0">
              <a:defRPr sz="600">
                <a:ea typeface="ＭＳ Ｐゴシック" charset="-128"/>
                <a:cs typeface="+mn-cs"/>
              </a:defRPr>
            </a:lvl1pPr>
          </a:lstStyle>
          <a:p>
            <a:pPr>
              <a:defRPr/>
            </a:pPr>
            <a:r>
              <a:rPr lang="en-GB" dirty="0"/>
              <a:t>NEW Online CSci Assessor Training V1 15/06/2016 &lt;#&gt; </a:t>
            </a:r>
          </a:p>
        </p:txBody>
      </p:sp>
      <p:sp>
        <p:nvSpPr>
          <p:cNvPr id="1030" name="Rectangle 6"/>
          <p:cNvSpPr>
            <a:spLocks noGrp="1" noChangeArrowheads="1"/>
          </p:cNvSpPr>
          <p:nvPr>
            <p:ph type="sldNum" sz="quarter" idx="4"/>
          </p:nvPr>
        </p:nvSpPr>
        <p:spPr bwMode="auto">
          <a:xfrm>
            <a:off x="8385175" y="6316663"/>
            <a:ext cx="371475" cy="247650"/>
          </a:xfrm>
          <a:prstGeom prst="rect">
            <a:avLst/>
          </a:prstGeom>
          <a:noFill/>
          <a:ln>
            <a:noFill/>
          </a:ln>
        </p:spPr>
        <p:txBody>
          <a:bodyPr vert="horz" wrap="square" lIns="0" tIns="0" rIns="0" bIns="0" numCol="1" anchor="ctr" anchorCtr="1" compatLnSpc="1">
            <a:prstTxWarp prst="textNoShape">
              <a:avLst/>
            </a:prstTxWarp>
          </a:bodyPr>
          <a:lstStyle>
            <a:lvl1pPr algn="r" eaLnBrk="0" hangingPunct="0">
              <a:defRPr sz="600" b="1">
                <a:ea typeface="ＭＳ Ｐゴシック" pitchFamily="1" charset="-128"/>
                <a:cs typeface="+mn-cs"/>
              </a:defRPr>
            </a:lvl1pPr>
          </a:lstStyle>
          <a:p>
            <a:pPr>
              <a:defRPr/>
            </a:pPr>
            <a:fld id="{324384F1-9034-4744-80AF-1B4D942B57A2}" type="slidenum">
              <a:rPr lang="en-GB"/>
              <a:pPr>
                <a:defRPr/>
              </a:pPr>
              <a:t>‹#›</a:t>
            </a:fld>
            <a:endParaRPr lang="en-GB" dirty="0"/>
          </a:p>
        </p:txBody>
      </p:sp>
      <p:sp>
        <p:nvSpPr>
          <p:cNvPr id="1033" name="Line 8"/>
          <p:cNvSpPr>
            <a:spLocks noChangeShapeType="1"/>
          </p:cNvSpPr>
          <p:nvPr/>
        </p:nvSpPr>
        <p:spPr bwMode="auto">
          <a:xfrm>
            <a:off x="407988" y="904875"/>
            <a:ext cx="8261350" cy="0"/>
          </a:xfrm>
          <a:prstGeom prst="line">
            <a:avLst/>
          </a:prstGeom>
          <a:noFill/>
          <a:ln w="12700">
            <a:solidFill>
              <a:schemeClr val="tx2"/>
            </a:solidFill>
            <a:round/>
            <a:headEnd/>
            <a:tailEnd/>
          </a:ln>
        </p:spPr>
        <p:txBody>
          <a:bodyPr wrap="none" anchor="ctr"/>
          <a:lstStyle/>
          <a:p>
            <a:pPr eaLnBrk="0" hangingPunct="0">
              <a:defRPr/>
            </a:pPr>
            <a:endParaRPr lang="en-GB" dirty="0">
              <a:ea typeface="ＭＳ Ｐゴシック" pitchFamily="34" charset="-128"/>
              <a:cs typeface="+mn-cs"/>
            </a:endParaRPr>
          </a:p>
        </p:txBody>
      </p:sp>
      <p:sp>
        <p:nvSpPr>
          <p:cNvPr id="1034" name="Line 9"/>
          <p:cNvSpPr>
            <a:spLocks noChangeShapeType="1"/>
          </p:cNvSpPr>
          <p:nvPr/>
        </p:nvSpPr>
        <p:spPr bwMode="auto">
          <a:xfrm>
            <a:off x="430213" y="439738"/>
            <a:ext cx="8261350" cy="0"/>
          </a:xfrm>
          <a:prstGeom prst="line">
            <a:avLst/>
          </a:prstGeom>
          <a:noFill/>
          <a:ln w="12700">
            <a:solidFill>
              <a:schemeClr val="tx2"/>
            </a:solidFill>
            <a:round/>
            <a:headEnd/>
            <a:tailEnd/>
          </a:ln>
        </p:spPr>
        <p:txBody>
          <a:bodyPr wrap="none" anchor="ctr"/>
          <a:lstStyle/>
          <a:p>
            <a:pPr eaLnBrk="0" hangingPunct="0">
              <a:defRPr/>
            </a:pPr>
            <a:endParaRPr lang="en-GB" dirty="0">
              <a:ea typeface="ＭＳ Ｐゴシック" pitchFamily="34" charset="-128"/>
              <a:cs typeface="+mn-cs"/>
            </a:endParaRPr>
          </a:p>
        </p:txBody>
      </p:sp>
      <p:sp>
        <p:nvSpPr>
          <p:cNvPr id="1035" name="Line 10"/>
          <p:cNvSpPr>
            <a:spLocks noChangeShapeType="1"/>
          </p:cNvSpPr>
          <p:nvPr/>
        </p:nvSpPr>
        <p:spPr bwMode="auto">
          <a:xfrm>
            <a:off x="430213" y="6324600"/>
            <a:ext cx="8261350" cy="0"/>
          </a:xfrm>
          <a:prstGeom prst="line">
            <a:avLst/>
          </a:prstGeom>
          <a:noFill/>
          <a:ln w="6350">
            <a:solidFill>
              <a:srgbClr val="464748"/>
            </a:solidFill>
            <a:round/>
            <a:headEnd/>
            <a:tailEnd/>
          </a:ln>
        </p:spPr>
        <p:txBody>
          <a:bodyPr wrap="none" anchor="ctr"/>
          <a:lstStyle/>
          <a:p>
            <a:pPr eaLnBrk="0" hangingPunct="0">
              <a:defRPr/>
            </a:pPr>
            <a:endParaRPr lang="en-GB" dirty="0">
              <a:ea typeface="ＭＳ Ｐゴシック" pitchFamily="34" charset="-128"/>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50" r:id="rId2"/>
    <p:sldLayoutId id="2147483651" r:id="rId3"/>
    <p:sldLayoutId id="2147483652" r:id="rId4"/>
    <p:sldLayoutId id="2147483653" r:id="rId5"/>
    <p:sldLayoutId id="2147483654" r:id="rId6"/>
    <p:sldLayoutId id="2147483662" r:id="rId7"/>
    <p:sldLayoutId id="2147483655" r:id="rId8"/>
    <p:sldLayoutId id="2147483656" r:id="rId9"/>
    <p:sldLayoutId id="2147483657" r:id="rId10"/>
    <p:sldLayoutId id="2147483658" r:id="rId11"/>
    <p:sldLayoutId id="2147483659" r:id="rId12"/>
    <p:sldLayoutId id="2147483660" r:id="rId13"/>
    <p:sldLayoutId id="2147483663" r:id="rId14"/>
  </p:sldLayoutIdLst>
  <p:transition spd="slow">
    <p:fade/>
  </p:transition>
  <p:hf sldNum="0" hdr="0" dt="0"/>
  <p:txStyles>
    <p:titleStyle>
      <a:lvl1pPr algn="l" rtl="0" eaLnBrk="0" fontAlgn="base" hangingPunct="0">
        <a:lnSpc>
          <a:spcPct val="95000"/>
        </a:lnSpc>
        <a:spcBef>
          <a:spcPct val="0"/>
        </a:spcBef>
        <a:spcAft>
          <a:spcPct val="0"/>
        </a:spcAft>
        <a:defRPr sz="2800">
          <a:solidFill>
            <a:schemeClr val="tx2"/>
          </a:solidFill>
          <a:latin typeface="+mj-lt"/>
          <a:ea typeface="+mj-ea"/>
          <a:cs typeface="ＭＳ Ｐゴシック"/>
        </a:defRPr>
      </a:lvl1pPr>
      <a:lvl2pPr algn="l" rtl="0" eaLnBrk="0" fontAlgn="base" hangingPunct="0">
        <a:lnSpc>
          <a:spcPct val="95000"/>
        </a:lnSpc>
        <a:spcBef>
          <a:spcPct val="0"/>
        </a:spcBef>
        <a:spcAft>
          <a:spcPct val="0"/>
        </a:spcAft>
        <a:defRPr sz="2800">
          <a:solidFill>
            <a:schemeClr val="tx2"/>
          </a:solidFill>
          <a:latin typeface="Arial" charset="0"/>
          <a:ea typeface="ＭＳ Ｐゴシック" pitchFamily="1" charset="-128"/>
          <a:cs typeface="ＭＳ Ｐゴシック"/>
        </a:defRPr>
      </a:lvl2pPr>
      <a:lvl3pPr algn="l" rtl="0" eaLnBrk="0" fontAlgn="base" hangingPunct="0">
        <a:lnSpc>
          <a:spcPct val="95000"/>
        </a:lnSpc>
        <a:spcBef>
          <a:spcPct val="0"/>
        </a:spcBef>
        <a:spcAft>
          <a:spcPct val="0"/>
        </a:spcAft>
        <a:defRPr sz="2800">
          <a:solidFill>
            <a:schemeClr val="tx2"/>
          </a:solidFill>
          <a:latin typeface="Arial" charset="0"/>
          <a:ea typeface="ＭＳ Ｐゴシック" pitchFamily="1" charset="-128"/>
          <a:cs typeface="ＭＳ Ｐゴシック"/>
        </a:defRPr>
      </a:lvl3pPr>
      <a:lvl4pPr algn="l" rtl="0" eaLnBrk="0" fontAlgn="base" hangingPunct="0">
        <a:lnSpc>
          <a:spcPct val="95000"/>
        </a:lnSpc>
        <a:spcBef>
          <a:spcPct val="0"/>
        </a:spcBef>
        <a:spcAft>
          <a:spcPct val="0"/>
        </a:spcAft>
        <a:defRPr sz="2800">
          <a:solidFill>
            <a:schemeClr val="tx2"/>
          </a:solidFill>
          <a:latin typeface="Arial" charset="0"/>
          <a:ea typeface="ＭＳ Ｐゴシック" pitchFamily="1" charset="-128"/>
          <a:cs typeface="ＭＳ Ｐゴシック"/>
        </a:defRPr>
      </a:lvl4pPr>
      <a:lvl5pPr algn="l" rtl="0" eaLnBrk="0" fontAlgn="base" hangingPunct="0">
        <a:lnSpc>
          <a:spcPct val="95000"/>
        </a:lnSpc>
        <a:spcBef>
          <a:spcPct val="0"/>
        </a:spcBef>
        <a:spcAft>
          <a:spcPct val="0"/>
        </a:spcAft>
        <a:defRPr sz="2800">
          <a:solidFill>
            <a:schemeClr val="tx2"/>
          </a:solidFill>
          <a:latin typeface="Arial" charset="0"/>
          <a:ea typeface="ＭＳ Ｐゴシック" pitchFamily="1" charset="-128"/>
          <a:cs typeface="ＭＳ Ｐゴシック"/>
        </a:defRPr>
      </a:lvl5pPr>
      <a:lvl6pPr marL="457200" algn="l" rtl="0" fontAlgn="base">
        <a:lnSpc>
          <a:spcPct val="95000"/>
        </a:lnSpc>
        <a:spcBef>
          <a:spcPct val="0"/>
        </a:spcBef>
        <a:spcAft>
          <a:spcPct val="0"/>
        </a:spcAft>
        <a:defRPr sz="2800">
          <a:solidFill>
            <a:schemeClr val="tx2"/>
          </a:solidFill>
          <a:latin typeface="Arial" charset="0"/>
          <a:ea typeface="ＭＳ Ｐゴシック" pitchFamily="1" charset="-128"/>
        </a:defRPr>
      </a:lvl6pPr>
      <a:lvl7pPr marL="914400" algn="l" rtl="0" fontAlgn="base">
        <a:lnSpc>
          <a:spcPct val="95000"/>
        </a:lnSpc>
        <a:spcBef>
          <a:spcPct val="0"/>
        </a:spcBef>
        <a:spcAft>
          <a:spcPct val="0"/>
        </a:spcAft>
        <a:defRPr sz="2800">
          <a:solidFill>
            <a:schemeClr val="tx2"/>
          </a:solidFill>
          <a:latin typeface="Arial" charset="0"/>
          <a:ea typeface="ＭＳ Ｐゴシック" pitchFamily="1" charset="-128"/>
        </a:defRPr>
      </a:lvl7pPr>
      <a:lvl8pPr marL="1371600" algn="l" rtl="0" fontAlgn="base">
        <a:lnSpc>
          <a:spcPct val="95000"/>
        </a:lnSpc>
        <a:spcBef>
          <a:spcPct val="0"/>
        </a:spcBef>
        <a:spcAft>
          <a:spcPct val="0"/>
        </a:spcAft>
        <a:defRPr sz="2800">
          <a:solidFill>
            <a:schemeClr val="tx2"/>
          </a:solidFill>
          <a:latin typeface="Arial" charset="0"/>
          <a:ea typeface="ＭＳ Ｐゴシック" pitchFamily="1" charset="-128"/>
        </a:defRPr>
      </a:lvl8pPr>
      <a:lvl9pPr marL="1828800" algn="l" rtl="0" fontAlgn="base">
        <a:lnSpc>
          <a:spcPct val="95000"/>
        </a:lnSpc>
        <a:spcBef>
          <a:spcPct val="0"/>
        </a:spcBef>
        <a:spcAft>
          <a:spcPct val="0"/>
        </a:spcAft>
        <a:defRPr sz="2800">
          <a:solidFill>
            <a:schemeClr val="tx2"/>
          </a:solidFill>
          <a:latin typeface="Arial" charset="0"/>
          <a:ea typeface="ＭＳ Ｐゴシック" pitchFamily="1" charset="-128"/>
        </a:defRPr>
      </a:lvl9pPr>
    </p:titleStyle>
    <p:bodyStyle>
      <a:lvl1pPr marL="161925" indent="-161925" algn="l" rtl="0" eaLnBrk="0" fontAlgn="base" hangingPunct="0">
        <a:spcBef>
          <a:spcPct val="0"/>
        </a:spcBef>
        <a:spcAft>
          <a:spcPct val="40000"/>
        </a:spcAft>
        <a:buSzPct val="50000"/>
        <a:buFont typeface="Times"/>
        <a:buBlip>
          <a:blip r:embed="rId18"/>
        </a:buBlip>
        <a:defRPr sz="2400">
          <a:solidFill>
            <a:schemeClr val="tx1"/>
          </a:solidFill>
          <a:latin typeface="+mn-lt"/>
          <a:ea typeface="+mn-ea"/>
          <a:cs typeface="ＭＳ Ｐゴシック"/>
        </a:defRPr>
      </a:lvl1pPr>
      <a:lvl2pPr marL="371475" indent="-207963" algn="l" rtl="0" eaLnBrk="0" fontAlgn="base" hangingPunct="0">
        <a:spcBef>
          <a:spcPct val="0"/>
        </a:spcBef>
        <a:spcAft>
          <a:spcPct val="40000"/>
        </a:spcAft>
        <a:buSzPct val="40000"/>
        <a:buBlip>
          <a:blip r:embed="rId18"/>
        </a:buBlip>
        <a:defRPr sz="2000">
          <a:solidFill>
            <a:schemeClr val="tx1"/>
          </a:solidFill>
          <a:latin typeface="+mn-lt"/>
          <a:ea typeface="+mn-ea"/>
          <a:cs typeface="ＭＳ Ｐゴシック"/>
        </a:defRPr>
      </a:lvl2pPr>
      <a:lvl3pPr marL="539750" indent="-166688" algn="l" rtl="0" eaLnBrk="0" fontAlgn="base" hangingPunct="0">
        <a:spcBef>
          <a:spcPct val="0"/>
        </a:spcBef>
        <a:spcAft>
          <a:spcPct val="40000"/>
        </a:spcAft>
        <a:buSzPct val="30000"/>
        <a:buBlip>
          <a:blip r:embed="rId18"/>
        </a:buBlip>
        <a:defRPr sz="1600">
          <a:solidFill>
            <a:schemeClr val="tx1"/>
          </a:solidFill>
          <a:latin typeface="+mn-lt"/>
          <a:ea typeface="+mn-ea"/>
          <a:cs typeface="ＭＳ Ｐゴシック"/>
        </a:defRPr>
      </a:lvl3pPr>
      <a:lvl4pPr marL="744538" indent="-203200" algn="l" rtl="0" eaLnBrk="0" fontAlgn="base" hangingPunct="0">
        <a:spcBef>
          <a:spcPct val="0"/>
        </a:spcBef>
        <a:spcAft>
          <a:spcPct val="40000"/>
        </a:spcAft>
        <a:buChar char="–"/>
        <a:defRPr sz="1600">
          <a:solidFill>
            <a:schemeClr val="tx1"/>
          </a:solidFill>
          <a:latin typeface="+mn-lt"/>
          <a:ea typeface="+mn-ea"/>
          <a:cs typeface="ＭＳ Ｐゴシック"/>
        </a:defRPr>
      </a:lvl4pPr>
      <a:lvl5pPr marL="898525" indent="-152400" algn="l" rtl="0" eaLnBrk="0" fontAlgn="base" hangingPunct="0">
        <a:spcBef>
          <a:spcPct val="0"/>
        </a:spcBef>
        <a:spcAft>
          <a:spcPct val="40000"/>
        </a:spcAft>
        <a:buChar char="-"/>
        <a:defRPr sz="1600">
          <a:solidFill>
            <a:schemeClr val="tx1"/>
          </a:solidFill>
          <a:latin typeface="+mn-lt"/>
          <a:ea typeface="+mn-ea"/>
          <a:cs typeface="ＭＳ Ｐゴシック"/>
        </a:defRPr>
      </a:lvl5pPr>
      <a:lvl6pPr marL="1355725" indent="-152400" algn="l" rtl="0" fontAlgn="base">
        <a:spcBef>
          <a:spcPct val="0"/>
        </a:spcBef>
        <a:spcAft>
          <a:spcPct val="40000"/>
        </a:spcAft>
        <a:buChar char="-"/>
        <a:defRPr sz="1600">
          <a:solidFill>
            <a:schemeClr val="tx1"/>
          </a:solidFill>
          <a:latin typeface="+mn-lt"/>
          <a:ea typeface="+mn-ea"/>
        </a:defRPr>
      </a:lvl6pPr>
      <a:lvl7pPr marL="1812925" indent="-152400" algn="l" rtl="0" fontAlgn="base">
        <a:spcBef>
          <a:spcPct val="0"/>
        </a:spcBef>
        <a:spcAft>
          <a:spcPct val="40000"/>
        </a:spcAft>
        <a:buChar char="-"/>
        <a:defRPr sz="1600">
          <a:solidFill>
            <a:schemeClr val="tx1"/>
          </a:solidFill>
          <a:latin typeface="+mn-lt"/>
          <a:ea typeface="+mn-ea"/>
        </a:defRPr>
      </a:lvl7pPr>
      <a:lvl8pPr marL="2270125" indent="-152400" algn="l" rtl="0" fontAlgn="base">
        <a:spcBef>
          <a:spcPct val="0"/>
        </a:spcBef>
        <a:spcAft>
          <a:spcPct val="40000"/>
        </a:spcAft>
        <a:buChar char="-"/>
        <a:defRPr sz="1600">
          <a:solidFill>
            <a:schemeClr val="tx1"/>
          </a:solidFill>
          <a:latin typeface="+mn-lt"/>
          <a:ea typeface="+mn-ea"/>
        </a:defRPr>
      </a:lvl8pPr>
      <a:lvl9pPr marL="2727325" indent="-152400" algn="l" rtl="0" fontAlgn="base">
        <a:spcBef>
          <a:spcPct val="0"/>
        </a:spcBef>
        <a:spcAft>
          <a:spcPct val="40000"/>
        </a:spcAft>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hyperlink" Target="http://www.gotomeeting.co.uk/fec/online_meetin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upport.citrixonline.com/GoToMeetin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1003307" y="3755018"/>
            <a:ext cx="7699367" cy="2616101"/>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eaLnBrk="0" hangingPunct="0">
              <a:defRPr/>
            </a:pPr>
            <a:r>
              <a:rPr lang="en-US" sz="3600" b="1" dirty="0">
                <a:ln w="11430"/>
                <a:solidFill>
                  <a:srgbClr val="009900"/>
                </a:solidFill>
                <a:effectLst>
                  <a:outerShdw blurRad="50800" dist="39000" dir="5460000" algn="tl">
                    <a:srgbClr val="000000">
                      <a:alpha val="38000"/>
                    </a:srgbClr>
                  </a:outerShdw>
                </a:effectLst>
                <a:ea typeface="ＭＳ Ｐゴシック" pitchFamily="1" charset="-128"/>
                <a:cs typeface="+mn-cs"/>
              </a:rPr>
              <a:t>Fed-IP</a:t>
            </a:r>
          </a:p>
          <a:p>
            <a:pPr algn="r" eaLnBrk="0" hangingPunct="0">
              <a:defRPr/>
            </a:pPr>
            <a:r>
              <a:rPr lang="en-US" sz="3600" b="1" dirty="0">
                <a:ln w="11430"/>
                <a:solidFill>
                  <a:srgbClr val="009900"/>
                </a:solidFill>
                <a:effectLst>
                  <a:outerShdw blurRad="50800" dist="39000" dir="5460000" algn="tl">
                    <a:srgbClr val="000000">
                      <a:alpha val="38000"/>
                    </a:srgbClr>
                  </a:outerShdw>
                </a:effectLst>
                <a:ea typeface="ＭＳ Ｐゴシック" pitchFamily="1" charset="-128"/>
                <a:cs typeface="+mn-cs"/>
              </a:rPr>
              <a:t>Assessor Training:</a:t>
            </a:r>
          </a:p>
          <a:p>
            <a:pPr algn="r" eaLnBrk="0" hangingPunct="0">
              <a:defRPr/>
            </a:pPr>
            <a:r>
              <a:rPr lang="en-US" sz="3600" b="1" dirty="0">
                <a:ln w="11430"/>
                <a:solidFill>
                  <a:srgbClr val="009900"/>
                </a:solidFill>
                <a:effectLst>
                  <a:outerShdw blurRad="50800" dist="39000" dir="5460000" algn="tl">
                    <a:srgbClr val="000000">
                      <a:alpha val="38000"/>
                    </a:srgbClr>
                  </a:outerShdw>
                </a:effectLst>
                <a:ea typeface="ＭＳ Ｐゴシック" pitchFamily="1" charset="-128"/>
                <a:cs typeface="+mn-cs"/>
              </a:rPr>
              <a:t>Module 2 </a:t>
            </a:r>
          </a:p>
          <a:p>
            <a:pPr algn="r" eaLnBrk="0" hangingPunct="0">
              <a:defRPr/>
            </a:pPr>
            <a:r>
              <a:rPr lang="en-US" sz="2800" b="1" dirty="0">
                <a:ln w="11430"/>
                <a:solidFill>
                  <a:srgbClr val="009900"/>
                </a:solidFill>
                <a:effectLst>
                  <a:outerShdw blurRad="50800" dist="39000" dir="5460000" algn="tl">
                    <a:srgbClr val="000000">
                      <a:alpha val="38000"/>
                    </a:srgbClr>
                  </a:outerShdw>
                </a:effectLst>
                <a:ea typeface="ＭＳ Ｐゴシック" pitchFamily="1" charset="-128"/>
                <a:cs typeface="+mn-cs"/>
              </a:rPr>
              <a:t>The Assessor Role &amp;</a:t>
            </a:r>
          </a:p>
          <a:p>
            <a:pPr algn="r" eaLnBrk="0" hangingPunct="0">
              <a:defRPr/>
            </a:pPr>
            <a:r>
              <a:rPr lang="en-US" sz="2800" b="1" dirty="0">
                <a:ln w="11430"/>
                <a:solidFill>
                  <a:srgbClr val="009900"/>
                </a:solidFill>
                <a:effectLst>
                  <a:outerShdw blurRad="50800" dist="39000" dir="5460000" algn="tl">
                    <a:srgbClr val="000000">
                      <a:alpha val="38000"/>
                    </a:srgbClr>
                  </a:outerShdw>
                </a:effectLst>
                <a:ea typeface="ＭＳ Ｐゴシック" pitchFamily="1" charset="-128"/>
                <a:cs typeface="+mn-cs"/>
              </a:rPr>
              <a:t>Special Considerations</a:t>
            </a:r>
          </a:p>
        </p:txBody>
      </p:sp>
      <p:pic>
        <p:nvPicPr>
          <p:cNvPr id="5" name="Picture 4"/>
          <p:cNvPicPr/>
          <p:nvPr/>
        </p:nvPicPr>
        <p:blipFill rotWithShape="1">
          <a:blip r:embed="rId4"/>
          <a:srcRect l="78748" t="13514" r="1880" b="78203"/>
          <a:stretch/>
        </p:blipFill>
        <p:spPr bwMode="auto">
          <a:xfrm>
            <a:off x="7049134" y="399678"/>
            <a:ext cx="1653540" cy="434340"/>
          </a:xfrm>
          <a:prstGeom prst="rect">
            <a:avLst/>
          </a:prstGeom>
          <a:ln>
            <a:noFill/>
          </a:ln>
          <a:extLst>
            <a:ext uri="{53640926-AAD7-44D8-BBD7-CCE9431645EC}">
              <a14:shadowObscured xmlns:a14="http://schemas.microsoft.com/office/drawing/2010/main"/>
            </a:ext>
          </a:extLst>
        </p:spPr>
      </p:pic>
    </p:spTree>
  </p:cSld>
  <p:clrMapOvr>
    <a:masterClrMapping/>
  </p:clrMapOvr>
  <p:transition spd="slow" advTm="5453">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9"/>
          <p:cNvSpPr>
            <a:spLocks noGrp="1" noChangeArrowheads="1"/>
          </p:cNvSpPr>
          <p:nvPr>
            <p:ph type="title"/>
          </p:nvPr>
        </p:nvSpPr>
        <p:spPr>
          <a:xfrm>
            <a:off x="406400" y="444500"/>
            <a:ext cx="7661275" cy="461963"/>
          </a:xfrm>
        </p:spPr>
        <p:txBody>
          <a:bodyPr/>
          <a:lstStyle/>
          <a:p>
            <a:pPr eaLnBrk="1" hangingPunct="1"/>
            <a:r>
              <a:rPr lang="en-GB" sz="3200" dirty="0"/>
              <a:t>Online Interviews</a:t>
            </a:r>
          </a:p>
        </p:txBody>
      </p:sp>
      <p:sp>
        <p:nvSpPr>
          <p:cNvPr id="38915" name="Rectangle 10"/>
          <p:cNvSpPr>
            <a:spLocks noGrp="1" noChangeArrowheads="1"/>
          </p:cNvSpPr>
          <p:nvPr>
            <p:ph type="body" idx="1"/>
          </p:nvPr>
        </p:nvSpPr>
        <p:spPr>
          <a:xfrm>
            <a:off x="958361" y="1230313"/>
            <a:ext cx="7405710" cy="4811899"/>
          </a:xfrm>
        </p:spPr>
        <p:txBody>
          <a:bodyPr/>
          <a:lstStyle/>
          <a:p>
            <a:pPr marL="273050" indent="-273050" eaLnBrk="1" hangingPunct="1"/>
            <a:r>
              <a:rPr lang="en-GB" sz="2000" dirty="0"/>
              <a:t>Interviews are held online using GoToMeeting.  Here’s a link where you can find out more about the GoToMeeting tool:</a:t>
            </a:r>
          </a:p>
          <a:p>
            <a:pPr marL="273050" lvl="1" indent="-273050" eaLnBrk="1" hangingPunct="1">
              <a:buNone/>
            </a:pPr>
            <a:r>
              <a:rPr lang="en-GB" dirty="0">
                <a:hlinkClick r:id="rId3"/>
              </a:rPr>
              <a:t>	</a:t>
            </a:r>
            <a:r>
              <a:rPr lang="en-GB" u="sng" dirty="0">
                <a:hlinkClick r:id="rId4" tooltip="http://support.citrixonline.com/GoToMeeting"/>
              </a:rPr>
              <a:t> http://support.citrixonline.com/GoToMeeting</a:t>
            </a:r>
            <a:endParaRPr lang="en-GB" dirty="0">
              <a:hlinkClick r:id="rId4" tooltip="http://support.citrixonline.com/GoToMeeting"/>
            </a:endParaRPr>
          </a:p>
          <a:p>
            <a:pPr marL="273050" indent="-273050" eaLnBrk="1" hangingPunct="1"/>
            <a:r>
              <a:rPr lang="en-GB" sz="2000" dirty="0"/>
              <a:t>You can request a run through session with the Service Assessment (SA) Team, prior to your first scheduled interview.</a:t>
            </a:r>
          </a:p>
          <a:p>
            <a:pPr marL="273050" indent="-273050" eaLnBrk="1" hangingPunct="1"/>
            <a:r>
              <a:rPr lang="en-GB" sz="2000" dirty="0"/>
              <a:t>Have a play and learn how to use it</a:t>
            </a:r>
          </a:p>
          <a:p>
            <a:pPr marL="273050" indent="-273050" eaLnBrk="1" hangingPunct="1"/>
            <a:r>
              <a:rPr lang="en-GB" sz="2000" dirty="0"/>
              <a:t>Make sure you have a webcam, good headset and Internet connection</a:t>
            </a:r>
          </a:p>
          <a:p>
            <a:pPr marL="273050" indent="-273050" eaLnBrk="1" hangingPunct="1"/>
            <a:r>
              <a:rPr lang="en-GB" sz="2000" dirty="0"/>
              <a:t>Link up with your fellow assessor to prepare in good time prior to the interview</a:t>
            </a:r>
          </a:p>
          <a:p>
            <a:pPr marL="273050" indent="-273050" eaLnBrk="1" hangingPunct="1"/>
            <a:r>
              <a:rPr lang="en-GB" sz="2000" dirty="0"/>
              <a:t>The SA team will notify which assessor will act as the GoToMeeting host – this will always be an experienced assessor.  The host will record the interview.</a:t>
            </a:r>
          </a:p>
        </p:txBody>
      </p:sp>
    </p:spTree>
  </p:cSld>
  <p:clrMapOvr>
    <a:masterClrMapping/>
  </p:clrMapOvr>
  <p:transition spd="slow" advTm="42088">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57745" y="1958109"/>
            <a:ext cx="5504873" cy="1815882"/>
          </a:xfrm>
          <a:prstGeom prst="rect">
            <a:avLst/>
          </a:prstGeom>
          <a:noFill/>
        </p:spPr>
        <p:txBody>
          <a:bodyPr wrap="square" rtlCol="0">
            <a:spAutoFit/>
          </a:bodyPr>
          <a:lstStyle/>
          <a:p>
            <a:pPr marL="342900" indent="-342900">
              <a:buFont typeface="Arial" panose="020B0604020202020204" pitchFamily="34" charset="0"/>
              <a:buChar char="•"/>
            </a:pPr>
            <a:r>
              <a:rPr lang="en-GB" sz="2800" dirty="0"/>
              <a:t>Data Handling</a:t>
            </a:r>
          </a:p>
          <a:p>
            <a:pPr marL="342900" indent="-342900">
              <a:buFont typeface="Arial" panose="020B0604020202020204" pitchFamily="34" charset="0"/>
              <a:buChar char="•"/>
            </a:pPr>
            <a:r>
              <a:rPr lang="en-GB" sz="2800" dirty="0"/>
              <a:t>Conflicts of Interests</a:t>
            </a:r>
          </a:p>
          <a:p>
            <a:pPr marL="342900" indent="-342900">
              <a:buFont typeface="Arial" panose="020B0604020202020204" pitchFamily="34" charset="0"/>
              <a:buChar char="•"/>
            </a:pPr>
            <a:r>
              <a:rPr lang="en-GB" sz="2800" dirty="0"/>
              <a:t>Integrity and Professionalism</a:t>
            </a:r>
          </a:p>
          <a:p>
            <a:pPr marL="342900" indent="-342900">
              <a:buFont typeface="Arial" panose="020B0604020202020204" pitchFamily="34" charset="0"/>
              <a:buChar char="•"/>
            </a:pPr>
            <a:r>
              <a:rPr lang="en-GB" sz="2800" dirty="0"/>
              <a:t>Independence &amp; Impartiality</a:t>
            </a:r>
          </a:p>
        </p:txBody>
      </p:sp>
      <p:sp>
        <p:nvSpPr>
          <p:cNvPr id="4" name="TextBox 3"/>
          <p:cNvSpPr txBox="1"/>
          <p:nvPr/>
        </p:nvSpPr>
        <p:spPr>
          <a:xfrm>
            <a:off x="415635" y="443498"/>
            <a:ext cx="4867565" cy="523220"/>
          </a:xfrm>
          <a:prstGeom prst="rect">
            <a:avLst/>
          </a:prstGeom>
          <a:noFill/>
        </p:spPr>
        <p:txBody>
          <a:bodyPr wrap="square" rtlCol="0">
            <a:spAutoFit/>
          </a:bodyPr>
          <a:lstStyle/>
          <a:p>
            <a:r>
              <a:rPr lang="en-GB" sz="2800" b="1" dirty="0"/>
              <a:t>Special Considerations</a:t>
            </a:r>
          </a:p>
        </p:txBody>
      </p:sp>
    </p:spTree>
    <p:extLst>
      <p:ext uri="{BB962C8B-B14F-4D97-AF65-F5344CB8AC3E}">
        <p14:creationId xmlns:p14="http://schemas.microsoft.com/office/powerpoint/2010/main" val="2403662151"/>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9"/>
          <p:cNvSpPr>
            <a:spLocks noGrp="1" noChangeArrowheads="1"/>
          </p:cNvSpPr>
          <p:nvPr>
            <p:ph type="title"/>
          </p:nvPr>
        </p:nvSpPr>
        <p:spPr>
          <a:xfrm>
            <a:off x="406400" y="444500"/>
            <a:ext cx="7908925" cy="461963"/>
          </a:xfrm>
        </p:spPr>
        <p:txBody>
          <a:bodyPr/>
          <a:lstStyle/>
          <a:p>
            <a:pPr eaLnBrk="1" hangingPunct="1"/>
            <a:r>
              <a:rPr lang="en-GB" sz="3200"/>
              <a:t>Data Handling – DPA</a:t>
            </a:r>
            <a:endParaRPr lang="en-GB" sz="3200">
              <a:solidFill>
                <a:srgbClr val="FF0000"/>
              </a:solidFill>
            </a:endParaRPr>
          </a:p>
        </p:txBody>
      </p:sp>
      <p:sp>
        <p:nvSpPr>
          <p:cNvPr id="5125" name="Rectangle 10"/>
          <p:cNvSpPr>
            <a:spLocks noGrp="1" noChangeArrowheads="1"/>
          </p:cNvSpPr>
          <p:nvPr>
            <p:ph type="body" idx="1"/>
          </p:nvPr>
        </p:nvSpPr>
        <p:spPr>
          <a:xfrm>
            <a:off x="423863" y="982663"/>
            <a:ext cx="8512175" cy="5141912"/>
          </a:xfrm>
        </p:spPr>
        <p:txBody>
          <a:bodyPr/>
          <a:lstStyle/>
          <a:p>
            <a:pPr eaLnBrk="1" hangingPunct="1">
              <a:buFont typeface="Times" pitchFamily="1" charset="0"/>
              <a:buBlip>
                <a:blip r:embed="rId3"/>
              </a:buBlip>
              <a:defRPr/>
            </a:pPr>
            <a:endParaRPr lang="en-GB" sz="2800" dirty="0">
              <a:cs typeface="+mn-cs"/>
            </a:endParaRPr>
          </a:p>
          <a:p>
            <a:pPr marL="266700" indent="-266700" eaLnBrk="1" hangingPunct="1">
              <a:buFont typeface="Times" pitchFamily="1" charset="0"/>
              <a:buBlip>
                <a:blip r:embed="rId3"/>
              </a:buBlip>
              <a:defRPr/>
            </a:pPr>
            <a:endParaRPr lang="en-GB" dirty="0">
              <a:cs typeface="+mn-cs"/>
            </a:endParaRPr>
          </a:p>
        </p:txBody>
      </p:sp>
      <p:sp>
        <p:nvSpPr>
          <p:cNvPr id="6" name="Rectangle 10"/>
          <p:cNvSpPr txBox="1">
            <a:spLocks noChangeArrowheads="1"/>
          </p:cNvSpPr>
          <p:nvPr/>
        </p:nvSpPr>
        <p:spPr bwMode="auto">
          <a:xfrm>
            <a:off x="879979" y="1826215"/>
            <a:ext cx="7183437" cy="2937425"/>
          </a:xfrm>
          <a:prstGeom prst="rect">
            <a:avLst/>
          </a:prstGeom>
          <a:noFill/>
          <a:ln>
            <a:noFill/>
          </a:ln>
        </p:spPr>
        <p:txBody>
          <a:bodyPr lIns="0" tIns="0" rIns="0" bIns="0"/>
          <a:lstStyle>
            <a:lvl1pPr marL="161925" indent="-161925" algn="l" rtl="0" eaLnBrk="0" fontAlgn="base" hangingPunct="0">
              <a:spcBef>
                <a:spcPct val="0"/>
              </a:spcBef>
              <a:spcAft>
                <a:spcPct val="40000"/>
              </a:spcAft>
              <a:buSzPct val="50000"/>
              <a:buFont typeface="Times" pitchFamily="1" charset="0"/>
              <a:buBlip>
                <a:blip r:embed="rId3"/>
              </a:buBlip>
              <a:defRPr sz="2400">
                <a:solidFill>
                  <a:schemeClr val="tx1"/>
                </a:solidFill>
                <a:latin typeface="+mn-lt"/>
                <a:ea typeface="+mn-ea"/>
                <a:cs typeface="+mn-cs"/>
              </a:defRPr>
            </a:lvl1pPr>
            <a:lvl2pPr marL="371475" indent="-207963" algn="l" rtl="0" eaLnBrk="0" fontAlgn="base" hangingPunct="0">
              <a:spcBef>
                <a:spcPct val="0"/>
              </a:spcBef>
              <a:spcAft>
                <a:spcPct val="40000"/>
              </a:spcAft>
              <a:buSzPct val="40000"/>
              <a:buBlip>
                <a:blip r:embed="rId3"/>
              </a:buBlip>
              <a:defRPr sz="2000">
                <a:solidFill>
                  <a:schemeClr val="tx1"/>
                </a:solidFill>
                <a:latin typeface="+mn-lt"/>
                <a:ea typeface="+mn-ea"/>
              </a:defRPr>
            </a:lvl2pPr>
            <a:lvl3pPr marL="539750" indent="-166688" algn="l" rtl="0" eaLnBrk="0" fontAlgn="base" hangingPunct="0">
              <a:spcBef>
                <a:spcPct val="0"/>
              </a:spcBef>
              <a:spcAft>
                <a:spcPct val="40000"/>
              </a:spcAft>
              <a:buSzPct val="30000"/>
              <a:buBlip>
                <a:blip r:embed="rId3"/>
              </a:buBlip>
              <a:defRPr sz="1600">
                <a:solidFill>
                  <a:schemeClr val="tx1"/>
                </a:solidFill>
                <a:latin typeface="+mn-lt"/>
                <a:ea typeface="+mn-ea"/>
              </a:defRPr>
            </a:lvl3pPr>
            <a:lvl4pPr marL="744538" indent="-203200" algn="l" rtl="0" eaLnBrk="0" fontAlgn="base" hangingPunct="0">
              <a:spcBef>
                <a:spcPct val="0"/>
              </a:spcBef>
              <a:spcAft>
                <a:spcPct val="40000"/>
              </a:spcAft>
              <a:buChar char="–"/>
              <a:defRPr sz="1600">
                <a:solidFill>
                  <a:schemeClr val="tx1"/>
                </a:solidFill>
                <a:latin typeface="+mn-lt"/>
                <a:ea typeface="+mn-ea"/>
              </a:defRPr>
            </a:lvl4pPr>
            <a:lvl5pPr marL="898525" indent="-152400" algn="l" rtl="0" eaLnBrk="0" fontAlgn="base" hangingPunct="0">
              <a:spcBef>
                <a:spcPct val="0"/>
              </a:spcBef>
              <a:spcAft>
                <a:spcPct val="40000"/>
              </a:spcAft>
              <a:buChar char="-"/>
              <a:defRPr sz="1600">
                <a:solidFill>
                  <a:schemeClr val="tx1"/>
                </a:solidFill>
                <a:latin typeface="+mn-lt"/>
                <a:ea typeface="+mn-ea"/>
              </a:defRPr>
            </a:lvl5pPr>
            <a:lvl6pPr marL="1355725" indent="-152400" algn="l" rtl="0" fontAlgn="base">
              <a:spcBef>
                <a:spcPct val="0"/>
              </a:spcBef>
              <a:spcAft>
                <a:spcPct val="40000"/>
              </a:spcAft>
              <a:buChar char="-"/>
              <a:defRPr sz="1600">
                <a:solidFill>
                  <a:schemeClr val="tx1"/>
                </a:solidFill>
                <a:latin typeface="+mn-lt"/>
                <a:ea typeface="+mn-ea"/>
              </a:defRPr>
            </a:lvl6pPr>
            <a:lvl7pPr marL="1812925" indent="-152400" algn="l" rtl="0" fontAlgn="base">
              <a:spcBef>
                <a:spcPct val="0"/>
              </a:spcBef>
              <a:spcAft>
                <a:spcPct val="40000"/>
              </a:spcAft>
              <a:buChar char="-"/>
              <a:defRPr sz="1600">
                <a:solidFill>
                  <a:schemeClr val="tx1"/>
                </a:solidFill>
                <a:latin typeface="+mn-lt"/>
                <a:ea typeface="+mn-ea"/>
              </a:defRPr>
            </a:lvl7pPr>
            <a:lvl8pPr marL="2270125" indent="-152400" algn="l" rtl="0" fontAlgn="base">
              <a:spcBef>
                <a:spcPct val="0"/>
              </a:spcBef>
              <a:spcAft>
                <a:spcPct val="40000"/>
              </a:spcAft>
              <a:buChar char="-"/>
              <a:defRPr sz="1600">
                <a:solidFill>
                  <a:schemeClr val="tx1"/>
                </a:solidFill>
                <a:latin typeface="+mn-lt"/>
                <a:ea typeface="+mn-ea"/>
              </a:defRPr>
            </a:lvl8pPr>
            <a:lvl9pPr marL="2727325" indent="-152400" algn="l" rtl="0" fontAlgn="base">
              <a:spcBef>
                <a:spcPct val="0"/>
              </a:spcBef>
              <a:spcAft>
                <a:spcPct val="40000"/>
              </a:spcAft>
              <a:buChar char="-"/>
              <a:defRPr sz="1600">
                <a:solidFill>
                  <a:schemeClr val="tx1"/>
                </a:solidFill>
                <a:latin typeface="+mn-lt"/>
                <a:ea typeface="+mn-ea"/>
              </a:defRPr>
            </a:lvl9pPr>
          </a:lstStyle>
          <a:p>
            <a:pPr marL="273050" indent="-273050" eaLnBrk="1" hangingPunct="1">
              <a:defRPr/>
            </a:pPr>
            <a:r>
              <a:rPr lang="en-GB" sz="2000" dirty="0"/>
              <a:t>For your own protection we request that you do not download any application documents or pint off any hard copies. </a:t>
            </a:r>
          </a:p>
          <a:p>
            <a:pPr marL="273050" indent="-273050" eaLnBrk="1" hangingPunct="1">
              <a:defRPr/>
            </a:pPr>
            <a:r>
              <a:rPr lang="en-GB" sz="2000" dirty="0"/>
              <a:t>Remove and destroy personal information from</a:t>
            </a:r>
            <a:br>
              <a:rPr lang="en-GB" sz="2000" dirty="0"/>
            </a:br>
            <a:r>
              <a:rPr lang="en-GB" sz="2000" dirty="0"/>
              <a:t>your system once the process is complete</a:t>
            </a:r>
          </a:p>
          <a:p>
            <a:pPr marL="273050" indent="-273050" eaLnBrk="1" hangingPunct="1">
              <a:defRPr/>
            </a:pPr>
            <a:r>
              <a:rPr lang="en-GB" sz="2000" dirty="0"/>
              <a:t>Keep all assessment information secure, it should only be accessible by you e.g. NOT on shared family computers</a:t>
            </a:r>
          </a:p>
          <a:p>
            <a:pPr marL="273050" indent="-273050" eaLnBrk="1" hangingPunct="1">
              <a:defRPr/>
            </a:pPr>
            <a:r>
              <a:rPr lang="en-GB" sz="2000" dirty="0"/>
              <a:t>Do not use Cloud systems </a:t>
            </a:r>
            <a:r>
              <a:rPr lang="en-GB" sz="2000" dirty="0" err="1"/>
              <a:t>eg</a:t>
            </a:r>
            <a:r>
              <a:rPr lang="en-GB" sz="2000" dirty="0"/>
              <a:t>. Dropbox </a:t>
            </a:r>
            <a:endParaRPr lang="en-GB" sz="2800" dirty="0"/>
          </a:p>
          <a:p>
            <a:pPr marL="0" indent="0" eaLnBrk="1" hangingPunct="1">
              <a:buFont typeface="Times" pitchFamily="1" charset="0"/>
              <a:buNone/>
              <a:defRPr/>
            </a:pPr>
            <a:endParaRPr lang="en-GB" sz="2800" dirty="0"/>
          </a:p>
          <a:p>
            <a:pPr marL="266700" indent="-266700" eaLnBrk="1" hangingPunct="1">
              <a:defRPr/>
            </a:pPr>
            <a:endParaRPr lang="en-GB" dirty="0"/>
          </a:p>
        </p:txBody>
      </p:sp>
    </p:spTree>
    <p:extLst>
      <p:ext uri="{BB962C8B-B14F-4D97-AF65-F5344CB8AC3E}">
        <p14:creationId xmlns:p14="http://schemas.microsoft.com/office/powerpoint/2010/main" val="1747523799"/>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Rectangle 9"/>
          <p:cNvSpPr>
            <a:spLocks noGrp="1" noChangeArrowheads="1"/>
          </p:cNvSpPr>
          <p:nvPr>
            <p:ph type="title"/>
          </p:nvPr>
        </p:nvSpPr>
        <p:spPr>
          <a:xfrm>
            <a:off x="406400" y="444500"/>
            <a:ext cx="7908925" cy="461963"/>
          </a:xfrm>
        </p:spPr>
        <p:txBody>
          <a:bodyPr/>
          <a:lstStyle/>
          <a:p>
            <a:pPr eaLnBrk="1" hangingPunct="1"/>
            <a:r>
              <a:rPr lang="en-GB" sz="3200"/>
              <a:t>Data Handling – DPA</a:t>
            </a:r>
            <a:endParaRPr lang="en-GB" sz="3200">
              <a:solidFill>
                <a:srgbClr val="FF0000"/>
              </a:solidFill>
            </a:endParaRPr>
          </a:p>
        </p:txBody>
      </p:sp>
      <p:sp>
        <p:nvSpPr>
          <p:cNvPr id="5125" name="Rectangle 10"/>
          <p:cNvSpPr>
            <a:spLocks noGrp="1" noChangeArrowheads="1"/>
          </p:cNvSpPr>
          <p:nvPr>
            <p:ph type="body" idx="1"/>
          </p:nvPr>
        </p:nvSpPr>
        <p:spPr>
          <a:xfrm>
            <a:off x="423863" y="982663"/>
            <a:ext cx="8512175" cy="5141912"/>
          </a:xfrm>
        </p:spPr>
        <p:txBody>
          <a:bodyPr/>
          <a:lstStyle/>
          <a:p>
            <a:pPr eaLnBrk="1" hangingPunct="1">
              <a:buFont typeface="Times" pitchFamily="1" charset="0"/>
              <a:buBlip>
                <a:blip r:embed="rId3"/>
              </a:buBlip>
              <a:defRPr/>
            </a:pPr>
            <a:endParaRPr lang="en-GB" sz="2800" dirty="0">
              <a:cs typeface="+mn-cs"/>
            </a:endParaRPr>
          </a:p>
          <a:p>
            <a:pPr marL="266700" indent="-266700" eaLnBrk="1" hangingPunct="1">
              <a:buFont typeface="Times" pitchFamily="1" charset="0"/>
              <a:buBlip>
                <a:blip r:embed="rId3"/>
              </a:buBlip>
              <a:defRPr/>
            </a:pPr>
            <a:endParaRPr lang="en-GB" dirty="0">
              <a:cs typeface="+mn-cs"/>
            </a:endParaRPr>
          </a:p>
        </p:txBody>
      </p:sp>
      <p:sp>
        <p:nvSpPr>
          <p:cNvPr id="6" name="Rectangle 10"/>
          <p:cNvSpPr txBox="1">
            <a:spLocks noChangeArrowheads="1"/>
          </p:cNvSpPr>
          <p:nvPr/>
        </p:nvSpPr>
        <p:spPr bwMode="auto">
          <a:xfrm>
            <a:off x="769143" y="1401343"/>
            <a:ext cx="7183437" cy="3585218"/>
          </a:xfrm>
          <a:prstGeom prst="rect">
            <a:avLst/>
          </a:prstGeom>
          <a:noFill/>
          <a:ln>
            <a:noFill/>
          </a:ln>
        </p:spPr>
        <p:txBody>
          <a:bodyPr lIns="0" tIns="0" rIns="0" bIns="0"/>
          <a:lstStyle>
            <a:lvl1pPr marL="161925" indent="-161925" algn="l" rtl="0" eaLnBrk="0" fontAlgn="base" hangingPunct="0">
              <a:spcBef>
                <a:spcPct val="0"/>
              </a:spcBef>
              <a:spcAft>
                <a:spcPct val="40000"/>
              </a:spcAft>
              <a:buSzPct val="50000"/>
              <a:buFont typeface="Times" pitchFamily="1" charset="0"/>
              <a:buBlip>
                <a:blip r:embed="rId3"/>
              </a:buBlip>
              <a:defRPr sz="2400">
                <a:solidFill>
                  <a:schemeClr val="tx1"/>
                </a:solidFill>
                <a:latin typeface="+mn-lt"/>
                <a:ea typeface="+mn-ea"/>
                <a:cs typeface="+mn-cs"/>
              </a:defRPr>
            </a:lvl1pPr>
            <a:lvl2pPr marL="371475" indent="-207963" algn="l" rtl="0" eaLnBrk="0" fontAlgn="base" hangingPunct="0">
              <a:spcBef>
                <a:spcPct val="0"/>
              </a:spcBef>
              <a:spcAft>
                <a:spcPct val="40000"/>
              </a:spcAft>
              <a:buSzPct val="40000"/>
              <a:buBlip>
                <a:blip r:embed="rId3"/>
              </a:buBlip>
              <a:defRPr sz="2000">
                <a:solidFill>
                  <a:schemeClr val="tx1"/>
                </a:solidFill>
                <a:latin typeface="+mn-lt"/>
                <a:ea typeface="+mn-ea"/>
              </a:defRPr>
            </a:lvl2pPr>
            <a:lvl3pPr marL="539750" indent="-166688" algn="l" rtl="0" eaLnBrk="0" fontAlgn="base" hangingPunct="0">
              <a:spcBef>
                <a:spcPct val="0"/>
              </a:spcBef>
              <a:spcAft>
                <a:spcPct val="40000"/>
              </a:spcAft>
              <a:buSzPct val="30000"/>
              <a:buBlip>
                <a:blip r:embed="rId3"/>
              </a:buBlip>
              <a:defRPr sz="1600">
                <a:solidFill>
                  <a:schemeClr val="tx1"/>
                </a:solidFill>
                <a:latin typeface="+mn-lt"/>
                <a:ea typeface="+mn-ea"/>
              </a:defRPr>
            </a:lvl3pPr>
            <a:lvl4pPr marL="744538" indent="-203200" algn="l" rtl="0" eaLnBrk="0" fontAlgn="base" hangingPunct="0">
              <a:spcBef>
                <a:spcPct val="0"/>
              </a:spcBef>
              <a:spcAft>
                <a:spcPct val="40000"/>
              </a:spcAft>
              <a:buChar char="–"/>
              <a:defRPr sz="1600">
                <a:solidFill>
                  <a:schemeClr val="tx1"/>
                </a:solidFill>
                <a:latin typeface="+mn-lt"/>
                <a:ea typeface="+mn-ea"/>
              </a:defRPr>
            </a:lvl4pPr>
            <a:lvl5pPr marL="898525" indent="-152400" algn="l" rtl="0" eaLnBrk="0" fontAlgn="base" hangingPunct="0">
              <a:spcBef>
                <a:spcPct val="0"/>
              </a:spcBef>
              <a:spcAft>
                <a:spcPct val="40000"/>
              </a:spcAft>
              <a:buChar char="-"/>
              <a:defRPr sz="1600">
                <a:solidFill>
                  <a:schemeClr val="tx1"/>
                </a:solidFill>
                <a:latin typeface="+mn-lt"/>
                <a:ea typeface="+mn-ea"/>
              </a:defRPr>
            </a:lvl5pPr>
            <a:lvl6pPr marL="1355725" indent="-152400" algn="l" rtl="0" fontAlgn="base">
              <a:spcBef>
                <a:spcPct val="0"/>
              </a:spcBef>
              <a:spcAft>
                <a:spcPct val="40000"/>
              </a:spcAft>
              <a:buChar char="-"/>
              <a:defRPr sz="1600">
                <a:solidFill>
                  <a:schemeClr val="tx1"/>
                </a:solidFill>
                <a:latin typeface="+mn-lt"/>
                <a:ea typeface="+mn-ea"/>
              </a:defRPr>
            </a:lvl6pPr>
            <a:lvl7pPr marL="1812925" indent="-152400" algn="l" rtl="0" fontAlgn="base">
              <a:spcBef>
                <a:spcPct val="0"/>
              </a:spcBef>
              <a:spcAft>
                <a:spcPct val="40000"/>
              </a:spcAft>
              <a:buChar char="-"/>
              <a:defRPr sz="1600">
                <a:solidFill>
                  <a:schemeClr val="tx1"/>
                </a:solidFill>
                <a:latin typeface="+mn-lt"/>
                <a:ea typeface="+mn-ea"/>
              </a:defRPr>
            </a:lvl7pPr>
            <a:lvl8pPr marL="2270125" indent="-152400" algn="l" rtl="0" fontAlgn="base">
              <a:spcBef>
                <a:spcPct val="0"/>
              </a:spcBef>
              <a:spcAft>
                <a:spcPct val="40000"/>
              </a:spcAft>
              <a:buChar char="-"/>
              <a:defRPr sz="1600">
                <a:solidFill>
                  <a:schemeClr val="tx1"/>
                </a:solidFill>
                <a:latin typeface="+mn-lt"/>
                <a:ea typeface="+mn-ea"/>
              </a:defRPr>
            </a:lvl8pPr>
            <a:lvl9pPr marL="2727325" indent="-152400" algn="l" rtl="0" fontAlgn="base">
              <a:spcBef>
                <a:spcPct val="0"/>
              </a:spcBef>
              <a:spcAft>
                <a:spcPct val="40000"/>
              </a:spcAft>
              <a:buChar char="-"/>
              <a:defRPr sz="1600">
                <a:solidFill>
                  <a:schemeClr val="tx1"/>
                </a:solidFill>
                <a:latin typeface="+mn-lt"/>
                <a:ea typeface="+mn-ea"/>
              </a:defRPr>
            </a:lvl9pPr>
          </a:lstStyle>
          <a:p>
            <a:pPr marL="273050" indent="-273050" eaLnBrk="1" hangingPunct="1">
              <a:defRPr/>
            </a:pPr>
            <a:r>
              <a:rPr lang="en-GB" sz="2000" dirty="0"/>
              <a:t>Be aware of the way in which you record your assessment as applicants have the right to request access to all documentation relating to their application via a Subject Access Request (SAR).</a:t>
            </a:r>
          </a:p>
          <a:p>
            <a:pPr marL="273050" indent="-273050" eaLnBrk="1" hangingPunct="1">
              <a:defRPr/>
            </a:pPr>
            <a:r>
              <a:rPr lang="en-GB" sz="2000" dirty="0"/>
              <a:t>Be careful with the words you choose to record on your assessment.</a:t>
            </a:r>
          </a:p>
          <a:p>
            <a:pPr marL="273050" indent="-273050" eaLnBrk="1" hangingPunct="1">
              <a:defRPr/>
            </a:pPr>
            <a:r>
              <a:rPr lang="en-GB" sz="2000" dirty="0"/>
              <a:t>Be sure not to enter subjective or personal comments – the assessment must relate to the evidence presented.</a:t>
            </a:r>
          </a:p>
          <a:p>
            <a:pPr marL="273050" indent="-273050" eaLnBrk="1" hangingPunct="1">
              <a:defRPr/>
            </a:pPr>
            <a:r>
              <a:rPr lang="en-GB" sz="2000" dirty="0"/>
              <a:t>Ensure your comments and feedback are professional and constructive.</a:t>
            </a:r>
          </a:p>
          <a:p>
            <a:pPr eaLnBrk="1" hangingPunct="1">
              <a:defRPr/>
            </a:pPr>
            <a:endParaRPr lang="en-GB" sz="2800" dirty="0"/>
          </a:p>
          <a:p>
            <a:pPr marL="0" indent="0" eaLnBrk="1" hangingPunct="1">
              <a:buFont typeface="Times" pitchFamily="1" charset="0"/>
              <a:buNone/>
              <a:defRPr/>
            </a:pPr>
            <a:endParaRPr lang="en-GB" sz="2800" dirty="0"/>
          </a:p>
          <a:p>
            <a:pPr marL="266700" indent="-266700" eaLnBrk="1" hangingPunct="1">
              <a:defRPr/>
            </a:pPr>
            <a:endParaRPr lang="en-GB" dirty="0"/>
          </a:p>
        </p:txBody>
      </p:sp>
    </p:spTree>
    <p:extLst>
      <p:ext uri="{BB962C8B-B14F-4D97-AF65-F5344CB8AC3E}">
        <p14:creationId xmlns:p14="http://schemas.microsoft.com/office/powerpoint/2010/main" val="1352260280"/>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9"/>
          <p:cNvSpPr>
            <a:spLocks noGrp="1" noChangeArrowheads="1"/>
          </p:cNvSpPr>
          <p:nvPr>
            <p:ph type="title"/>
          </p:nvPr>
        </p:nvSpPr>
        <p:spPr>
          <a:xfrm>
            <a:off x="406400" y="444500"/>
            <a:ext cx="6720264" cy="461963"/>
          </a:xfrm>
        </p:spPr>
        <p:txBody>
          <a:bodyPr/>
          <a:lstStyle/>
          <a:p>
            <a:pPr eaLnBrk="1" hangingPunct="1"/>
            <a:r>
              <a:rPr lang="en-GB" sz="3200" dirty="0"/>
              <a:t>Integrity &amp; Professional competence</a:t>
            </a:r>
          </a:p>
        </p:txBody>
      </p:sp>
      <p:sp>
        <p:nvSpPr>
          <p:cNvPr id="6" name="Rectangle 10"/>
          <p:cNvSpPr txBox="1">
            <a:spLocks noChangeArrowheads="1"/>
          </p:cNvSpPr>
          <p:nvPr/>
        </p:nvSpPr>
        <p:spPr bwMode="auto">
          <a:xfrm>
            <a:off x="606425" y="1342552"/>
            <a:ext cx="7904163" cy="3031486"/>
          </a:xfrm>
          <a:prstGeom prst="rect">
            <a:avLst/>
          </a:prstGeom>
          <a:noFill/>
          <a:ln>
            <a:noFill/>
          </a:ln>
        </p:spPr>
        <p:txBody>
          <a:bodyPr lIns="0" tIns="0" rIns="0" bIns="0"/>
          <a:lstStyle>
            <a:lvl1pPr marL="161925" indent="-161925" algn="l" rtl="0" eaLnBrk="0" fontAlgn="base" hangingPunct="0">
              <a:spcBef>
                <a:spcPct val="0"/>
              </a:spcBef>
              <a:spcAft>
                <a:spcPct val="40000"/>
              </a:spcAft>
              <a:buSzPct val="50000"/>
              <a:buFont typeface="Times" pitchFamily="1" charset="0"/>
              <a:buBlip>
                <a:blip r:embed="rId3"/>
              </a:buBlip>
              <a:defRPr sz="2400">
                <a:solidFill>
                  <a:schemeClr val="tx1"/>
                </a:solidFill>
                <a:latin typeface="+mn-lt"/>
                <a:ea typeface="+mn-ea"/>
                <a:cs typeface="+mn-cs"/>
              </a:defRPr>
            </a:lvl1pPr>
            <a:lvl2pPr marL="371475" indent="-207963" algn="l" rtl="0" eaLnBrk="0" fontAlgn="base" hangingPunct="0">
              <a:spcBef>
                <a:spcPct val="0"/>
              </a:spcBef>
              <a:spcAft>
                <a:spcPct val="40000"/>
              </a:spcAft>
              <a:buSzPct val="40000"/>
              <a:buBlip>
                <a:blip r:embed="rId3"/>
              </a:buBlip>
              <a:defRPr sz="2000">
                <a:solidFill>
                  <a:schemeClr val="tx1"/>
                </a:solidFill>
                <a:latin typeface="+mn-lt"/>
                <a:ea typeface="+mn-ea"/>
              </a:defRPr>
            </a:lvl2pPr>
            <a:lvl3pPr marL="539750" indent="-166688" algn="l" rtl="0" eaLnBrk="0" fontAlgn="base" hangingPunct="0">
              <a:spcBef>
                <a:spcPct val="0"/>
              </a:spcBef>
              <a:spcAft>
                <a:spcPct val="40000"/>
              </a:spcAft>
              <a:buSzPct val="30000"/>
              <a:buBlip>
                <a:blip r:embed="rId3"/>
              </a:buBlip>
              <a:defRPr sz="1600">
                <a:solidFill>
                  <a:schemeClr val="tx1"/>
                </a:solidFill>
                <a:latin typeface="+mn-lt"/>
                <a:ea typeface="+mn-ea"/>
              </a:defRPr>
            </a:lvl3pPr>
            <a:lvl4pPr marL="744538" indent="-203200" algn="l" rtl="0" eaLnBrk="0" fontAlgn="base" hangingPunct="0">
              <a:spcBef>
                <a:spcPct val="0"/>
              </a:spcBef>
              <a:spcAft>
                <a:spcPct val="40000"/>
              </a:spcAft>
              <a:buChar char="–"/>
              <a:defRPr sz="1600">
                <a:solidFill>
                  <a:schemeClr val="tx1"/>
                </a:solidFill>
                <a:latin typeface="+mn-lt"/>
                <a:ea typeface="+mn-ea"/>
              </a:defRPr>
            </a:lvl4pPr>
            <a:lvl5pPr marL="898525" indent="-152400" algn="l" rtl="0" eaLnBrk="0" fontAlgn="base" hangingPunct="0">
              <a:spcBef>
                <a:spcPct val="0"/>
              </a:spcBef>
              <a:spcAft>
                <a:spcPct val="40000"/>
              </a:spcAft>
              <a:buChar char="-"/>
              <a:defRPr sz="1600">
                <a:solidFill>
                  <a:schemeClr val="tx1"/>
                </a:solidFill>
                <a:latin typeface="+mn-lt"/>
                <a:ea typeface="+mn-ea"/>
              </a:defRPr>
            </a:lvl5pPr>
            <a:lvl6pPr marL="1355725" indent="-152400" algn="l" rtl="0" fontAlgn="base">
              <a:spcBef>
                <a:spcPct val="0"/>
              </a:spcBef>
              <a:spcAft>
                <a:spcPct val="40000"/>
              </a:spcAft>
              <a:buChar char="-"/>
              <a:defRPr sz="1600">
                <a:solidFill>
                  <a:schemeClr val="tx1"/>
                </a:solidFill>
                <a:latin typeface="+mn-lt"/>
                <a:ea typeface="+mn-ea"/>
              </a:defRPr>
            </a:lvl6pPr>
            <a:lvl7pPr marL="1812925" indent="-152400" algn="l" rtl="0" fontAlgn="base">
              <a:spcBef>
                <a:spcPct val="0"/>
              </a:spcBef>
              <a:spcAft>
                <a:spcPct val="40000"/>
              </a:spcAft>
              <a:buChar char="-"/>
              <a:defRPr sz="1600">
                <a:solidFill>
                  <a:schemeClr val="tx1"/>
                </a:solidFill>
                <a:latin typeface="+mn-lt"/>
                <a:ea typeface="+mn-ea"/>
              </a:defRPr>
            </a:lvl7pPr>
            <a:lvl8pPr marL="2270125" indent="-152400" algn="l" rtl="0" fontAlgn="base">
              <a:spcBef>
                <a:spcPct val="0"/>
              </a:spcBef>
              <a:spcAft>
                <a:spcPct val="40000"/>
              </a:spcAft>
              <a:buChar char="-"/>
              <a:defRPr sz="1600">
                <a:solidFill>
                  <a:schemeClr val="tx1"/>
                </a:solidFill>
                <a:latin typeface="+mn-lt"/>
                <a:ea typeface="+mn-ea"/>
              </a:defRPr>
            </a:lvl8pPr>
            <a:lvl9pPr marL="2727325" indent="-152400" algn="l" rtl="0" fontAlgn="base">
              <a:spcBef>
                <a:spcPct val="0"/>
              </a:spcBef>
              <a:spcAft>
                <a:spcPct val="40000"/>
              </a:spcAft>
              <a:buChar char="-"/>
              <a:defRPr sz="1600">
                <a:solidFill>
                  <a:schemeClr val="tx1"/>
                </a:solidFill>
                <a:latin typeface="+mn-lt"/>
                <a:ea typeface="+mn-ea"/>
              </a:defRPr>
            </a:lvl9pPr>
          </a:lstStyle>
          <a:p>
            <a:pPr eaLnBrk="1" hangingPunct="1">
              <a:defRPr/>
            </a:pPr>
            <a:r>
              <a:rPr lang="en-GB" sz="2000" dirty="0"/>
              <a:t>Remember professional integrity commitments as a BCS member</a:t>
            </a:r>
          </a:p>
          <a:p>
            <a:pPr eaLnBrk="1" hangingPunct="1">
              <a:defRPr/>
            </a:pPr>
            <a:r>
              <a:rPr lang="en-GB" sz="2000" dirty="0"/>
              <a:t>Professional Competence and Integrity</a:t>
            </a:r>
          </a:p>
          <a:p>
            <a:pPr eaLnBrk="1" hangingPunct="1">
              <a:defRPr/>
            </a:pPr>
            <a:r>
              <a:rPr lang="en-GB" sz="2000" dirty="0"/>
              <a:t>You must:</a:t>
            </a:r>
          </a:p>
          <a:p>
            <a:pPr marL="163512" lvl="1" indent="0" eaLnBrk="1" hangingPunct="1">
              <a:buNone/>
              <a:defRPr/>
            </a:pPr>
            <a:r>
              <a:rPr lang="en-GB" dirty="0">
                <a:cs typeface="ＭＳ Ｐゴシック"/>
              </a:rPr>
              <a:t>a) only undertake to do work or provide a service that is within your professional competence.</a:t>
            </a:r>
          </a:p>
          <a:p>
            <a:pPr marL="163512" lvl="1" indent="0" eaLnBrk="1" hangingPunct="1">
              <a:buNone/>
              <a:defRPr/>
            </a:pPr>
            <a:r>
              <a:rPr lang="en-GB" dirty="0">
                <a:cs typeface="ＭＳ Ｐゴシック"/>
              </a:rPr>
              <a:t>b) respect and value alternative viewpoints and, seek, accept and offer honest criticisms of work.</a:t>
            </a:r>
          </a:p>
          <a:p>
            <a:pPr marL="163512" lvl="1" indent="0" eaLnBrk="1" hangingPunct="1">
              <a:buNone/>
              <a:defRPr/>
            </a:pPr>
            <a:r>
              <a:rPr lang="en-GB" dirty="0">
                <a:cs typeface="ＭＳ Ｐゴシック"/>
              </a:rPr>
              <a:t>c) avoid injuring others, their property, reputation, or employment by false or malicious or negligent action or inaction.</a:t>
            </a:r>
          </a:p>
          <a:p>
            <a:pPr marL="163512" lvl="1" indent="0" eaLnBrk="1" hangingPunct="1">
              <a:buNone/>
              <a:defRPr/>
            </a:pPr>
            <a:r>
              <a:rPr lang="en-GB" dirty="0">
                <a:cs typeface="ＭＳ Ｐゴシック"/>
              </a:rPr>
              <a:t>d) reject and will not make any offer of bribery or unethical inducement.</a:t>
            </a:r>
          </a:p>
          <a:p>
            <a:pPr marL="266700" indent="-266700" eaLnBrk="1" hangingPunct="1">
              <a:defRPr/>
            </a:pPr>
            <a:endParaRPr lang="en-GB" sz="1600" dirty="0"/>
          </a:p>
        </p:txBody>
      </p:sp>
    </p:spTree>
    <p:extLst>
      <p:ext uri="{BB962C8B-B14F-4D97-AF65-F5344CB8AC3E}">
        <p14:creationId xmlns:p14="http://schemas.microsoft.com/office/powerpoint/2010/main" val="2765302132"/>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9"/>
          <p:cNvSpPr>
            <a:spLocks noGrp="1" noChangeArrowheads="1"/>
          </p:cNvSpPr>
          <p:nvPr>
            <p:ph type="title"/>
          </p:nvPr>
        </p:nvSpPr>
        <p:spPr>
          <a:xfrm>
            <a:off x="406400" y="444500"/>
            <a:ext cx="6392863" cy="461963"/>
          </a:xfrm>
        </p:spPr>
        <p:txBody>
          <a:bodyPr/>
          <a:lstStyle/>
          <a:p>
            <a:pPr eaLnBrk="1" hangingPunct="1"/>
            <a:r>
              <a:rPr lang="en-GB" sz="3200" dirty="0"/>
              <a:t>Conflict of Interest &amp; NDA</a:t>
            </a:r>
          </a:p>
        </p:txBody>
      </p:sp>
      <p:sp>
        <p:nvSpPr>
          <p:cNvPr id="6" name="Rectangle 10"/>
          <p:cNvSpPr txBox="1">
            <a:spLocks noChangeArrowheads="1"/>
          </p:cNvSpPr>
          <p:nvPr/>
        </p:nvSpPr>
        <p:spPr bwMode="auto">
          <a:xfrm>
            <a:off x="606425" y="1370832"/>
            <a:ext cx="7904163" cy="3300021"/>
          </a:xfrm>
          <a:prstGeom prst="rect">
            <a:avLst/>
          </a:prstGeom>
          <a:noFill/>
          <a:ln>
            <a:noFill/>
          </a:ln>
        </p:spPr>
        <p:txBody>
          <a:bodyPr lIns="0" tIns="0" rIns="0" bIns="0"/>
          <a:lstStyle>
            <a:lvl1pPr marL="161925" indent="-161925" algn="l" rtl="0" eaLnBrk="0" fontAlgn="base" hangingPunct="0">
              <a:spcBef>
                <a:spcPct val="0"/>
              </a:spcBef>
              <a:spcAft>
                <a:spcPct val="40000"/>
              </a:spcAft>
              <a:buSzPct val="50000"/>
              <a:buFont typeface="Times" pitchFamily="1" charset="0"/>
              <a:buBlip>
                <a:blip r:embed="rId3"/>
              </a:buBlip>
              <a:defRPr sz="2400">
                <a:solidFill>
                  <a:schemeClr val="tx1"/>
                </a:solidFill>
                <a:latin typeface="+mn-lt"/>
                <a:ea typeface="+mn-ea"/>
                <a:cs typeface="+mn-cs"/>
              </a:defRPr>
            </a:lvl1pPr>
            <a:lvl2pPr marL="371475" indent="-207963" algn="l" rtl="0" eaLnBrk="0" fontAlgn="base" hangingPunct="0">
              <a:spcBef>
                <a:spcPct val="0"/>
              </a:spcBef>
              <a:spcAft>
                <a:spcPct val="40000"/>
              </a:spcAft>
              <a:buSzPct val="40000"/>
              <a:buBlip>
                <a:blip r:embed="rId3"/>
              </a:buBlip>
              <a:defRPr sz="2000">
                <a:solidFill>
                  <a:schemeClr val="tx1"/>
                </a:solidFill>
                <a:latin typeface="+mn-lt"/>
                <a:ea typeface="+mn-ea"/>
              </a:defRPr>
            </a:lvl2pPr>
            <a:lvl3pPr marL="539750" indent="-166688" algn="l" rtl="0" eaLnBrk="0" fontAlgn="base" hangingPunct="0">
              <a:spcBef>
                <a:spcPct val="0"/>
              </a:spcBef>
              <a:spcAft>
                <a:spcPct val="40000"/>
              </a:spcAft>
              <a:buSzPct val="30000"/>
              <a:buBlip>
                <a:blip r:embed="rId3"/>
              </a:buBlip>
              <a:defRPr sz="1600">
                <a:solidFill>
                  <a:schemeClr val="tx1"/>
                </a:solidFill>
                <a:latin typeface="+mn-lt"/>
                <a:ea typeface="+mn-ea"/>
              </a:defRPr>
            </a:lvl3pPr>
            <a:lvl4pPr marL="744538" indent="-203200" algn="l" rtl="0" eaLnBrk="0" fontAlgn="base" hangingPunct="0">
              <a:spcBef>
                <a:spcPct val="0"/>
              </a:spcBef>
              <a:spcAft>
                <a:spcPct val="40000"/>
              </a:spcAft>
              <a:buChar char="–"/>
              <a:defRPr sz="1600">
                <a:solidFill>
                  <a:schemeClr val="tx1"/>
                </a:solidFill>
                <a:latin typeface="+mn-lt"/>
                <a:ea typeface="+mn-ea"/>
              </a:defRPr>
            </a:lvl4pPr>
            <a:lvl5pPr marL="898525" indent="-152400" algn="l" rtl="0" eaLnBrk="0" fontAlgn="base" hangingPunct="0">
              <a:spcBef>
                <a:spcPct val="0"/>
              </a:spcBef>
              <a:spcAft>
                <a:spcPct val="40000"/>
              </a:spcAft>
              <a:buChar char="-"/>
              <a:defRPr sz="1600">
                <a:solidFill>
                  <a:schemeClr val="tx1"/>
                </a:solidFill>
                <a:latin typeface="+mn-lt"/>
                <a:ea typeface="+mn-ea"/>
              </a:defRPr>
            </a:lvl5pPr>
            <a:lvl6pPr marL="1355725" indent="-152400" algn="l" rtl="0" fontAlgn="base">
              <a:spcBef>
                <a:spcPct val="0"/>
              </a:spcBef>
              <a:spcAft>
                <a:spcPct val="40000"/>
              </a:spcAft>
              <a:buChar char="-"/>
              <a:defRPr sz="1600">
                <a:solidFill>
                  <a:schemeClr val="tx1"/>
                </a:solidFill>
                <a:latin typeface="+mn-lt"/>
                <a:ea typeface="+mn-ea"/>
              </a:defRPr>
            </a:lvl6pPr>
            <a:lvl7pPr marL="1812925" indent="-152400" algn="l" rtl="0" fontAlgn="base">
              <a:spcBef>
                <a:spcPct val="0"/>
              </a:spcBef>
              <a:spcAft>
                <a:spcPct val="40000"/>
              </a:spcAft>
              <a:buChar char="-"/>
              <a:defRPr sz="1600">
                <a:solidFill>
                  <a:schemeClr val="tx1"/>
                </a:solidFill>
                <a:latin typeface="+mn-lt"/>
                <a:ea typeface="+mn-ea"/>
              </a:defRPr>
            </a:lvl7pPr>
            <a:lvl8pPr marL="2270125" indent="-152400" algn="l" rtl="0" fontAlgn="base">
              <a:spcBef>
                <a:spcPct val="0"/>
              </a:spcBef>
              <a:spcAft>
                <a:spcPct val="40000"/>
              </a:spcAft>
              <a:buChar char="-"/>
              <a:defRPr sz="1600">
                <a:solidFill>
                  <a:schemeClr val="tx1"/>
                </a:solidFill>
                <a:latin typeface="+mn-lt"/>
                <a:ea typeface="+mn-ea"/>
              </a:defRPr>
            </a:lvl8pPr>
            <a:lvl9pPr marL="2727325" indent="-152400" algn="l" rtl="0" fontAlgn="base">
              <a:spcBef>
                <a:spcPct val="0"/>
              </a:spcBef>
              <a:spcAft>
                <a:spcPct val="40000"/>
              </a:spcAft>
              <a:buChar char="-"/>
              <a:defRPr sz="1600">
                <a:solidFill>
                  <a:schemeClr val="tx1"/>
                </a:solidFill>
                <a:latin typeface="+mn-lt"/>
                <a:ea typeface="+mn-ea"/>
              </a:defRPr>
            </a:lvl9pPr>
          </a:lstStyle>
          <a:p>
            <a:pPr eaLnBrk="1" hangingPunct="1">
              <a:defRPr/>
            </a:pPr>
            <a:r>
              <a:rPr lang="en-GB" sz="2000" dirty="0"/>
              <a:t>Assessors are required to sign a </a:t>
            </a:r>
          </a:p>
          <a:p>
            <a:pPr lvl="1" eaLnBrk="1" hangingPunct="1">
              <a:defRPr/>
            </a:pPr>
            <a:r>
              <a:rPr lang="en-GB" dirty="0"/>
              <a:t>DSA Data Sharing Agreement</a:t>
            </a:r>
          </a:p>
          <a:p>
            <a:pPr eaLnBrk="1" hangingPunct="1">
              <a:defRPr/>
            </a:pPr>
            <a:r>
              <a:rPr lang="en-GB" sz="2000" dirty="0"/>
              <a:t>Assessors must declare any obvious conflicts of interest with applicants </a:t>
            </a:r>
          </a:p>
          <a:p>
            <a:pPr eaLnBrk="1" hangingPunct="1">
              <a:defRPr/>
            </a:pPr>
            <a:r>
              <a:rPr lang="en-GB" sz="2000" dirty="0"/>
              <a:t>Don’t assess or interview people you know well </a:t>
            </a:r>
            <a:r>
              <a:rPr lang="en-GB" sz="2000" dirty="0" err="1"/>
              <a:t>eg.</a:t>
            </a:r>
            <a:r>
              <a:rPr lang="en-GB" sz="2000" dirty="0"/>
              <a:t> people who you may be familiar with at work, work colleagues,.</a:t>
            </a:r>
          </a:p>
          <a:p>
            <a:pPr eaLnBrk="1" hangingPunct="1">
              <a:defRPr/>
            </a:pPr>
            <a:r>
              <a:rPr lang="en-GB" sz="2000" dirty="0"/>
              <a:t>Don’t assess or interview people who could have grounds to claim a conflict of interest</a:t>
            </a:r>
          </a:p>
          <a:p>
            <a:pPr marL="0" indent="0" eaLnBrk="1" hangingPunct="1">
              <a:buNone/>
              <a:defRPr/>
            </a:pPr>
            <a:endParaRPr lang="en-GB" sz="1600" dirty="0"/>
          </a:p>
        </p:txBody>
      </p:sp>
    </p:spTree>
    <p:extLst>
      <p:ext uri="{BB962C8B-B14F-4D97-AF65-F5344CB8AC3E}">
        <p14:creationId xmlns:p14="http://schemas.microsoft.com/office/powerpoint/2010/main" val="1136783918"/>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9"/>
          <p:cNvSpPr>
            <a:spLocks noGrp="1" noChangeArrowheads="1"/>
          </p:cNvSpPr>
          <p:nvPr>
            <p:ph type="title"/>
          </p:nvPr>
        </p:nvSpPr>
        <p:spPr>
          <a:xfrm>
            <a:off x="406400" y="444500"/>
            <a:ext cx="6392863" cy="461963"/>
          </a:xfrm>
        </p:spPr>
        <p:txBody>
          <a:bodyPr/>
          <a:lstStyle/>
          <a:p>
            <a:pPr eaLnBrk="1" hangingPunct="1"/>
            <a:r>
              <a:rPr lang="en-GB" sz="3200" dirty="0"/>
              <a:t>Independence &amp; Impartiality</a:t>
            </a:r>
          </a:p>
        </p:txBody>
      </p:sp>
      <p:sp>
        <p:nvSpPr>
          <p:cNvPr id="4" name="Rectangle 10"/>
          <p:cNvSpPr txBox="1">
            <a:spLocks noChangeArrowheads="1"/>
          </p:cNvSpPr>
          <p:nvPr/>
        </p:nvSpPr>
        <p:spPr bwMode="auto">
          <a:xfrm>
            <a:off x="949325" y="1135063"/>
            <a:ext cx="7245350" cy="4552950"/>
          </a:xfrm>
          <a:prstGeom prst="rect">
            <a:avLst/>
          </a:prstGeom>
          <a:noFill/>
          <a:ln>
            <a:noFill/>
          </a:ln>
        </p:spPr>
        <p:txBody>
          <a:bodyPr lIns="0" tIns="0" rIns="0" bIns="0"/>
          <a:lstStyle>
            <a:lvl1pPr marL="161925" indent="-161925" algn="l" rtl="0" eaLnBrk="0" fontAlgn="base" hangingPunct="0">
              <a:spcBef>
                <a:spcPct val="0"/>
              </a:spcBef>
              <a:spcAft>
                <a:spcPct val="40000"/>
              </a:spcAft>
              <a:buSzPct val="50000"/>
              <a:buFont typeface="Times" pitchFamily="1" charset="0"/>
              <a:buBlip>
                <a:blip r:embed="rId3"/>
              </a:buBlip>
              <a:defRPr sz="2400">
                <a:solidFill>
                  <a:schemeClr val="tx1"/>
                </a:solidFill>
                <a:latin typeface="+mn-lt"/>
                <a:ea typeface="+mn-ea"/>
                <a:cs typeface="+mn-cs"/>
              </a:defRPr>
            </a:lvl1pPr>
            <a:lvl2pPr marL="371475" indent="-207963" algn="l" rtl="0" eaLnBrk="0" fontAlgn="base" hangingPunct="0">
              <a:spcBef>
                <a:spcPct val="0"/>
              </a:spcBef>
              <a:spcAft>
                <a:spcPct val="40000"/>
              </a:spcAft>
              <a:buSzPct val="40000"/>
              <a:buBlip>
                <a:blip r:embed="rId3"/>
              </a:buBlip>
              <a:defRPr sz="2000">
                <a:solidFill>
                  <a:schemeClr val="tx1"/>
                </a:solidFill>
                <a:latin typeface="+mn-lt"/>
                <a:ea typeface="+mn-ea"/>
              </a:defRPr>
            </a:lvl2pPr>
            <a:lvl3pPr marL="539750" indent="-166688" algn="l" rtl="0" eaLnBrk="0" fontAlgn="base" hangingPunct="0">
              <a:spcBef>
                <a:spcPct val="0"/>
              </a:spcBef>
              <a:spcAft>
                <a:spcPct val="40000"/>
              </a:spcAft>
              <a:buSzPct val="30000"/>
              <a:buBlip>
                <a:blip r:embed="rId3"/>
              </a:buBlip>
              <a:defRPr sz="1600">
                <a:solidFill>
                  <a:schemeClr val="tx1"/>
                </a:solidFill>
                <a:latin typeface="+mn-lt"/>
                <a:ea typeface="+mn-ea"/>
              </a:defRPr>
            </a:lvl3pPr>
            <a:lvl4pPr marL="744538" indent="-203200" algn="l" rtl="0" eaLnBrk="0" fontAlgn="base" hangingPunct="0">
              <a:spcBef>
                <a:spcPct val="0"/>
              </a:spcBef>
              <a:spcAft>
                <a:spcPct val="40000"/>
              </a:spcAft>
              <a:buChar char="–"/>
              <a:defRPr sz="1600">
                <a:solidFill>
                  <a:schemeClr val="tx1"/>
                </a:solidFill>
                <a:latin typeface="+mn-lt"/>
                <a:ea typeface="+mn-ea"/>
              </a:defRPr>
            </a:lvl4pPr>
            <a:lvl5pPr marL="898525" indent="-152400" algn="l" rtl="0" eaLnBrk="0" fontAlgn="base" hangingPunct="0">
              <a:spcBef>
                <a:spcPct val="0"/>
              </a:spcBef>
              <a:spcAft>
                <a:spcPct val="40000"/>
              </a:spcAft>
              <a:buChar char="-"/>
              <a:defRPr sz="1600">
                <a:solidFill>
                  <a:schemeClr val="tx1"/>
                </a:solidFill>
                <a:latin typeface="+mn-lt"/>
                <a:ea typeface="+mn-ea"/>
              </a:defRPr>
            </a:lvl5pPr>
            <a:lvl6pPr marL="1355725" indent="-152400" algn="l" rtl="0" fontAlgn="base">
              <a:spcBef>
                <a:spcPct val="0"/>
              </a:spcBef>
              <a:spcAft>
                <a:spcPct val="40000"/>
              </a:spcAft>
              <a:buChar char="-"/>
              <a:defRPr sz="1600">
                <a:solidFill>
                  <a:schemeClr val="tx1"/>
                </a:solidFill>
                <a:latin typeface="+mn-lt"/>
                <a:ea typeface="+mn-ea"/>
              </a:defRPr>
            </a:lvl6pPr>
            <a:lvl7pPr marL="1812925" indent="-152400" algn="l" rtl="0" fontAlgn="base">
              <a:spcBef>
                <a:spcPct val="0"/>
              </a:spcBef>
              <a:spcAft>
                <a:spcPct val="40000"/>
              </a:spcAft>
              <a:buChar char="-"/>
              <a:defRPr sz="1600">
                <a:solidFill>
                  <a:schemeClr val="tx1"/>
                </a:solidFill>
                <a:latin typeface="+mn-lt"/>
                <a:ea typeface="+mn-ea"/>
              </a:defRPr>
            </a:lvl7pPr>
            <a:lvl8pPr marL="2270125" indent="-152400" algn="l" rtl="0" fontAlgn="base">
              <a:spcBef>
                <a:spcPct val="0"/>
              </a:spcBef>
              <a:spcAft>
                <a:spcPct val="40000"/>
              </a:spcAft>
              <a:buChar char="-"/>
              <a:defRPr sz="1600">
                <a:solidFill>
                  <a:schemeClr val="tx1"/>
                </a:solidFill>
                <a:latin typeface="+mn-lt"/>
                <a:ea typeface="+mn-ea"/>
              </a:defRPr>
            </a:lvl8pPr>
            <a:lvl9pPr marL="2727325" indent="-152400" algn="l" rtl="0" fontAlgn="base">
              <a:spcBef>
                <a:spcPct val="0"/>
              </a:spcBef>
              <a:spcAft>
                <a:spcPct val="40000"/>
              </a:spcAft>
              <a:buChar char="-"/>
              <a:defRPr sz="1600">
                <a:solidFill>
                  <a:schemeClr val="tx1"/>
                </a:solidFill>
                <a:latin typeface="+mn-lt"/>
                <a:ea typeface="+mn-ea"/>
              </a:defRPr>
            </a:lvl9pPr>
          </a:lstStyle>
          <a:p>
            <a:pPr eaLnBrk="1" hangingPunct="1">
              <a:defRPr/>
            </a:pPr>
            <a:endParaRPr lang="en-GB" sz="2000" dirty="0"/>
          </a:p>
          <a:p>
            <a:pPr eaLnBrk="1" hangingPunct="1">
              <a:defRPr/>
            </a:pPr>
            <a:r>
              <a:rPr lang="en-GB" sz="2000" dirty="0"/>
              <a:t>The final decision lies with BCS</a:t>
            </a:r>
          </a:p>
          <a:p>
            <a:pPr eaLnBrk="1" hangingPunct="1">
              <a:defRPr/>
            </a:pPr>
            <a:r>
              <a:rPr lang="en-GB" sz="2000" dirty="0"/>
              <a:t>BCS have quality assurance processes in place through the MCP (Membership &amp; Certification Panel) to ensure reliability and validity of assessments.</a:t>
            </a:r>
          </a:p>
          <a:p>
            <a:pPr eaLnBrk="1" hangingPunct="1">
              <a:defRPr/>
            </a:pPr>
            <a:r>
              <a:rPr lang="en-GB" sz="2000" dirty="0"/>
              <a:t>It is essential that you remain impartial throughout any assessment and treat all information provided to you confidentially.</a:t>
            </a:r>
          </a:p>
          <a:p>
            <a:pPr marL="0" indent="0" eaLnBrk="1" hangingPunct="1">
              <a:buFont typeface="Times" pitchFamily="1" charset="0"/>
              <a:buNone/>
              <a:defRPr/>
            </a:pPr>
            <a:endParaRPr lang="en-GB" sz="1600" dirty="0"/>
          </a:p>
        </p:txBody>
      </p:sp>
    </p:spTree>
    <p:extLst>
      <p:ext uri="{BB962C8B-B14F-4D97-AF65-F5344CB8AC3E}">
        <p14:creationId xmlns:p14="http://schemas.microsoft.com/office/powerpoint/2010/main" val="2909767638"/>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43347" y="507423"/>
            <a:ext cx="6856413" cy="327025"/>
          </a:xfrm>
        </p:spPr>
        <p:txBody>
          <a:bodyPr/>
          <a:lstStyle/>
          <a:p>
            <a:r>
              <a:rPr lang="en-GB" dirty="0"/>
              <a:t>The value of our assessors</a:t>
            </a:r>
          </a:p>
        </p:txBody>
      </p:sp>
      <p:sp>
        <p:nvSpPr>
          <p:cNvPr id="26627" name="Content Placeholder 2"/>
          <p:cNvSpPr>
            <a:spLocks noGrp="1"/>
          </p:cNvSpPr>
          <p:nvPr>
            <p:ph idx="1"/>
          </p:nvPr>
        </p:nvSpPr>
        <p:spPr>
          <a:xfrm>
            <a:off x="768299" y="1734804"/>
            <a:ext cx="7316234" cy="2652469"/>
          </a:xfrm>
        </p:spPr>
        <p:txBody>
          <a:bodyPr/>
          <a:lstStyle/>
          <a:p>
            <a:pPr marL="266700" indent="-266700" eaLnBrk="1" hangingPunct="1"/>
            <a:r>
              <a:rPr lang="en-GB" sz="2000" dirty="0"/>
              <a:t>The assessor role is an important one which supports BCS primary purpose to “Make IT Good For Society”</a:t>
            </a:r>
          </a:p>
          <a:p>
            <a:pPr marL="266700" indent="-266700" eaLnBrk="1" hangingPunct="1"/>
            <a:r>
              <a:rPr lang="en-GB" sz="2000" dirty="0"/>
              <a:t>BCS has selected its assessors based on their competence, experience, specialist areas and the relevant skills which were demonstrated in their applications.</a:t>
            </a:r>
          </a:p>
          <a:p>
            <a:pPr marL="266700" indent="-266700" eaLnBrk="1" hangingPunct="1"/>
            <a:r>
              <a:rPr lang="en-GB" sz="2000" dirty="0"/>
              <a:t>BCS has a formal recognition policy to recognise the valuable work of our assessors.</a:t>
            </a:r>
          </a:p>
          <a:p>
            <a:pPr marL="266700" indent="-266700" eaLnBrk="1" hangingPunct="1"/>
            <a:endParaRPr lang="en-GB" sz="2000" dirty="0"/>
          </a:p>
        </p:txBody>
      </p:sp>
    </p:spTree>
    <p:extLst>
      <p:ext uri="{BB962C8B-B14F-4D97-AF65-F5344CB8AC3E}">
        <p14:creationId xmlns:p14="http://schemas.microsoft.com/office/powerpoint/2010/main" val="1045878952"/>
      </p:ext>
    </p:extLst>
  </p:cSld>
  <p:clrMapOvr>
    <a:masterClrMapping/>
  </p:clrMapOvr>
  <p:transition spd="slow" advTm="42411">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06400" y="488950"/>
            <a:ext cx="6856413" cy="327025"/>
          </a:xfrm>
        </p:spPr>
        <p:txBody>
          <a:bodyPr/>
          <a:lstStyle/>
          <a:p>
            <a:r>
              <a:rPr lang="en-GB" dirty="0"/>
              <a:t>The role</a:t>
            </a:r>
          </a:p>
        </p:txBody>
      </p:sp>
      <p:sp>
        <p:nvSpPr>
          <p:cNvPr id="26627" name="Content Placeholder 2"/>
          <p:cNvSpPr>
            <a:spLocks noGrp="1"/>
          </p:cNvSpPr>
          <p:nvPr>
            <p:ph idx="1"/>
          </p:nvPr>
        </p:nvSpPr>
        <p:spPr>
          <a:xfrm>
            <a:off x="823718" y="1180622"/>
            <a:ext cx="7316234" cy="4861590"/>
          </a:xfrm>
        </p:spPr>
        <p:txBody>
          <a:bodyPr/>
          <a:lstStyle/>
          <a:p>
            <a:pPr marL="0" indent="0" eaLnBrk="1" hangingPunct="1">
              <a:buNone/>
            </a:pPr>
            <a:r>
              <a:rPr lang="en-GB" sz="2000" dirty="0"/>
              <a:t>The assessor role is required to undertake:</a:t>
            </a:r>
          </a:p>
          <a:p>
            <a:pPr marL="266700" indent="-266700" eaLnBrk="1" hangingPunct="1"/>
            <a:r>
              <a:rPr lang="en-GB" sz="2000" dirty="0"/>
              <a:t>Written application reviews, telephone discussions, interviews</a:t>
            </a:r>
          </a:p>
          <a:p>
            <a:pPr marL="266700" indent="-266700" eaLnBrk="1" hangingPunct="1"/>
            <a:r>
              <a:rPr lang="en-GB" sz="2000" dirty="0"/>
              <a:t>Your availability will be requested every 4-6 weeks via email and this is used to allocate applications for your assessment.</a:t>
            </a:r>
          </a:p>
          <a:p>
            <a:pPr marL="266700" indent="-266700" eaLnBrk="1" hangingPunct="1"/>
            <a:r>
              <a:rPr lang="en-GB" sz="2000" dirty="0"/>
              <a:t>Applications are allocated on Mondays – to your assessor named folder in SharePoint.</a:t>
            </a:r>
          </a:p>
          <a:p>
            <a:pPr marL="266700" indent="-266700" eaLnBrk="1" hangingPunct="1"/>
            <a:r>
              <a:rPr lang="en-GB" sz="2000" dirty="0"/>
              <a:t>Turnaround time to complete your assessments and upload them back to your named folder in SharePoint is 7 days.</a:t>
            </a:r>
          </a:p>
          <a:p>
            <a:pPr marL="266700" indent="-266700" eaLnBrk="1" hangingPunct="1"/>
            <a:r>
              <a:rPr lang="en-GB" sz="2000" dirty="0"/>
              <a:t>Let us know if you’re unable to complete the reviews within the 7 days – we can reallocate if necessary.</a:t>
            </a:r>
          </a:p>
          <a:p>
            <a:pPr marL="0" indent="0" eaLnBrk="1" hangingPunct="1">
              <a:buNone/>
            </a:pPr>
            <a:endParaRPr lang="en-GB" sz="2000" dirty="0"/>
          </a:p>
        </p:txBody>
      </p:sp>
    </p:spTree>
    <p:extLst>
      <p:ext uri="{BB962C8B-B14F-4D97-AF65-F5344CB8AC3E}">
        <p14:creationId xmlns:p14="http://schemas.microsoft.com/office/powerpoint/2010/main" val="3410944775"/>
      </p:ext>
    </p:extLst>
  </p:cSld>
  <p:clrMapOvr>
    <a:masterClrMapping/>
  </p:clrMapOvr>
  <p:transition spd="slow" advTm="42411">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06400" y="488950"/>
            <a:ext cx="6856413" cy="327025"/>
          </a:xfrm>
        </p:spPr>
        <p:txBody>
          <a:bodyPr/>
          <a:lstStyle/>
          <a:p>
            <a:r>
              <a:rPr lang="en-GB" dirty="0"/>
              <a:t>BCS’s role</a:t>
            </a:r>
          </a:p>
        </p:txBody>
      </p:sp>
      <p:sp>
        <p:nvSpPr>
          <p:cNvPr id="26627" name="Content Placeholder 2"/>
          <p:cNvSpPr>
            <a:spLocks noGrp="1"/>
          </p:cNvSpPr>
          <p:nvPr>
            <p:ph idx="1"/>
          </p:nvPr>
        </p:nvSpPr>
        <p:spPr>
          <a:xfrm>
            <a:off x="967154" y="1117868"/>
            <a:ext cx="7316234" cy="4482831"/>
          </a:xfrm>
        </p:spPr>
        <p:txBody>
          <a:bodyPr/>
          <a:lstStyle/>
          <a:p>
            <a:pPr marL="266700" indent="-266700" eaLnBrk="1" hangingPunct="1"/>
            <a:r>
              <a:rPr lang="en-GB" sz="2000" dirty="0"/>
              <a:t>BCS aims to provide support, information, and responses to any and all queries from its assessors by:</a:t>
            </a:r>
          </a:p>
          <a:p>
            <a:pPr marL="266700" indent="-266700" eaLnBrk="1" hangingPunct="1"/>
            <a:r>
              <a:rPr lang="en-GB" sz="2000" dirty="0"/>
              <a:t>Ensuring processes and procedures support what we expect our assessors to do.</a:t>
            </a:r>
          </a:p>
          <a:p>
            <a:pPr marL="266700" indent="-266700" eaLnBrk="1" hangingPunct="1"/>
            <a:r>
              <a:rPr lang="en-GB" sz="2000" dirty="0"/>
              <a:t>Sharing best practise &amp; keeping you connected with your fellow assessors.</a:t>
            </a:r>
          </a:p>
          <a:p>
            <a:pPr marL="266700" indent="-266700" eaLnBrk="1" hangingPunct="1"/>
            <a:r>
              <a:rPr lang="en-GB" sz="2000" dirty="0"/>
              <a:t>Providing the tools to do the job and ensuring assessors feel confident in using them.</a:t>
            </a:r>
          </a:p>
          <a:p>
            <a:pPr marL="476250" lvl="1" indent="-266700" eaLnBrk="1" hangingPunct="1"/>
            <a:r>
              <a:rPr lang="en-GB" sz="1600" dirty="0"/>
              <a:t>GoToMeeting is our remote online interview tool – let us know if you would like a test session to feel more confident using it – our Assessment team will be happy to run through it with you.  Email us at assessments@bcs.uk</a:t>
            </a:r>
          </a:p>
          <a:p>
            <a:pPr marL="476250" lvl="1" indent="-266700" eaLnBrk="1" hangingPunct="1"/>
            <a:r>
              <a:rPr lang="en-GB" sz="1600" dirty="0"/>
              <a:t>SharePoint is our secure file transfer tool – let us know if you want any help understanding the file structure and the way to use it.  Email us as above.</a:t>
            </a:r>
          </a:p>
        </p:txBody>
      </p:sp>
    </p:spTree>
    <p:extLst>
      <p:ext uri="{BB962C8B-B14F-4D97-AF65-F5344CB8AC3E}">
        <p14:creationId xmlns:p14="http://schemas.microsoft.com/office/powerpoint/2010/main" val="2308360731"/>
      </p:ext>
    </p:extLst>
  </p:cSld>
  <p:clrMapOvr>
    <a:masterClrMapping/>
  </p:clrMapOvr>
  <p:transition spd="slow" advTm="37080">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06400" y="488950"/>
            <a:ext cx="6856413" cy="327025"/>
          </a:xfrm>
        </p:spPr>
        <p:txBody>
          <a:bodyPr/>
          <a:lstStyle/>
          <a:p>
            <a:r>
              <a:rPr lang="en-GB" dirty="0"/>
              <a:t>BCS’s role</a:t>
            </a:r>
          </a:p>
        </p:txBody>
      </p:sp>
      <p:sp>
        <p:nvSpPr>
          <p:cNvPr id="26627" name="Content Placeholder 2"/>
          <p:cNvSpPr>
            <a:spLocks noGrp="1"/>
          </p:cNvSpPr>
          <p:nvPr>
            <p:ph idx="1"/>
          </p:nvPr>
        </p:nvSpPr>
        <p:spPr>
          <a:xfrm>
            <a:off x="828609" y="1551977"/>
            <a:ext cx="7316234" cy="3740459"/>
          </a:xfrm>
        </p:spPr>
        <p:txBody>
          <a:bodyPr/>
          <a:lstStyle/>
          <a:p>
            <a:pPr marL="0" indent="0" eaLnBrk="1" hangingPunct="1">
              <a:buNone/>
            </a:pPr>
            <a:r>
              <a:rPr lang="en-GB" sz="2000" dirty="0"/>
              <a:t>BCS is responsible for ensuring: </a:t>
            </a:r>
          </a:p>
          <a:p>
            <a:pPr marL="266700" indent="-266700" eaLnBrk="1" hangingPunct="1"/>
            <a:r>
              <a:rPr lang="en-GB" sz="2000" dirty="0"/>
              <a:t>Continuing best practise &amp; quality of assessments</a:t>
            </a:r>
          </a:p>
          <a:p>
            <a:pPr marL="266700" indent="-266700" eaLnBrk="1" hangingPunct="1"/>
            <a:r>
              <a:rPr lang="en-GB" sz="2000" dirty="0"/>
              <a:t>Compliance to standards</a:t>
            </a:r>
          </a:p>
          <a:p>
            <a:pPr lvl="1" eaLnBrk="1" hangingPunct="1">
              <a:buFont typeface="Courier New" panose="02070309020205020404" pitchFamily="49" charset="0"/>
              <a:buChar char="o"/>
            </a:pPr>
            <a:r>
              <a:rPr lang="en-GB" sz="1600" dirty="0"/>
              <a:t>Carries out quarterly quality assurance checks. Where appropriate, feedback is shared with assessors.  This may result in changes to procedures or improvements to guidance or identifying where more assessor training/mentoring is needed.</a:t>
            </a:r>
          </a:p>
          <a:p>
            <a:pPr lvl="1" eaLnBrk="1" hangingPunct="1">
              <a:buFont typeface="Courier New" panose="02070309020205020404" pitchFamily="49" charset="0"/>
              <a:buChar char="o"/>
            </a:pPr>
            <a:r>
              <a:rPr lang="en-GB" sz="1600" dirty="0"/>
              <a:t>Reviews applicant Appeals.  As an assessor it’s important you give good quality feedback with constructive advice on career progression so that applicants understand why they have failed and what they can do to qualify in the future.  A lack of understanding on the applicant’s part may result in them appealing your decision.</a:t>
            </a:r>
          </a:p>
          <a:p>
            <a:pPr marL="0" indent="0" eaLnBrk="1" hangingPunct="1">
              <a:buNone/>
            </a:pPr>
            <a:endParaRPr lang="en-GB" sz="2000" dirty="0"/>
          </a:p>
          <a:p>
            <a:pPr marL="0" indent="0" eaLnBrk="1" hangingPunct="1">
              <a:buNone/>
            </a:pPr>
            <a:endParaRPr lang="en-GB" sz="2000" dirty="0"/>
          </a:p>
        </p:txBody>
      </p:sp>
    </p:spTree>
    <p:extLst>
      <p:ext uri="{BB962C8B-B14F-4D97-AF65-F5344CB8AC3E}">
        <p14:creationId xmlns:p14="http://schemas.microsoft.com/office/powerpoint/2010/main" val="863011636"/>
      </p:ext>
    </p:extLst>
  </p:cSld>
  <p:clrMapOvr>
    <a:masterClrMapping/>
  </p:clrMapOvr>
  <p:transition spd="slow" advTm="53382">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06400" y="488950"/>
            <a:ext cx="6856413" cy="327025"/>
          </a:xfrm>
        </p:spPr>
        <p:txBody>
          <a:bodyPr/>
          <a:lstStyle/>
          <a:p>
            <a:r>
              <a:rPr lang="en-GB" dirty="0"/>
              <a:t>Assessor network</a:t>
            </a:r>
          </a:p>
        </p:txBody>
      </p:sp>
      <p:sp>
        <p:nvSpPr>
          <p:cNvPr id="26627" name="Content Placeholder 2"/>
          <p:cNvSpPr>
            <a:spLocks noGrp="1"/>
          </p:cNvSpPr>
          <p:nvPr>
            <p:ph idx="1"/>
          </p:nvPr>
        </p:nvSpPr>
        <p:spPr>
          <a:xfrm>
            <a:off x="967154" y="1255059"/>
            <a:ext cx="7192108" cy="4823012"/>
          </a:xfrm>
        </p:spPr>
        <p:txBody>
          <a:bodyPr/>
          <a:lstStyle/>
          <a:p>
            <a:pPr marL="266700" indent="-266700" eaLnBrk="1" hangingPunct="1"/>
            <a:endParaRPr lang="en-GB" sz="2000" dirty="0"/>
          </a:p>
          <a:p>
            <a:pPr marL="266700" indent="-266700" eaLnBrk="1" hangingPunct="1"/>
            <a:endParaRPr lang="en-GB" sz="2000" dirty="0"/>
          </a:p>
          <a:p>
            <a:pPr marL="0" indent="0" eaLnBrk="1" hangingPunct="1">
              <a:buNone/>
            </a:pPr>
            <a:r>
              <a:rPr lang="en-GB" sz="2000" dirty="0"/>
              <a:t>Our assessors are a group of people working remotely, aiming to consistently apply a common and rigorous standard.</a:t>
            </a:r>
          </a:p>
          <a:p>
            <a:pPr marL="0" indent="0" eaLnBrk="1" hangingPunct="1">
              <a:buNone/>
            </a:pPr>
            <a:r>
              <a:rPr lang="en-GB" sz="2000" dirty="0"/>
              <a:t>BCS understands the challenges this presents and seeks to promote the value and benefits of connecting with your fellow assessors:</a:t>
            </a:r>
          </a:p>
          <a:p>
            <a:pPr marL="266700" indent="-266700" eaLnBrk="1" hangingPunct="1"/>
            <a:r>
              <a:rPr lang="en-GB" sz="1800" dirty="0"/>
              <a:t>Online regular assessor Linkup sessions </a:t>
            </a:r>
          </a:p>
          <a:p>
            <a:pPr marL="266700" indent="-266700" eaLnBrk="1" hangingPunct="1"/>
            <a:r>
              <a:rPr lang="en-GB" sz="1800" dirty="0"/>
              <a:t>Regular Assessor Newsletters</a:t>
            </a:r>
          </a:p>
          <a:p>
            <a:pPr marL="266700" indent="-266700" eaLnBrk="1" hangingPunct="1"/>
            <a:r>
              <a:rPr lang="en-GB" sz="1800" dirty="0"/>
              <a:t>LinkedIn Assessor Group – send us a request to join.</a:t>
            </a:r>
          </a:p>
          <a:p>
            <a:pPr marL="266700" indent="-266700" eaLnBrk="1" hangingPunct="1"/>
            <a:r>
              <a:rPr lang="en-GB" sz="1800" dirty="0"/>
              <a:t>Face to Face Assessor Forum at BCS London office when appropriate</a:t>
            </a:r>
          </a:p>
          <a:p>
            <a:pPr marL="266700" indent="-266700" eaLnBrk="1" hangingPunct="1"/>
            <a:r>
              <a:rPr lang="en-GB" sz="1800" dirty="0"/>
              <a:t>Aim to facilitate mentoring between assessors</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7530" y="992282"/>
            <a:ext cx="1163145" cy="1159792"/>
          </a:xfrm>
          <a:prstGeom prst="rect">
            <a:avLst/>
          </a:prstGeom>
        </p:spPr>
      </p:pic>
    </p:spTree>
    <p:extLst>
      <p:ext uri="{BB962C8B-B14F-4D97-AF65-F5344CB8AC3E}">
        <p14:creationId xmlns:p14="http://schemas.microsoft.com/office/powerpoint/2010/main" val="2323646913"/>
      </p:ext>
    </p:extLst>
  </p:cSld>
  <p:clrMapOvr>
    <a:masterClrMapping/>
  </p:clrMapOvr>
  <p:transition spd="slow" advTm="53152">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t>Who &amp; what supports the assessor role?</a:t>
            </a:r>
          </a:p>
        </p:txBody>
      </p:sp>
      <p:sp>
        <p:nvSpPr>
          <p:cNvPr id="3" name="Content Placeholder 2"/>
          <p:cNvSpPr>
            <a:spLocks noGrp="1"/>
          </p:cNvSpPr>
          <p:nvPr>
            <p:ph idx="1"/>
          </p:nvPr>
        </p:nvSpPr>
        <p:spPr>
          <a:xfrm>
            <a:off x="439737" y="1605031"/>
            <a:ext cx="8262937" cy="4084570"/>
          </a:xfrm>
        </p:spPr>
        <p:txBody>
          <a:bodyPr/>
          <a:lstStyle/>
          <a:p>
            <a:r>
              <a:rPr lang="en-GB" sz="2000" b="1" dirty="0">
                <a:solidFill>
                  <a:srgbClr val="0070C0"/>
                </a:solidFill>
              </a:rPr>
              <a:t>Service Assessment Team </a:t>
            </a:r>
            <a:r>
              <a:rPr lang="en-GB" sz="2000" dirty="0"/>
              <a:t>is your “Go To” place for </a:t>
            </a:r>
            <a:r>
              <a:rPr lang="en-GB" sz="2000" b="1" dirty="0">
                <a:solidFill>
                  <a:srgbClr val="0070C0"/>
                </a:solidFill>
              </a:rPr>
              <a:t>any and all</a:t>
            </a:r>
            <a:r>
              <a:rPr lang="en-GB" sz="2000" dirty="0">
                <a:solidFill>
                  <a:srgbClr val="0070C0"/>
                </a:solidFill>
              </a:rPr>
              <a:t> </a:t>
            </a:r>
            <a:r>
              <a:rPr lang="en-GB" sz="2000" dirty="0"/>
              <a:t>questions. Email: assessments@bcs.uk</a:t>
            </a:r>
          </a:p>
          <a:p>
            <a:r>
              <a:rPr lang="en-GB" sz="2000" b="1" dirty="0">
                <a:solidFill>
                  <a:schemeClr val="accent2">
                    <a:lumMod val="60000"/>
                    <a:lumOff val="40000"/>
                  </a:schemeClr>
                </a:solidFill>
              </a:rPr>
              <a:t>Service Delivery Team </a:t>
            </a:r>
            <a:r>
              <a:rPr lang="en-GB" sz="2000" dirty="0"/>
              <a:t>deal with the day to day handling of applications; uploading applications for your review to your folder in SharePoint and downloading your completed assessments and processing next steps for the application.</a:t>
            </a:r>
          </a:p>
          <a:p>
            <a:r>
              <a:rPr lang="en-GB" sz="2000" b="1" dirty="0">
                <a:solidFill>
                  <a:schemeClr val="accent2"/>
                </a:solidFill>
              </a:rPr>
              <a:t>SharePoint </a:t>
            </a:r>
            <a:r>
              <a:rPr lang="en-GB" sz="2000" dirty="0"/>
              <a:t>is the online secure file transfer tool that is used to share applications with our assessors.  It’s also the place where you can find all the necessary guidance and templates.</a:t>
            </a:r>
          </a:p>
          <a:p>
            <a:r>
              <a:rPr lang="en-GB" sz="2000" b="1" dirty="0">
                <a:solidFill>
                  <a:srgbClr val="00B050"/>
                </a:solidFill>
              </a:rPr>
              <a:t>GoToMeeting</a:t>
            </a:r>
            <a:r>
              <a:rPr lang="en-GB" sz="2000" dirty="0"/>
              <a:t> is the remote online interview tool used for TRIs and PRIs</a:t>
            </a:r>
          </a:p>
        </p:txBody>
      </p:sp>
    </p:spTree>
    <p:extLst>
      <p:ext uri="{BB962C8B-B14F-4D97-AF65-F5344CB8AC3E}">
        <p14:creationId xmlns:p14="http://schemas.microsoft.com/office/powerpoint/2010/main" val="3443248246"/>
      </p:ext>
    </p:extLst>
  </p:cSld>
  <p:clrMapOvr>
    <a:masterClrMapping/>
  </p:clrMapOvr>
  <p:transition spd="slow" advTm="48887">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9"/>
          <p:cNvSpPr>
            <a:spLocks noGrp="1" noChangeArrowheads="1"/>
          </p:cNvSpPr>
          <p:nvPr>
            <p:ph type="title"/>
          </p:nvPr>
        </p:nvSpPr>
        <p:spPr>
          <a:xfrm>
            <a:off x="406400" y="444500"/>
            <a:ext cx="5535613" cy="461963"/>
          </a:xfrm>
        </p:spPr>
        <p:txBody>
          <a:bodyPr/>
          <a:lstStyle/>
          <a:p>
            <a:pPr eaLnBrk="1" hangingPunct="1"/>
            <a:r>
              <a:rPr lang="en-GB" sz="3200" dirty="0"/>
              <a:t>Assessor Tools - SharePoint </a:t>
            </a:r>
          </a:p>
        </p:txBody>
      </p:sp>
      <p:sp>
        <p:nvSpPr>
          <p:cNvPr id="6" name="TextBox 5"/>
          <p:cNvSpPr txBox="1"/>
          <p:nvPr/>
        </p:nvSpPr>
        <p:spPr>
          <a:xfrm flipH="1">
            <a:off x="502919" y="1072822"/>
            <a:ext cx="7224657" cy="646331"/>
          </a:xfrm>
          <a:prstGeom prst="rect">
            <a:avLst/>
          </a:prstGeom>
          <a:noFill/>
        </p:spPr>
        <p:txBody>
          <a:bodyPr wrap="square" rtlCol="0">
            <a:spAutoFit/>
          </a:bodyPr>
          <a:lstStyle/>
          <a:p>
            <a:r>
              <a:rPr lang="en-GB" sz="1800" dirty="0"/>
              <a:t>You will receive an invitation to join the SharePoint workspace – Here is a screenshot of where you will find the Guidance and templates</a:t>
            </a:r>
          </a:p>
        </p:txBody>
      </p:sp>
      <p:pic>
        <p:nvPicPr>
          <p:cNvPr id="3" name="Picture 2">
            <a:extLst>
              <a:ext uri="{FF2B5EF4-FFF2-40B4-BE49-F238E27FC236}">
                <a16:creationId xmlns:a16="http://schemas.microsoft.com/office/drawing/2014/main" id="{71DDD50B-B041-4CE0-967E-90259621E36A}"/>
              </a:ext>
            </a:extLst>
          </p:cNvPr>
          <p:cNvPicPr>
            <a:picLocks noChangeAspect="1"/>
          </p:cNvPicPr>
          <p:nvPr/>
        </p:nvPicPr>
        <p:blipFill>
          <a:blip r:embed="rId3"/>
          <a:stretch>
            <a:fillRect/>
          </a:stretch>
        </p:blipFill>
        <p:spPr>
          <a:xfrm>
            <a:off x="459938" y="1927357"/>
            <a:ext cx="8087238" cy="4057309"/>
          </a:xfrm>
          <a:prstGeom prst="rect">
            <a:avLst/>
          </a:prstGeom>
        </p:spPr>
      </p:pic>
    </p:spTree>
  </p:cSld>
  <p:clrMapOvr>
    <a:masterClrMapping/>
  </p:clrMapOvr>
  <p:transition spd="slow" advTm="9263">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9"/>
          <p:cNvSpPr>
            <a:spLocks noGrp="1" noChangeArrowheads="1"/>
          </p:cNvSpPr>
          <p:nvPr>
            <p:ph type="title"/>
          </p:nvPr>
        </p:nvSpPr>
        <p:spPr>
          <a:xfrm>
            <a:off x="406400" y="444500"/>
            <a:ext cx="5535613" cy="461963"/>
          </a:xfrm>
        </p:spPr>
        <p:txBody>
          <a:bodyPr/>
          <a:lstStyle/>
          <a:p>
            <a:pPr eaLnBrk="1" hangingPunct="1"/>
            <a:r>
              <a:rPr lang="en-GB" sz="3200" dirty="0"/>
              <a:t>SharePoint</a:t>
            </a:r>
          </a:p>
        </p:txBody>
      </p:sp>
      <p:sp>
        <p:nvSpPr>
          <p:cNvPr id="2" name="TextBox 1"/>
          <p:cNvSpPr txBox="1"/>
          <p:nvPr/>
        </p:nvSpPr>
        <p:spPr>
          <a:xfrm>
            <a:off x="502024" y="1114797"/>
            <a:ext cx="8200650" cy="584775"/>
          </a:xfrm>
          <a:prstGeom prst="rect">
            <a:avLst/>
          </a:prstGeom>
          <a:noFill/>
        </p:spPr>
        <p:txBody>
          <a:bodyPr wrap="square" rtlCol="0">
            <a:spAutoFit/>
          </a:bodyPr>
          <a:lstStyle/>
          <a:p>
            <a:r>
              <a:rPr lang="en-GB" sz="1600" dirty="0"/>
              <a:t>Applications for your review are uploaded to your named folder.  This is the folder to which you will also upload your completed assessments.</a:t>
            </a:r>
          </a:p>
        </p:txBody>
      </p:sp>
      <p:pic>
        <p:nvPicPr>
          <p:cNvPr id="4" name="Picture 3">
            <a:extLst>
              <a:ext uri="{FF2B5EF4-FFF2-40B4-BE49-F238E27FC236}">
                <a16:creationId xmlns:a16="http://schemas.microsoft.com/office/drawing/2014/main" id="{3B817846-9DD8-4262-AB1C-EF508D2EDAF8}"/>
              </a:ext>
            </a:extLst>
          </p:cNvPr>
          <p:cNvPicPr>
            <a:picLocks noChangeAspect="1"/>
          </p:cNvPicPr>
          <p:nvPr/>
        </p:nvPicPr>
        <p:blipFill>
          <a:blip r:embed="rId3"/>
          <a:stretch>
            <a:fillRect/>
          </a:stretch>
        </p:blipFill>
        <p:spPr>
          <a:xfrm>
            <a:off x="454462" y="1945674"/>
            <a:ext cx="8248212" cy="2834393"/>
          </a:xfrm>
          <a:prstGeom prst="rect">
            <a:avLst/>
          </a:prstGeom>
        </p:spPr>
      </p:pic>
    </p:spTree>
  </p:cSld>
  <p:clrMapOvr>
    <a:masterClrMapping/>
  </p:clrMapOvr>
  <p:transition spd="slow" advTm="11475">
    <p:fade/>
  </p:transition>
</p:sld>
</file>

<file path=ppt/theme/theme1.xml><?xml version="1.0" encoding="utf-8"?>
<a:theme xmlns:a="http://schemas.openxmlformats.org/drawingml/2006/main" name="BCS POWER POINT TEMPLATE">
  <a:themeElements>
    <a:clrScheme name="">
      <a:dk1>
        <a:srgbClr val="464748"/>
      </a:dk1>
      <a:lt1>
        <a:srgbClr val="FFFFFF"/>
      </a:lt1>
      <a:dk2>
        <a:srgbClr val="006941"/>
      </a:dk2>
      <a:lt2>
        <a:srgbClr val="9A996E"/>
      </a:lt2>
      <a:accent1>
        <a:srgbClr val="241773"/>
      </a:accent1>
      <a:accent2>
        <a:srgbClr val="007A87"/>
      </a:accent2>
      <a:accent3>
        <a:srgbClr val="FFFFFF"/>
      </a:accent3>
      <a:accent4>
        <a:srgbClr val="3A3B3C"/>
      </a:accent4>
      <a:accent5>
        <a:srgbClr val="ACABBC"/>
      </a:accent5>
      <a:accent6>
        <a:srgbClr val="006E7A"/>
      </a:accent6>
      <a:hlink>
        <a:srgbClr val="55A618"/>
      </a:hlink>
      <a:folHlink>
        <a:srgbClr val="BED600"/>
      </a:folHlink>
    </a:clrScheme>
    <a:fontScheme name="BCS POWER POINT 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CS POWER POIN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BCS POWER POINT TEMPLATE</Template>
  <TotalTime>11559</TotalTime>
  <Words>1184</Words>
  <Application>Microsoft Office PowerPoint</Application>
  <PresentationFormat>On-screen Show (4:3)</PresentationFormat>
  <Paragraphs>114</Paragraphs>
  <Slides>16</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vt:lpstr>
      <vt:lpstr>Courier New</vt:lpstr>
      <vt:lpstr>BCS POWER POINT TEMPLATE</vt:lpstr>
      <vt:lpstr>PowerPoint Presentation</vt:lpstr>
      <vt:lpstr>The value of our assessors</vt:lpstr>
      <vt:lpstr>The role</vt:lpstr>
      <vt:lpstr>BCS’s role</vt:lpstr>
      <vt:lpstr>BCS’s role</vt:lpstr>
      <vt:lpstr>Assessor network</vt:lpstr>
      <vt:lpstr>Who &amp; what supports the assessor role?</vt:lpstr>
      <vt:lpstr>Assessor Tools - SharePoint </vt:lpstr>
      <vt:lpstr>SharePoint</vt:lpstr>
      <vt:lpstr>Online Interviews</vt:lpstr>
      <vt:lpstr>PowerPoint Presentation</vt:lpstr>
      <vt:lpstr>Data Handling – DPA</vt:lpstr>
      <vt:lpstr>Data Handling – DPA</vt:lpstr>
      <vt:lpstr>Integrity &amp; Professional competence</vt:lpstr>
      <vt:lpstr>Conflict of Interest &amp; NDA</vt:lpstr>
      <vt:lpstr>Independence &amp; Impartiality</vt:lpstr>
    </vt:vector>
  </TitlesOfParts>
  <Company>AIS InfoSec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title here</dc:title>
  <dc:creator>Andy Smith</dc:creator>
  <cp:lastModifiedBy>Louise Carroll</cp:lastModifiedBy>
  <cp:revision>534</cp:revision>
  <cp:lastPrinted>2009-04-08T15:54:21Z</cp:lastPrinted>
  <dcterms:created xsi:type="dcterms:W3CDTF">2009-09-24T10:36:57Z</dcterms:created>
  <dcterms:modified xsi:type="dcterms:W3CDTF">2022-01-18T11:33:01Z</dcterms:modified>
</cp:coreProperties>
</file>