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11"/>
  </p:notesMasterIdLst>
  <p:handoutMasterIdLst>
    <p:handoutMasterId r:id="rId12"/>
  </p:handoutMasterIdLst>
  <p:sldIdLst>
    <p:sldId id="272" r:id="rId2"/>
    <p:sldId id="705" r:id="rId3"/>
    <p:sldId id="693" r:id="rId4"/>
    <p:sldId id="706" r:id="rId5"/>
    <p:sldId id="681" r:id="rId6"/>
    <p:sldId id="702" r:id="rId7"/>
    <p:sldId id="690" r:id="rId8"/>
    <p:sldId id="703" r:id="rId9"/>
    <p:sldId id="704" r:id="rId10"/>
  </p:sldIdLst>
  <p:sldSz cx="9144000" cy="6858000" type="screen4x3"/>
  <p:notesSz cx="9856788" cy="6761163"/>
  <p:embeddedFontLst>
    <p:embeddedFont>
      <p:font typeface="Times" panose="02020603050405020304" pitchFamily="18" charset="0"/>
      <p:regular r:id="rId13"/>
      <p:bold r:id="rId14"/>
      <p:italic r:id="rId15"/>
      <p:boldItalic r:id="rId16"/>
    </p:embeddedFont>
  </p:embeddedFontLst>
  <p:defaultTextStyle>
    <a:defPPr>
      <a:defRPr lang="en-GB"/>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9">
          <p15:clr>
            <a:srgbClr val="A4A3A4"/>
          </p15:clr>
        </p15:guide>
        <p15:guide id="2" pos="31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rian Jackson" initials="ARJ" lastIdx="9" clrIdx="0"/>
  <p:cmAuthor id="1" name="BCG" initials="B"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2DB"/>
    <a:srgbClr val="009900"/>
    <a:srgbClr val="0083A9"/>
    <a:srgbClr val="CC0000"/>
    <a:srgbClr val="007A87"/>
    <a:srgbClr val="C4262E"/>
    <a:srgbClr val="464748"/>
    <a:srgbClr val="1565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BE195-C548-4909-9FBB-595276C18206}" v="2" dt="2022-02-09T15:44:44.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9" autoAdjust="0"/>
    <p:restoredTop sz="96278" autoAdjust="0"/>
  </p:normalViewPr>
  <p:slideViewPr>
    <p:cSldViewPr snapToGrid="0">
      <p:cViewPr varScale="1">
        <p:scale>
          <a:sx n="87" d="100"/>
          <a:sy n="87" d="100"/>
        </p:scale>
        <p:origin x="900" y="36"/>
      </p:cViewPr>
      <p:guideLst>
        <p:guide orient="horz" pos="2160"/>
        <p:guide pos="2880"/>
      </p:guideLst>
    </p:cSldViewPr>
  </p:slideViewPr>
  <p:outlineViewPr>
    <p:cViewPr>
      <p:scale>
        <a:sx n="33" d="100"/>
        <a:sy n="33" d="100"/>
      </p:scale>
      <p:origin x="0" y="51584"/>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76" d="100"/>
          <a:sy n="76" d="100"/>
        </p:scale>
        <p:origin x="-1056" y="-77"/>
      </p:cViewPr>
      <p:guideLst>
        <p:guide orient="horz" pos="2129"/>
        <p:guide pos="31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Carroll" userId="f6b7fbc8-54c8-4478-a357-19b220b1c98b" providerId="ADAL" clId="{453BE195-C548-4909-9FBB-595276C18206}"/>
    <pc:docChg chg="custSel addSld delSld modSld">
      <pc:chgData name="Louise Carroll" userId="f6b7fbc8-54c8-4478-a357-19b220b1c98b" providerId="ADAL" clId="{453BE195-C548-4909-9FBB-595276C18206}" dt="2022-02-15T16:33:31.059" v="170" actId="2696"/>
      <pc:docMkLst>
        <pc:docMk/>
      </pc:docMkLst>
      <pc:sldChg chg="modSp del mod">
        <pc:chgData name="Louise Carroll" userId="f6b7fbc8-54c8-4478-a357-19b220b1c98b" providerId="ADAL" clId="{453BE195-C548-4909-9FBB-595276C18206}" dt="2022-02-15T16:33:31.059" v="170" actId="2696"/>
        <pc:sldMkLst>
          <pc:docMk/>
          <pc:sldMk cId="1045878952" sldId="680"/>
        </pc:sldMkLst>
        <pc:picChg chg="mod">
          <ac:chgData name="Louise Carroll" userId="f6b7fbc8-54c8-4478-a357-19b220b1c98b" providerId="ADAL" clId="{453BE195-C548-4909-9FBB-595276C18206}" dt="2022-02-10T14:48:20.060" v="34" actId="14100"/>
          <ac:picMkLst>
            <pc:docMk/>
            <pc:sldMk cId="1045878952" sldId="680"/>
            <ac:picMk id="9" creationId="{FDA27273-DEF9-4145-B376-C1E0C494DC65}"/>
          </ac:picMkLst>
        </pc:picChg>
        <pc:picChg chg="mod">
          <ac:chgData name="Louise Carroll" userId="f6b7fbc8-54c8-4478-a357-19b220b1c98b" providerId="ADAL" clId="{453BE195-C548-4909-9FBB-595276C18206}" dt="2022-02-10T14:47:51.998" v="33" actId="14100"/>
          <ac:picMkLst>
            <pc:docMk/>
            <pc:sldMk cId="1045878952" sldId="680"/>
            <ac:picMk id="10" creationId="{65AD96AD-73ED-4F39-81AC-2E29F468FE04}"/>
          </ac:picMkLst>
        </pc:picChg>
      </pc:sldChg>
      <pc:sldChg chg="addSp delSp modSp new mod">
        <pc:chgData name="Louise Carroll" userId="f6b7fbc8-54c8-4478-a357-19b220b1c98b" providerId="ADAL" clId="{453BE195-C548-4909-9FBB-595276C18206}" dt="2022-02-15T16:33:24.873" v="169" actId="20577"/>
        <pc:sldMkLst>
          <pc:docMk/>
          <pc:sldMk cId="825740974" sldId="706"/>
        </pc:sldMkLst>
        <pc:spChg chg="mod">
          <ac:chgData name="Louise Carroll" userId="f6b7fbc8-54c8-4478-a357-19b220b1c98b" providerId="ADAL" clId="{453BE195-C548-4909-9FBB-595276C18206}" dt="2022-02-09T15:43:46.190" v="1"/>
          <ac:spMkLst>
            <pc:docMk/>
            <pc:sldMk cId="825740974" sldId="706"/>
            <ac:spMk id="2" creationId="{8EAC2F22-B431-4197-96B3-BA4DD3B2D3A7}"/>
          </ac:spMkLst>
        </pc:spChg>
        <pc:spChg chg="mod">
          <ac:chgData name="Louise Carroll" userId="f6b7fbc8-54c8-4478-a357-19b220b1c98b" providerId="ADAL" clId="{453BE195-C548-4909-9FBB-595276C18206}" dt="2022-02-15T16:33:24.873" v="169" actId="20577"/>
          <ac:spMkLst>
            <pc:docMk/>
            <pc:sldMk cId="825740974" sldId="706"/>
            <ac:spMk id="3" creationId="{BA792D45-7EC7-4D72-B502-686E1BE73023}"/>
          </ac:spMkLst>
        </pc:spChg>
        <pc:picChg chg="add del mod">
          <ac:chgData name="Louise Carroll" userId="f6b7fbc8-54c8-4478-a357-19b220b1c98b" providerId="ADAL" clId="{453BE195-C548-4909-9FBB-595276C18206}" dt="2022-02-10T14:49:56.849" v="39" actId="478"/>
          <ac:picMkLst>
            <pc:docMk/>
            <pc:sldMk cId="825740974" sldId="706"/>
            <ac:picMk id="5" creationId="{842A42EB-146C-4C89-933B-D44E8EBB54F0}"/>
          </ac:picMkLst>
        </pc:picChg>
        <pc:picChg chg="add del mod">
          <ac:chgData name="Louise Carroll" userId="f6b7fbc8-54c8-4478-a357-19b220b1c98b" providerId="ADAL" clId="{453BE195-C548-4909-9FBB-595276C18206}" dt="2022-02-15T16:33:11.838" v="166" actId="478"/>
          <ac:picMkLst>
            <pc:docMk/>
            <pc:sldMk cId="825740974" sldId="706"/>
            <ac:picMk id="6" creationId="{E76C2130-D0ED-4E6B-BCDC-9B3DE0DF8469}"/>
          </ac:picMkLst>
        </pc:picChg>
        <pc:picChg chg="add mod">
          <ac:chgData name="Louise Carroll" userId="f6b7fbc8-54c8-4478-a357-19b220b1c98b" providerId="ADAL" clId="{453BE195-C548-4909-9FBB-595276C18206}" dt="2022-02-15T16:33:15.863" v="167" actId="14100"/>
          <ac:picMkLst>
            <pc:docMk/>
            <pc:sldMk cId="825740974" sldId="706"/>
            <ac:picMk id="8" creationId="{E4175D22-16D3-4C88-B69B-0CCAE37EEB3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4271963" cy="338138"/>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defTabSz="919163" eaLnBrk="0" hangingPunct="0">
              <a:defRPr sz="1200">
                <a:ea typeface="ＭＳ Ｐゴシック" pitchFamily="34" charset="-128"/>
                <a:cs typeface="+mn-cs"/>
              </a:defRPr>
            </a:lvl1pPr>
          </a:lstStyle>
          <a:p>
            <a:pPr>
              <a:defRPr/>
            </a:pPr>
            <a:endParaRPr lang="en-GB"/>
          </a:p>
        </p:txBody>
      </p:sp>
      <p:sp>
        <p:nvSpPr>
          <p:cNvPr id="72707" name="Rectangle 3"/>
          <p:cNvSpPr>
            <a:spLocks noGrp="1" noChangeArrowheads="1"/>
          </p:cNvSpPr>
          <p:nvPr>
            <p:ph type="dt" sz="quarter" idx="1"/>
          </p:nvPr>
        </p:nvSpPr>
        <p:spPr bwMode="auto">
          <a:xfrm>
            <a:off x="5581650" y="0"/>
            <a:ext cx="4273550" cy="338138"/>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lgn="r" defTabSz="919163" eaLnBrk="0" hangingPunct="0">
              <a:defRPr sz="1200">
                <a:ea typeface="ＭＳ Ｐゴシック" pitchFamily="34" charset="-128"/>
                <a:cs typeface="+mn-cs"/>
              </a:defRPr>
            </a:lvl1pPr>
          </a:lstStyle>
          <a:p>
            <a:pPr>
              <a:defRPr/>
            </a:pPr>
            <a:fld id="{98F7B9ED-BA19-4636-B4B5-B17D21B021E3}" type="datetimeFigureOut">
              <a:rPr lang="en-US"/>
              <a:pPr>
                <a:defRPr/>
              </a:pPr>
              <a:t>2/15/2022</a:t>
            </a:fld>
            <a:endParaRPr lang="en-GB" dirty="0"/>
          </a:p>
        </p:txBody>
      </p:sp>
      <p:sp>
        <p:nvSpPr>
          <p:cNvPr id="72708" name="Rectangle 4"/>
          <p:cNvSpPr>
            <a:spLocks noGrp="1" noChangeArrowheads="1"/>
          </p:cNvSpPr>
          <p:nvPr>
            <p:ph type="ftr" sz="quarter" idx="2"/>
          </p:nvPr>
        </p:nvSpPr>
        <p:spPr bwMode="auto">
          <a:xfrm>
            <a:off x="0" y="6421438"/>
            <a:ext cx="4271963" cy="338137"/>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defTabSz="919163" eaLnBrk="0" hangingPunct="0">
              <a:defRPr sz="1200">
                <a:ea typeface="ＭＳ Ｐゴシック" pitchFamily="34" charset="-128"/>
                <a:cs typeface="+mn-cs"/>
              </a:defRPr>
            </a:lvl1pPr>
          </a:lstStyle>
          <a:p>
            <a:pPr>
              <a:defRPr/>
            </a:pPr>
            <a:endParaRPr lang="en-GB"/>
          </a:p>
        </p:txBody>
      </p:sp>
      <p:sp>
        <p:nvSpPr>
          <p:cNvPr id="72709" name="Rectangle 5"/>
          <p:cNvSpPr>
            <a:spLocks noGrp="1" noChangeArrowheads="1"/>
          </p:cNvSpPr>
          <p:nvPr>
            <p:ph type="sldNum" sz="quarter" idx="3"/>
          </p:nvPr>
        </p:nvSpPr>
        <p:spPr bwMode="auto">
          <a:xfrm>
            <a:off x="5581650" y="6421438"/>
            <a:ext cx="4273550" cy="338137"/>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lgn="r" defTabSz="919163" eaLnBrk="0" hangingPunct="0">
              <a:defRPr sz="1200">
                <a:ea typeface="ＭＳ Ｐゴシック" pitchFamily="34" charset="-128"/>
                <a:cs typeface="+mn-cs"/>
              </a:defRPr>
            </a:lvl1pPr>
          </a:lstStyle>
          <a:p>
            <a:pPr>
              <a:defRPr/>
            </a:pPr>
            <a:fld id="{BEDB7BFA-5AC6-4FBE-B3DF-BA21525EB5C8}" type="slidenum">
              <a:rPr lang="en-GB"/>
              <a:pPr>
                <a:defRPr/>
              </a:pPr>
              <a:t>‹#›</a:t>
            </a:fld>
            <a:endParaRPr lang="en-GB" dirty="0"/>
          </a:p>
        </p:txBody>
      </p:sp>
    </p:spTree>
    <p:extLst>
      <p:ext uri="{BB962C8B-B14F-4D97-AF65-F5344CB8AC3E}">
        <p14:creationId xmlns:p14="http://schemas.microsoft.com/office/powerpoint/2010/main" val="1087659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271963" cy="338138"/>
          </a:xfrm>
          <a:prstGeom prst="rect">
            <a:avLst/>
          </a:prstGeom>
          <a:noFill/>
          <a:ln w="9525">
            <a:noFill/>
            <a:miter lim="800000"/>
            <a:headEnd/>
            <a:tailEnd/>
          </a:ln>
        </p:spPr>
        <p:txBody>
          <a:bodyPr vert="horz" wrap="square" lIns="91842" tIns="45921" rIns="91842" bIns="45921" numCol="1" anchor="t" anchorCtr="0" compatLnSpc="1">
            <a:prstTxWarp prst="textNoShape">
              <a:avLst/>
            </a:prstTxWarp>
          </a:bodyPr>
          <a:lstStyle>
            <a:lvl1pPr defTabSz="919163" eaLnBrk="0" hangingPunct="0">
              <a:defRPr sz="1200">
                <a:ea typeface="ＭＳ Ｐゴシック" pitchFamily="34" charset="-128"/>
                <a:cs typeface="+mn-cs"/>
              </a:defRPr>
            </a:lvl1pPr>
          </a:lstStyle>
          <a:p>
            <a:pPr>
              <a:defRPr/>
            </a:pPr>
            <a:endParaRPr lang="en-GB"/>
          </a:p>
        </p:txBody>
      </p:sp>
      <p:sp>
        <p:nvSpPr>
          <p:cNvPr id="17411" name="Rectangle 3"/>
          <p:cNvSpPr>
            <a:spLocks noGrp="1" noChangeArrowheads="1"/>
          </p:cNvSpPr>
          <p:nvPr>
            <p:ph type="dt" idx="1"/>
          </p:nvPr>
        </p:nvSpPr>
        <p:spPr bwMode="auto">
          <a:xfrm>
            <a:off x="5584825" y="0"/>
            <a:ext cx="4271963" cy="338138"/>
          </a:xfrm>
          <a:prstGeom prst="rect">
            <a:avLst/>
          </a:prstGeom>
          <a:noFill/>
          <a:ln w="9525">
            <a:noFill/>
            <a:miter lim="800000"/>
            <a:headEnd/>
            <a:tailEnd/>
          </a:ln>
        </p:spPr>
        <p:txBody>
          <a:bodyPr vert="horz" wrap="square" lIns="91842" tIns="45921" rIns="91842" bIns="45921" numCol="1" anchor="t" anchorCtr="0" compatLnSpc="1">
            <a:prstTxWarp prst="textNoShape">
              <a:avLst/>
            </a:prstTxWarp>
          </a:bodyPr>
          <a:lstStyle>
            <a:lvl1pPr algn="r" defTabSz="919163" eaLnBrk="0" hangingPunct="0">
              <a:defRPr sz="1200">
                <a:ea typeface="ＭＳ Ｐゴシック" pitchFamily="34" charset="-128"/>
                <a:cs typeface="+mn-cs"/>
              </a:defRPr>
            </a:lvl1pPr>
          </a:lstStyle>
          <a:p>
            <a:pPr>
              <a:defRPr/>
            </a:pPr>
            <a:fld id="{FEF2470A-66B0-4116-A7E8-A9A1A9940F65}" type="datetimeFigureOut">
              <a:rPr lang="en-GB"/>
              <a:pPr>
                <a:defRPr/>
              </a:pPr>
              <a:t>15/02/2022</a:t>
            </a:fld>
            <a:endParaRPr lang="en-GB" dirty="0"/>
          </a:p>
        </p:txBody>
      </p:sp>
      <p:sp>
        <p:nvSpPr>
          <p:cNvPr id="14340" name="Rectangle 4"/>
          <p:cNvSpPr>
            <a:spLocks noGrp="1" noRot="1" noChangeAspect="1" noChangeArrowheads="1" noTextEdit="1"/>
          </p:cNvSpPr>
          <p:nvPr>
            <p:ph type="sldImg" idx="2"/>
          </p:nvPr>
        </p:nvSpPr>
        <p:spPr bwMode="auto">
          <a:xfrm>
            <a:off x="3241675" y="506413"/>
            <a:ext cx="3382963" cy="2536825"/>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1314450" y="3213100"/>
            <a:ext cx="7227888" cy="3041650"/>
          </a:xfrm>
          <a:prstGeom prst="rect">
            <a:avLst/>
          </a:prstGeom>
          <a:noFill/>
          <a:ln w="9525">
            <a:noFill/>
            <a:miter lim="800000"/>
            <a:headEnd/>
            <a:tailEnd/>
          </a:ln>
        </p:spPr>
        <p:txBody>
          <a:bodyPr vert="horz" wrap="square" lIns="91842" tIns="45921" rIns="91842" bIns="4592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414" name="Rectangle 6"/>
          <p:cNvSpPr>
            <a:spLocks noGrp="1" noChangeArrowheads="1"/>
          </p:cNvSpPr>
          <p:nvPr>
            <p:ph type="ftr" sz="quarter" idx="4"/>
          </p:nvPr>
        </p:nvSpPr>
        <p:spPr bwMode="auto">
          <a:xfrm>
            <a:off x="0" y="6423025"/>
            <a:ext cx="4271963" cy="338138"/>
          </a:xfrm>
          <a:prstGeom prst="rect">
            <a:avLst/>
          </a:prstGeom>
          <a:noFill/>
          <a:ln w="9525">
            <a:noFill/>
            <a:miter lim="800000"/>
            <a:headEnd/>
            <a:tailEnd/>
          </a:ln>
        </p:spPr>
        <p:txBody>
          <a:bodyPr vert="horz" wrap="square" lIns="91842" tIns="45921" rIns="91842" bIns="45921" numCol="1" anchor="b" anchorCtr="0" compatLnSpc="1">
            <a:prstTxWarp prst="textNoShape">
              <a:avLst/>
            </a:prstTxWarp>
          </a:bodyPr>
          <a:lstStyle>
            <a:lvl1pPr defTabSz="919163" eaLnBrk="0" hangingPunct="0">
              <a:defRPr sz="1200">
                <a:ea typeface="ＭＳ Ｐゴシック" pitchFamily="34" charset="-128"/>
                <a:cs typeface="+mn-cs"/>
              </a:defRPr>
            </a:lvl1pPr>
          </a:lstStyle>
          <a:p>
            <a:pPr>
              <a:defRPr/>
            </a:pPr>
            <a:endParaRPr lang="en-GB"/>
          </a:p>
        </p:txBody>
      </p:sp>
      <p:sp>
        <p:nvSpPr>
          <p:cNvPr id="17415" name="Rectangle 7"/>
          <p:cNvSpPr>
            <a:spLocks noGrp="1" noChangeArrowheads="1"/>
          </p:cNvSpPr>
          <p:nvPr>
            <p:ph type="sldNum" sz="quarter" idx="5"/>
          </p:nvPr>
        </p:nvSpPr>
        <p:spPr bwMode="auto">
          <a:xfrm>
            <a:off x="5584825" y="6423025"/>
            <a:ext cx="4271963" cy="338138"/>
          </a:xfrm>
          <a:prstGeom prst="rect">
            <a:avLst/>
          </a:prstGeom>
          <a:noFill/>
          <a:ln w="9525">
            <a:noFill/>
            <a:miter lim="800000"/>
            <a:headEnd/>
            <a:tailEnd/>
          </a:ln>
        </p:spPr>
        <p:txBody>
          <a:bodyPr vert="horz" wrap="square" lIns="91842" tIns="45921" rIns="91842" bIns="45921" numCol="1" anchor="b" anchorCtr="0" compatLnSpc="1">
            <a:prstTxWarp prst="textNoShape">
              <a:avLst/>
            </a:prstTxWarp>
          </a:bodyPr>
          <a:lstStyle>
            <a:lvl1pPr algn="r" defTabSz="919163" eaLnBrk="0" hangingPunct="0">
              <a:defRPr sz="1200">
                <a:ea typeface="ＭＳ Ｐゴシック" pitchFamily="34" charset="-128"/>
                <a:cs typeface="+mn-cs"/>
              </a:defRPr>
            </a:lvl1pPr>
          </a:lstStyle>
          <a:p>
            <a:pPr>
              <a:defRPr/>
            </a:pPr>
            <a:fld id="{0FFF0C42-664B-4743-9368-6B698828F174}" type="slidenum">
              <a:rPr lang="en-GB"/>
              <a:pPr>
                <a:defRPr/>
              </a:pPr>
              <a:t>‹#›</a:t>
            </a:fld>
            <a:endParaRPr lang="en-GB" dirty="0"/>
          </a:p>
        </p:txBody>
      </p:sp>
    </p:spTree>
    <p:extLst>
      <p:ext uri="{BB962C8B-B14F-4D97-AF65-F5344CB8AC3E}">
        <p14:creationId xmlns:p14="http://schemas.microsoft.com/office/powerpoint/2010/main" val="1357665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63CE8109-2BFC-4638-A13B-2187E23E71AD}" type="slidenum">
              <a:rPr lang="en-GB" smtClean="0">
                <a:ea typeface="ＭＳ Ｐゴシック"/>
                <a:cs typeface="ＭＳ Ｐゴシック"/>
              </a:rPr>
              <a:pPr/>
              <a:t>1</a:t>
            </a:fld>
            <a:endParaRPr lang="en-GB">
              <a:ea typeface="ＭＳ Ｐゴシック"/>
              <a:cs typeface="ＭＳ Ｐゴシック"/>
            </a:endParaRPr>
          </a:p>
        </p:txBody>
      </p:sp>
      <p:sp>
        <p:nvSpPr>
          <p:cNvPr id="17410" name="Rectangle 7"/>
          <p:cNvSpPr txBox="1">
            <a:spLocks noGrp="1" noChangeArrowheads="1"/>
          </p:cNvSpPr>
          <p:nvPr/>
        </p:nvSpPr>
        <p:spPr bwMode="auto">
          <a:xfrm>
            <a:off x="5584825" y="6423025"/>
            <a:ext cx="4271963" cy="338138"/>
          </a:xfrm>
          <a:prstGeom prst="rect">
            <a:avLst/>
          </a:prstGeom>
          <a:noFill/>
          <a:ln w="9525">
            <a:noFill/>
            <a:miter lim="800000"/>
            <a:headEnd/>
            <a:tailEnd/>
          </a:ln>
        </p:spPr>
        <p:txBody>
          <a:bodyPr lIns="91842" tIns="45921" rIns="91842" bIns="45921" anchor="b"/>
          <a:lstStyle/>
          <a:p>
            <a:pPr algn="r" defTabSz="919163" eaLnBrk="0" hangingPunct="0"/>
            <a:fld id="{87B25608-AFC2-4E00-8F72-2905C2CF5081}" type="slidenum">
              <a:rPr lang="en-GB" sz="1200"/>
              <a:pPr algn="r" defTabSz="919163" eaLnBrk="0" hangingPunct="0"/>
              <a:t>1</a:t>
            </a:fld>
            <a:endParaRPr lang="en-GB"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ea typeface="ＭＳ Ｐゴシック"/>
            </a:endParaRPr>
          </a:p>
        </p:txBody>
      </p:sp>
    </p:spTree>
    <p:extLst>
      <p:ext uri="{BB962C8B-B14F-4D97-AF65-F5344CB8AC3E}">
        <p14:creationId xmlns:p14="http://schemas.microsoft.com/office/powerpoint/2010/main" val="327846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US">
              <a:ea typeface="ＭＳ Ｐゴシック"/>
            </a:endParaRPr>
          </a:p>
        </p:txBody>
      </p:sp>
      <p:sp>
        <p:nvSpPr>
          <p:cNvPr id="27651" name="Slide Number Placeholder 3"/>
          <p:cNvSpPr>
            <a:spLocks noGrp="1"/>
          </p:cNvSpPr>
          <p:nvPr>
            <p:ph type="sldNum" sz="quarter" idx="5"/>
          </p:nvPr>
        </p:nvSpPr>
        <p:spPr>
          <a:noFill/>
        </p:spPr>
        <p:txBody>
          <a:bodyPr/>
          <a:lstStyle/>
          <a:p>
            <a:fld id="{901EF800-EC83-4E45-AB5E-B04388F362F5}" type="slidenum">
              <a:rPr lang="en-GB" smtClean="0">
                <a:ea typeface="ＭＳ Ｐゴシック"/>
                <a:cs typeface="ＭＳ Ｐゴシック"/>
              </a:rPr>
              <a:pPr/>
              <a:t>2</a:t>
            </a:fld>
            <a:endParaRPr lang="en-GB">
              <a:ea typeface="ＭＳ Ｐゴシック"/>
              <a:cs typeface="ＭＳ Ｐゴシック"/>
            </a:endParaRPr>
          </a:p>
        </p:txBody>
      </p:sp>
    </p:spTree>
    <p:extLst>
      <p:ext uri="{BB962C8B-B14F-4D97-AF65-F5344CB8AC3E}">
        <p14:creationId xmlns:p14="http://schemas.microsoft.com/office/powerpoint/2010/main" val="429304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US" dirty="0">
              <a:ea typeface="ＭＳ Ｐゴシック"/>
            </a:endParaRPr>
          </a:p>
        </p:txBody>
      </p:sp>
      <p:sp>
        <p:nvSpPr>
          <p:cNvPr id="27651" name="Slide Number Placeholder 3"/>
          <p:cNvSpPr>
            <a:spLocks noGrp="1"/>
          </p:cNvSpPr>
          <p:nvPr>
            <p:ph type="sldNum" sz="quarter" idx="5"/>
          </p:nvPr>
        </p:nvSpPr>
        <p:spPr>
          <a:noFill/>
        </p:spPr>
        <p:txBody>
          <a:bodyPr/>
          <a:lstStyle/>
          <a:p>
            <a:fld id="{901EF800-EC83-4E45-AB5E-B04388F362F5}" type="slidenum">
              <a:rPr lang="en-GB" smtClean="0">
                <a:ea typeface="ＭＳ Ｐゴシック"/>
                <a:cs typeface="ＭＳ Ｐゴシック"/>
              </a:rPr>
              <a:pPr/>
              <a:t>3</a:t>
            </a:fld>
            <a:endParaRPr lang="en-GB">
              <a:ea typeface="ＭＳ Ｐゴシック"/>
              <a:cs typeface="ＭＳ Ｐゴシック"/>
            </a:endParaRPr>
          </a:p>
        </p:txBody>
      </p:sp>
    </p:spTree>
    <p:extLst>
      <p:ext uri="{BB962C8B-B14F-4D97-AF65-F5344CB8AC3E}">
        <p14:creationId xmlns:p14="http://schemas.microsoft.com/office/powerpoint/2010/main" val="369169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US">
              <a:ea typeface="ＭＳ Ｐゴシック"/>
            </a:endParaRPr>
          </a:p>
        </p:txBody>
      </p:sp>
      <p:sp>
        <p:nvSpPr>
          <p:cNvPr id="27651" name="Slide Number Placeholder 3"/>
          <p:cNvSpPr>
            <a:spLocks noGrp="1"/>
          </p:cNvSpPr>
          <p:nvPr>
            <p:ph type="sldNum" sz="quarter" idx="5"/>
          </p:nvPr>
        </p:nvSpPr>
        <p:spPr>
          <a:noFill/>
        </p:spPr>
        <p:txBody>
          <a:bodyPr/>
          <a:lstStyle/>
          <a:p>
            <a:fld id="{901EF800-EC83-4E45-AB5E-B04388F362F5}" type="slidenum">
              <a:rPr lang="en-GB" smtClean="0">
                <a:ea typeface="ＭＳ Ｐゴシック"/>
                <a:cs typeface="ＭＳ Ｐゴシック"/>
              </a:rPr>
              <a:pPr/>
              <a:t>5</a:t>
            </a:fld>
            <a:endParaRPr lang="en-GB">
              <a:ea typeface="ＭＳ Ｐゴシック"/>
              <a:cs typeface="ＭＳ Ｐゴシック"/>
            </a:endParaRPr>
          </a:p>
        </p:txBody>
      </p:sp>
    </p:spTree>
    <p:extLst>
      <p:ext uri="{BB962C8B-B14F-4D97-AF65-F5344CB8AC3E}">
        <p14:creationId xmlns:p14="http://schemas.microsoft.com/office/powerpoint/2010/main" val="264430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US">
              <a:ea typeface="ＭＳ Ｐゴシック"/>
            </a:endParaRPr>
          </a:p>
        </p:txBody>
      </p:sp>
      <p:sp>
        <p:nvSpPr>
          <p:cNvPr id="27651" name="Slide Number Placeholder 3"/>
          <p:cNvSpPr>
            <a:spLocks noGrp="1"/>
          </p:cNvSpPr>
          <p:nvPr>
            <p:ph type="sldNum" sz="quarter" idx="5"/>
          </p:nvPr>
        </p:nvSpPr>
        <p:spPr>
          <a:noFill/>
        </p:spPr>
        <p:txBody>
          <a:bodyPr/>
          <a:lstStyle/>
          <a:p>
            <a:fld id="{901EF800-EC83-4E45-AB5E-B04388F362F5}" type="slidenum">
              <a:rPr lang="en-GB" smtClean="0">
                <a:ea typeface="ＭＳ Ｐゴシック"/>
                <a:cs typeface="ＭＳ Ｐゴシック"/>
              </a:rPr>
              <a:pPr/>
              <a:t>6</a:t>
            </a:fld>
            <a:endParaRPr lang="en-GB">
              <a:ea typeface="ＭＳ Ｐゴシック"/>
              <a:cs typeface="ＭＳ Ｐゴシック"/>
            </a:endParaRPr>
          </a:p>
        </p:txBody>
      </p:sp>
    </p:spTree>
    <p:extLst>
      <p:ext uri="{BB962C8B-B14F-4D97-AF65-F5344CB8AC3E}">
        <p14:creationId xmlns:p14="http://schemas.microsoft.com/office/powerpoint/2010/main" val="141459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US">
              <a:ea typeface="ＭＳ Ｐゴシック"/>
            </a:endParaRPr>
          </a:p>
        </p:txBody>
      </p:sp>
      <p:sp>
        <p:nvSpPr>
          <p:cNvPr id="27651" name="Slide Number Placeholder 3"/>
          <p:cNvSpPr>
            <a:spLocks noGrp="1"/>
          </p:cNvSpPr>
          <p:nvPr>
            <p:ph type="sldNum" sz="quarter" idx="5"/>
          </p:nvPr>
        </p:nvSpPr>
        <p:spPr>
          <a:noFill/>
        </p:spPr>
        <p:txBody>
          <a:bodyPr/>
          <a:lstStyle/>
          <a:p>
            <a:fld id="{901EF800-EC83-4E45-AB5E-B04388F362F5}" type="slidenum">
              <a:rPr lang="en-GB" smtClean="0">
                <a:ea typeface="ＭＳ Ｐゴシック"/>
                <a:cs typeface="ＭＳ Ｐゴシック"/>
              </a:rPr>
              <a:pPr/>
              <a:t>7</a:t>
            </a:fld>
            <a:endParaRPr lang="en-GB">
              <a:ea typeface="ＭＳ Ｐゴシック"/>
              <a:cs typeface="ＭＳ Ｐゴシック"/>
            </a:endParaRPr>
          </a:p>
        </p:txBody>
      </p:sp>
    </p:spTree>
    <p:extLst>
      <p:ext uri="{BB962C8B-B14F-4D97-AF65-F5344CB8AC3E}">
        <p14:creationId xmlns:p14="http://schemas.microsoft.com/office/powerpoint/2010/main" val="380972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US">
              <a:ea typeface="ＭＳ Ｐゴシック"/>
            </a:endParaRPr>
          </a:p>
        </p:txBody>
      </p:sp>
      <p:sp>
        <p:nvSpPr>
          <p:cNvPr id="27651" name="Slide Number Placeholder 3"/>
          <p:cNvSpPr>
            <a:spLocks noGrp="1"/>
          </p:cNvSpPr>
          <p:nvPr>
            <p:ph type="sldNum" sz="quarter" idx="5"/>
          </p:nvPr>
        </p:nvSpPr>
        <p:spPr>
          <a:noFill/>
        </p:spPr>
        <p:txBody>
          <a:bodyPr/>
          <a:lstStyle/>
          <a:p>
            <a:fld id="{901EF800-EC83-4E45-AB5E-B04388F362F5}" type="slidenum">
              <a:rPr lang="en-GB" smtClean="0">
                <a:ea typeface="ＭＳ Ｐゴシック"/>
                <a:cs typeface="ＭＳ Ｐゴシック"/>
              </a:rPr>
              <a:pPr/>
              <a:t>8</a:t>
            </a:fld>
            <a:endParaRPr lang="en-GB">
              <a:ea typeface="ＭＳ Ｐゴシック"/>
              <a:cs typeface="ＭＳ Ｐゴシック"/>
            </a:endParaRPr>
          </a:p>
        </p:txBody>
      </p:sp>
    </p:spTree>
    <p:extLst>
      <p:ext uri="{BB962C8B-B14F-4D97-AF65-F5344CB8AC3E}">
        <p14:creationId xmlns:p14="http://schemas.microsoft.com/office/powerpoint/2010/main" val="122584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US">
              <a:ea typeface="ＭＳ Ｐゴシック"/>
            </a:endParaRPr>
          </a:p>
        </p:txBody>
      </p:sp>
      <p:sp>
        <p:nvSpPr>
          <p:cNvPr id="27651" name="Slide Number Placeholder 3"/>
          <p:cNvSpPr>
            <a:spLocks noGrp="1"/>
          </p:cNvSpPr>
          <p:nvPr>
            <p:ph type="sldNum" sz="quarter" idx="5"/>
          </p:nvPr>
        </p:nvSpPr>
        <p:spPr>
          <a:noFill/>
        </p:spPr>
        <p:txBody>
          <a:bodyPr/>
          <a:lstStyle/>
          <a:p>
            <a:fld id="{901EF800-EC83-4E45-AB5E-B04388F362F5}" type="slidenum">
              <a:rPr lang="en-GB" smtClean="0">
                <a:ea typeface="ＭＳ Ｐゴシック"/>
                <a:cs typeface="ＭＳ Ｐゴシック"/>
              </a:rPr>
              <a:pPr/>
              <a:t>9</a:t>
            </a:fld>
            <a:endParaRPr lang="en-GB">
              <a:ea typeface="ＭＳ Ｐゴシック"/>
              <a:cs typeface="ＭＳ Ｐゴシック"/>
            </a:endParaRPr>
          </a:p>
        </p:txBody>
      </p:sp>
    </p:spTree>
    <p:extLst>
      <p:ext uri="{BB962C8B-B14F-4D97-AF65-F5344CB8AC3E}">
        <p14:creationId xmlns:p14="http://schemas.microsoft.com/office/powerpoint/2010/main" val="2577751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BCS_Str_RGB_3425"/>
          <p:cNvPicPr>
            <a:picLocks noChangeAspect="1" noChangeArrowheads="1"/>
          </p:cNvPicPr>
          <p:nvPr/>
        </p:nvPicPr>
        <p:blipFill>
          <a:blip r:embed="rId2" cstate="print"/>
          <a:srcRect l="11067" t="27124" r="11234" b="22876"/>
          <a:stretch>
            <a:fillRect/>
          </a:stretch>
        </p:blipFill>
        <p:spPr bwMode="auto">
          <a:xfrm>
            <a:off x="7127875" y="395288"/>
            <a:ext cx="1570038" cy="411162"/>
          </a:xfrm>
          <a:prstGeom prst="rect">
            <a:avLst/>
          </a:prstGeom>
          <a:noFill/>
          <a:ln w="9525">
            <a:noFill/>
            <a:miter lim="800000"/>
            <a:headEnd/>
            <a:tailEnd/>
          </a:ln>
        </p:spPr>
      </p:pic>
      <p:pic>
        <p:nvPicPr>
          <p:cNvPr id="5" name="Picture 15" descr="BCS_Master_RGB"/>
          <p:cNvPicPr>
            <a:picLocks noChangeAspect="1" noChangeArrowheads="1"/>
          </p:cNvPicPr>
          <p:nvPr/>
        </p:nvPicPr>
        <p:blipFill>
          <a:blip r:embed="rId3" cstate="print"/>
          <a:srcRect l="17111" t="14528" r="16333" b="13869"/>
          <a:stretch>
            <a:fillRect/>
          </a:stretch>
        </p:blipFill>
        <p:spPr bwMode="auto">
          <a:xfrm>
            <a:off x="214313" y="209550"/>
            <a:ext cx="919162" cy="1165225"/>
          </a:xfrm>
          <a:prstGeom prst="rect">
            <a:avLst/>
          </a:prstGeom>
          <a:noFill/>
          <a:ln w="9525">
            <a:noFill/>
            <a:miter lim="800000"/>
            <a:headEnd/>
            <a:tailEnd/>
          </a:ln>
        </p:spPr>
      </p:pic>
      <p:sp>
        <p:nvSpPr>
          <p:cNvPr id="33795" name="Rectangle 3"/>
          <p:cNvSpPr>
            <a:spLocks noGrp="1" noChangeArrowheads="1"/>
          </p:cNvSpPr>
          <p:nvPr>
            <p:ph type="subTitle" idx="1"/>
          </p:nvPr>
        </p:nvSpPr>
        <p:spPr>
          <a:xfrm>
            <a:off x="1092200" y="4997450"/>
            <a:ext cx="7805738" cy="438150"/>
          </a:xfrm>
        </p:spPr>
        <p:txBody>
          <a:bodyPr/>
          <a:lstStyle>
            <a:lvl1pPr marL="0" indent="0">
              <a:buFont typeface="Times" pitchFamily="1" charset="0"/>
              <a:buNone/>
              <a:defRPr sz="3600">
                <a:solidFill>
                  <a:schemeClr val="tx2"/>
                </a:solidFill>
              </a:defRPr>
            </a:lvl1pPr>
          </a:lstStyle>
          <a:p>
            <a:pPr lvl="0"/>
            <a:r>
              <a:rPr lang="en-GB" noProof="0"/>
              <a:t>Click to edit Master subtitle style</a:t>
            </a:r>
          </a:p>
        </p:txBody>
      </p:sp>
      <p:sp>
        <p:nvSpPr>
          <p:cNvPr id="33805" name="Rectangle 13"/>
          <p:cNvSpPr>
            <a:spLocks noGrp="1" noChangeArrowheads="1"/>
          </p:cNvSpPr>
          <p:nvPr>
            <p:ph type="ctrTitle" sz="quarter"/>
          </p:nvPr>
        </p:nvSpPr>
        <p:spPr>
          <a:xfrm>
            <a:off x="1098550" y="4479925"/>
            <a:ext cx="7799388" cy="538163"/>
          </a:xfrm>
        </p:spPr>
        <p:txBody>
          <a:bodyPr anchor="ctr"/>
          <a:lstStyle>
            <a:lvl1pPr>
              <a:defRPr sz="4000" b="1"/>
            </a:lvl1pPr>
          </a:lstStyle>
          <a:p>
            <a:pPr lvl="0"/>
            <a:r>
              <a:rPr lang="en-GB" noProof="0"/>
              <a:t>Click to edit Master title style</a:t>
            </a:r>
          </a:p>
        </p:txBody>
      </p:sp>
      <p:sp>
        <p:nvSpPr>
          <p:cNvPr id="9" name="Footer Placeholder 3"/>
          <p:cNvSpPr>
            <a:spLocks noGrp="1"/>
          </p:cNvSpPr>
          <p:nvPr>
            <p:ph type="ftr" sz="quarter" idx="11"/>
          </p:nvPr>
        </p:nvSpPr>
        <p:spPr>
          <a:xfrm>
            <a:off x="6578599" y="6361113"/>
            <a:ext cx="2124075" cy="302154"/>
          </a:xfrm>
        </p:spPr>
        <p:txBody>
          <a:bodyPr/>
          <a:lstStyle/>
          <a:p>
            <a:pPr>
              <a:defRPr/>
            </a:pPr>
            <a:r>
              <a:rPr lang="en-GB" dirty="0"/>
              <a:t>NEW Online CSci Assessor Training V1 15/06/2016 &lt;#&gt; </a:t>
            </a: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NEW Online CSci Assessor Training V1 15/06/2016 &lt;#&gt; </a:t>
            </a:r>
          </a:p>
        </p:txBody>
      </p:sp>
      <p:sp>
        <p:nvSpPr>
          <p:cNvPr id="7" name="Rectangle 6"/>
          <p:cNvSpPr>
            <a:spLocks noGrp="1" noChangeArrowheads="1"/>
          </p:cNvSpPr>
          <p:nvPr>
            <p:ph type="sldNum" sz="quarter" idx="12"/>
          </p:nvPr>
        </p:nvSpPr>
        <p:spPr>
          <a:ln/>
        </p:spPr>
        <p:txBody>
          <a:bodyPr/>
          <a:lstStyle>
            <a:lvl1pPr>
              <a:defRPr/>
            </a:lvl1pPr>
          </a:lstStyle>
          <a:p>
            <a:pPr>
              <a:defRPr/>
            </a:pPr>
            <a:fld id="{B2CF69AF-144C-450A-B5C9-CAD3202CD222}" type="slidenum">
              <a:rPr lang="en-GB"/>
              <a:pPr>
                <a:defRPr/>
              </a:pPr>
              <a:t>‹#›</a:t>
            </a:fld>
            <a:endParaRPr lang="en-GB"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NEW Online CSci Assessor Training V1 15/06/2016 &lt;#&gt; </a:t>
            </a:r>
          </a:p>
        </p:txBody>
      </p:sp>
      <p:sp>
        <p:nvSpPr>
          <p:cNvPr id="6" name="Rectangle 6"/>
          <p:cNvSpPr>
            <a:spLocks noGrp="1" noChangeArrowheads="1"/>
          </p:cNvSpPr>
          <p:nvPr>
            <p:ph type="sldNum" sz="quarter" idx="12"/>
          </p:nvPr>
        </p:nvSpPr>
        <p:spPr>
          <a:ln/>
        </p:spPr>
        <p:txBody>
          <a:bodyPr/>
          <a:lstStyle>
            <a:lvl1pPr>
              <a:defRPr/>
            </a:lvl1pPr>
          </a:lstStyle>
          <a:p>
            <a:pPr>
              <a:defRPr/>
            </a:pPr>
            <a:fld id="{2FC6B5AA-E2C2-4A29-84EA-0421B0D46329}" type="slidenum">
              <a:rPr lang="en-GB"/>
              <a:pPr>
                <a:defRPr/>
              </a:pPr>
              <a:t>‹#›</a:t>
            </a:fld>
            <a:endParaRPr lang="en-GB"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488950"/>
            <a:ext cx="2070100" cy="56356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06400" y="488950"/>
            <a:ext cx="6057900" cy="5635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NEW Online CSci Assessor Training V1 15/06/2016 &lt;#&gt; </a:t>
            </a:r>
          </a:p>
        </p:txBody>
      </p:sp>
      <p:sp>
        <p:nvSpPr>
          <p:cNvPr id="6" name="Rectangle 6"/>
          <p:cNvSpPr>
            <a:spLocks noGrp="1" noChangeArrowheads="1"/>
          </p:cNvSpPr>
          <p:nvPr>
            <p:ph type="sldNum" sz="quarter" idx="12"/>
          </p:nvPr>
        </p:nvSpPr>
        <p:spPr>
          <a:ln/>
        </p:spPr>
        <p:txBody>
          <a:bodyPr/>
          <a:lstStyle>
            <a:lvl1pPr>
              <a:defRPr/>
            </a:lvl1pPr>
          </a:lstStyle>
          <a:p>
            <a:pPr>
              <a:defRPr/>
            </a:pPr>
            <a:fld id="{E72121C8-4A34-4239-BEA5-70DCE94BD58D}" type="slidenum">
              <a:rPr lang="en-GB"/>
              <a:pPr>
                <a:defRPr/>
              </a:pPr>
              <a:t>‹#›</a:t>
            </a:fld>
            <a:endParaRPr lang="en-GB" dirty="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488950"/>
            <a:ext cx="5535613" cy="3270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23863" y="982663"/>
            <a:ext cx="4054475" cy="5141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30738" y="982663"/>
            <a:ext cx="4056062" cy="5141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NEW Online CSci Assessor Training V1 15/06/2016 &lt;#&gt; </a:t>
            </a:r>
          </a:p>
        </p:txBody>
      </p:sp>
      <p:sp>
        <p:nvSpPr>
          <p:cNvPr id="7" name="Rectangle 6"/>
          <p:cNvSpPr>
            <a:spLocks noGrp="1" noChangeArrowheads="1"/>
          </p:cNvSpPr>
          <p:nvPr>
            <p:ph type="sldNum" sz="quarter" idx="12"/>
          </p:nvPr>
        </p:nvSpPr>
        <p:spPr>
          <a:ln/>
        </p:spPr>
        <p:txBody>
          <a:bodyPr/>
          <a:lstStyle>
            <a:lvl1pPr>
              <a:defRPr/>
            </a:lvl1pPr>
          </a:lstStyle>
          <a:p>
            <a:pPr>
              <a:defRPr/>
            </a:pPr>
            <a:fld id="{FD9C9B00-6A4A-4B5C-8081-561756251356}" type="slidenum">
              <a:rPr lang="en-GB"/>
              <a:pPr>
                <a:defRPr/>
              </a:pPr>
              <a:t>‹#›</a:t>
            </a:fld>
            <a:endParaRPr lang="en-GB" dirty="0"/>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578599" y="6361113"/>
            <a:ext cx="2124075" cy="302154"/>
          </a:xfrm>
        </p:spPr>
        <p:txBody>
          <a:bodyPr/>
          <a:lstStyle/>
          <a:p>
            <a:pPr>
              <a:defRPr/>
            </a:pPr>
            <a:r>
              <a:rPr lang="en-GB" dirty="0"/>
              <a:t>NEW Online CSci Assessor Training V1 15/06/2016 &lt;#&gt; </a:t>
            </a: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p:cNvSpPr>
            <a:spLocks noGrp="1"/>
          </p:cNvSpPr>
          <p:nvPr>
            <p:ph type="ftr" sz="quarter" idx="11"/>
          </p:nvPr>
        </p:nvSpPr>
        <p:spPr>
          <a:xfrm>
            <a:off x="6578599" y="6361113"/>
            <a:ext cx="2124075" cy="302154"/>
          </a:xfrm>
        </p:spPr>
        <p:txBody>
          <a:bodyPr/>
          <a:lstStyle/>
          <a:p>
            <a:pPr>
              <a:defRPr/>
            </a:pPr>
            <a:r>
              <a:rPr lang="en-GB" dirty="0"/>
              <a:t>NEW Online CSci Assessor Training V1 15/06/2016 &lt;#&gt; </a:t>
            </a: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Footer Placeholder 3"/>
          <p:cNvSpPr>
            <a:spLocks noGrp="1"/>
          </p:cNvSpPr>
          <p:nvPr>
            <p:ph type="ftr" sz="quarter" idx="11"/>
          </p:nvPr>
        </p:nvSpPr>
        <p:spPr>
          <a:xfrm>
            <a:off x="6578599" y="6361113"/>
            <a:ext cx="2124075" cy="302154"/>
          </a:xfrm>
        </p:spPr>
        <p:txBody>
          <a:bodyPr/>
          <a:lstStyle/>
          <a:p>
            <a:pPr>
              <a:defRPr/>
            </a:pPr>
            <a:r>
              <a:rPr lang="en-GB" dirty="0"/>
              <a:t>NEW Online CSci Assessor Training V1 15/06/2016 &lt;#&gt; </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23863" y="982663"/>
            <a:ext cx="4054475" cy="5141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30738" y="982663"/>
            <a:ext cx="4056062" cy="5141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3"/>
          <p:cNvSpPr>
            <a:spLocks noGrp="1"/>
          </p:cNvSpPr>
          <p:nvPr>
            <p:ph type="ftr" sz="quarter" idx="11"/>
          </p:nvPr>
        </p:nvSpPr>
        <p:spPr>
          <a:xfrm>
            <a:off x="6578599" y="6361113"/>
            <a:ext cx="2124075" cy="302154"/>
          </a:xfrm>
        </p:spPr>
        <p:txBody>
          <a:bodyPr/>
          <a:lstStyle/>
          <a:p>
            <a:pPr>
              <a:defRPr/>
            </a:pPr>
            <a:r>
              <a:rPr lang="en-GB" dirty="0"/>
              <a:t>NEW Online CSci Assessor Training V1 15/06/2016 &lt;#&gt; </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3"/>
          <p:cNvSpPr>
            <a:spLocks noGrp="1"/>
          </p:cNvSpPr>
          <p:nvPr>
            <p:ph type="ftr" sz="quarter" idx="11"/>
          </p:nvPr>
        </p:nvSpPr>
        <p:spPr>
          <a:xfrm>
            <a:off x="6578599" y="6361113"/>
            <a:ext cx="2124075" cy="302154"/>
          </a:xfrm>
        </p:spPr>
        <p:txBody>
          <a:bodyPr/>
          <a:lstStyle/>
          <a:p>
            <a:pPr>
              <a:defRPr/>
            </a:pPr>
            <a:r>
              <a:rPr lang="en-GB" dirty="0"/>
              <a:t>NEW Online CSci Assessor Training V1 15/06/2016 &lt;#&gt; </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578599" y="6361113"/>
            <a:ext cx="2124075" cy="302154"/>
          </a:xfrm>
        </p:spPr>
        <p:txBody>
          <a:bodyPr/>
          <a:lstStyle/>
          <a:p>
            <a:pPr>
              <a:defRPr/>
            </a:pPr>
            <a:r>
              <a:rPr lang="en-GB" dirty="0"/>
              <a:t>NEW Online CSci Assessor Training V1 15/06/2016 &lt;#&gt; </a:t>
            </a: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Footer Placeholder 3"/>
          <p:cNvSpPr>
            <a:spLocks noGrp="1"/>
          </p:cNvSpPr>
          <p:nvPr>
            <p:ph type="ftr" sz="quarter" idx="11"/>
          </p:nvPr>
        </p:nvSpPr>
        <p:spPr>
          <a:xfrm>
            <a:off x="6578599" y="6361113"/>
            <a:ext cx="2124075" cy="302154"/>
          </a:xfrm>
        </p:spPr>
        <p:txBody>
          <a:bodyPr/>
          <a:lstStyle/>
          <a:p>
            <a:pPr>
              <a:defRPr/>
            </a:pPr>
            <a:r>
              <a:rPr lang="en-GB" dirty="0"/>
              <a:t>NEW Online CSci Assessor Training V1 15/06/2016 &lt;#&gt; </a:t>
            </a: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6578599" y="6361113"/>
            <a:ext cx="2124075" cy="302154"/>
          </a:xfrm>
        </p:spPr>
        <p:txBody>
          <a:bodyPr/>
          <a:lstStyle/>
          <a:p>
            <a:pPr>
              <a:defRPr/>
            </a:pPr>
            <a:r>
              <a:rPr lang="en-GB" dirty="0"/>
              <a:t>NEW Online CSci Assessor Training V1 15/06/2016 &lt;#&gt; </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3"/>
          <p:cNvSpPr>
            <a:spLocks noGrp="1"/>
          </p:cNvSpPr>
          <p:nvPr>
            <p:ph type="ftr" sz="quarter" idx="11"/>
          </p:nvPr>
        </p:nvSpPr>
        <p:spPr>
          <a:xfrm>
            <a:off x="6578599" y="6361113"/>
            <a:ext cx="2124075" cy="302154"/>
          </a:xfrm>
        </p:spPr>
        <p:txBody>
          <a:bodyPr/>
          <a:lstStyle/>
          <a:p>
            <a:pPr>
              <a:defRPr/>
            </a:pPr>
            <a:r>
              <a:rPr lang="en-GB" dirty="0"/>
              <a:t>NEW Online CSci Assessor Training V1 15/06/2016 &lt;#&gt; </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9" descr="Green-Swoosh_RGB_Flipped_Cropped"/>
          <p:cNvPicPr>
            <a:picLocks noChangeAspect="1" noChangeArrowheads="1"/>
          </p:cNvPicPr>
          <p:nvPr/>
        </p:nvPicPr>
        <p:blipFill>
          <a:blip r:embed="rId16" cstate="print"/>
          <a:srcRect/>
          <a:stretch>
            <a:fillRect/>
          </a:stretch>
        </p:blipFill>
        <p:spPr bwMode="auto">
          <a:xfrm>
            <a:off x="4995863" y="442913"/>
            <a:ext cx="3695700" cy="466725"/>
          </a:xfrm>
          <a:prstGeom prst="rect">
            <a:avLst/>
          </a:prstGeom>
          <a:noFill/>
          <a:ln w="9525">
            <a:noFill/>
            <a:miter lim="800000"/>
            <a:headEnd/>
            <a:tailEnd/>
          </a:ln>
        </p:spPr>
      </p:pic>
      <p:pic>
        <p:nvPicPr>
          <p:cNvPr id="1027" name="Picture 19" descr="BCS_Master_H_RGB"/>
          <p:cNvPicPr>
            <a:picLocks noChangeAspect="1" noChangeArrowheads="1"/>
          </p:cNvPicPr>
          <p:nvPr/>
        </p:nvPicPr>
        <p:blipFill>
          <a:blip r:embed="rId17" cstate="print"/>
          <a:srcRect/>
          <a:stretch>
            <a:fillRect/>
          </a:stretch>
        </p:blipFill>
        <p:spPr bwMode="auto">
          <a:xfrm>
            <a:off x="354013" y="6278563"/>
            <a:ext cx="1611312" cy="498475"/>
          </a:xfrm>
          <a:prstGeom prst="rect">
            <a:avLst/>
          </a:prstGeom>
          <a:noFill/>
          <a:ln w="9525">
            <a:noFill/>
            <a:miter lim="800000"/>
            <a:headEnd/>
            <a:tailEnd/>
          </a:ln>
        </p:spPr>
      </p:pic>
      <p:sp>
        <p:nvSpPr>
          <p:cNvPr id="1028" name="Rectangle 2"/>
          <p:cNvSpPr>
            <a:spLocks noGrp="1" noChangeArrowheads="1"/>
          </p:cNvSpPr>
          <p:nvPr>
            <p:ph type="title"/>
          </p:nvPr>
        </p:nvSpPr>
        <p:spPr bwMode="auto">
          <a:xfrm>
            <a:off x="406400" y="488950"/>
            <a:ext cx="5535613" cy="327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1029" name="Rectangle 3"/>
          <p:cNvSpPr>
            <a:spLocks noGrp="1" noChangeArrowheads="1"/>
          </p:cNvSpPr>
          <p:nvPr>
            <p:ph type="body" idx="1"/>
          </p:nvPr>
        </p:nvSpPr>
        <p:spPr bwMode="auto">
          <a:xfrm>
            <a:off x="423863" y="982663"/>
            <a:ext cx="8262937" cy="51419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 Click to edit Master text styles</a:t>
            </a:r>
          </a:p>
          <a:p>
            <a:pPr lvl="1"/>
            <a:r>
              <a:rPr lang="en-GB"/>
              <a:t> 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685800" y="6570133"/>
            <a:ext cx="3175000" cy="286280"/>
          </a:xfrm>
          <a:prstGeom prst="rect">
            <a:avLst/>
          </a:prstGeom>
          <a:noFill/>
          <a:ln>
            <a:noFill/>
          </a:ln>
        </p:spPr>
        <p:txBody>
          <a:bodyPr vert="horz" wrap="square" lIns="0" tIns="0" rIns="0" bIns="0" numCol="1" anchor="ctr" anchorCtr="1" compatLnSpc="1">
            <a:prstTxWarp prst="textNoShape">
              <a:avLst/>
            </a:prstTxWarp>
          </a:bodyPr>
          <a:lstStyle>
            <a:lvl1pPr eaLnBrk="0" hangingPunct="0">
              <a:defRPr sz="600">
                <a:ea typeface="ＭＳ Ｐゴシック" pitchFamily="34" charset="-128"/>
                <a:cs typeface="+mn-cs"/>
              </a:defRPr>
            </a:lvl1pPr>
          </a:lstStyle>
          <a:p>
            <a:pPr>
              <a:defRPr/>
            </a:pPr>
            <a:endParaRPr lang="en-GB" dirty="0"/>
          </a:p>
        </p:txBody>
      </p:sp>
      <p:sp>
        <p:nvSpPr>
          <p:cNvPr id="3" name="Rectangle 5"/>
          <p:cNvSpPr>
            <a:spLocks noGrp="1" noChangeArrowheads="1"/>
          </p:cNvSpPr>
          <p:nvPr>
            <p:ph type="ftr" sz="quarter" idx="3"/>
          </p:nvPr>
        </p:nvSpPr>
        <p:spPr bwMode="auto">
          <a:xfrm>
            <a:off x="5494867" y="6361113"/>
            <a:ext cx="2877608" cy="302154"/>
          </a:xfrm>
          <a:prstGeom prst="rect">
            <a:avLst/>
          </a:prstGeom>
          <a:noFill/>
          <a:ln>
            <a:noFill/>
          </a:ln>
        </p:spPr>
        <p:txBody>
          <a:bodyPr vert="horz" wrap="square" lIns="0" tIns="0" rIns="0" bIns="0" numCol="1" anchor="ctr" anchorCtr="1" compatLnSpc="1">
            <a:prstTxWarp prst="textNoShape">
              <a:avLst/>
            </a:prstTxWarp>
          </a:bodyPr>
          <a:lstStyle>
            <a:lvl1pPr algn="r" eaLnBrk="0" hangingPunct="0">
              <a:defRPr sz="600">
                <a:ea typeface="ＭＳ Ｐゴシック" charset="-128"/>
                <a:cs typeface="+mn-cs"/>
              </a:defRPr>
            </a:lvl1pPr>
          </a:lstStyle>
          <a:p>
            <a:pPr>
              <a:defRPr/>
            </a:pPr>
            <a:r>
              <a:rPr lang="en-GB" dirty="0"/>
              <a:t>NEW Online CSci Assessor Training V1 15/06/2016 &lt;#&gt; </a:t>
            </a:r>
          </a:p>
        </p:txBody>
      </p:sp>
      <p:sp>
        <p:nvSpPr>
          <p:cNvPr id="1030" name="Rectangle 6"/>
          <p:cNvSpPr>
            <a:spLocks noGrp="1" noChangeArrowheads="1"/>
          </p:cNvSpPr>
          <p:nvPr>
            <p:ph type="sldNum" sz="quarter" idx="4"/>
          </p:nvPr>
        </p:nvSpPr>
        <p:spPr bwMode="auto">
          <a:xfrm>
            <a:off x="8385175" y="6316663"/>
            <a:ext cx="371475" cy="247650"/>
          </a:xfrm>
          <a:prstGeom prst="rect">
            <a:avLst/>
          </a:prstGeom>
          <a:noFill/>
          <a:ln>
            <a:noFill/>
          </a:ln>
        </p:spPr>
        <p:txBody>
          <a:bodyPr vert="horz" wrap="square" lIns="0" tIns="0" rIns="0" bIns="0" numCol="1" anchor="ctr" anchorCtr="1" compatLnSpc="1">
            <a:prstTxWarp prst="textNoShape">
              <a:avLst/>
            </a:prstTxWarp>
          </a:bodyPr>
          <a:lstStyle>
            <a:lvl1pPr algn="r" eaLnBrk="0" hangingPunct="0">
              <a:defRPr sz="600" b="1">
                <a:ea typeface="ＭＳ Ｐゴシック" pitchFamily="1" charset="-128"/>
                <a:cs typeface="+mn-cs"/>
              </a:defRPr>
            </a:lvl1pPr>
          </a:lstStyle>
          <a:p>
            <a:pPr>
              <a:defRPr/>
            </a:pPr>
            <a:fld id="{324384F1-9034-4744-80AF-1B4D942B57A2}" type="slidenum">
              <a:rPr lang="en-GB"/>
              <a:pPr>
                <a:defRPr/>
              </a:pPr>
              <a:t>‹#›</a:t>
            </a:fld>
            <a:endParaRPr lang="en-GB" dirty="0"/>
          </a:p>
        </p:txBody>
      </p:sp>
      <p:sp>
        <p:nvSpPr>
          <p:cNvPr id="1033" name="Line 8"/>
          <p:cNvSpPr>
            <a:spLocks noChangeShapeType="1"/>
          </p:cNvSpPr>
          <p:nvPr/>
        </p:nvSpPr>
        <p:spPr bwMode="auto">
          <a:xfrm>
            <a:off x="407988" y="904875"/>
            <a:ext cx="8261350" cy="0"/>
          </a:xfrm>
          <a:prstGeom prst="line">
            <a:avLst/>
          </a:prstGeom>
          <a:noFill/>
          <a:ln w="12700">
            <a:solidFill>
              <a:schemeClr val="tx2"/>
            </a:solidFill>
            <a:round/>
            <a:headEnd/>
            <a:tailEnd/>
          </a:ln>
        </p:spPr>
        <p:txBody>
          <a:bodyPr wrap="none" anchor="ctr"/>
          <a:lstStyle/>
          <a:p>
            <a:pPr eaLnBrk="0" hangingPunct="0">
              <a:defRPr/>
            </a:pPr>
            <a:endParaRPr lang="en-GB" dirty="0">
              <a:ea typeface="ＭＳ Ｐゴシック" pitchFamily="34" charset="-128"/>
              <a:cs typeface="+mn-cs"/>
            </a:endParaRPr>
          </a:p>
        </p:txBody>
      </p:sp>
      <p:sp>
        <p:nvSpPr>
          <p:cNvPr id="1034" name="Line 9"/>
          <p:cNvSpPr>
            <a:spLocks noChangeShapeType="1"/>
          </p:cNvSpPr>
          <p:nvPr/>
        </p:nvSpPr>
        <p:spPr bwMode="auto">
          <a:xfrm>
            <a:off x="430213" y="439738"/>
            <a:ext cx="8261350" cy="0"/>
          </a:xfrm>
          <a:prstGeom prst="line">
            <a:avLst/>
          </a:prstGeom>
          <a:noFill/>
          <a:ln w="12700">
            <a:solidFill>
              <a:schemeClr val="tx2"/>
            </a:solidFill>
            <a:round/>
            <a:headEnd/>
            <a:tailEnd/>
          </a:ln>
        </p:spPr>
        <p:txBody>
          <a:bodyPr wrap="none" anchor="ctr"/>
          <a:lstStyle/>
          <a:p>
            <a:pPr eaLnBrk="0" hangingPunct="0">
              <a:defRPr/>
            </a:pPr>
            <a:endParaRPr lang="en-GB" dirty="0">
              <a:ea typeface="ＭＳ Ｐゴシック" pitchFamily="34" charset="-128"/>
              <a:cs typeface="+mn-cs"/>
            </a:endParaRPr>
          </a:p>
        </p:txBody>
      </p:sp>
      <p:sp>
        <p:nvSpPr>
          <p:cNvPr id="1035" name="Line 10"/>
          <p:cNvSpPr>
            <a:spLocks noChangeShapeType="1"/>
          </p:cNvSpPr>
          <p:nvPr/>
        </p:nvSpPr>
        <p:spPr bwMode="auto">
          <a:xfrm>
            <a:off x="430213" y="6324600"/>
            <a:ext cx="8261350" cy="0"/>
          </a:xfrm>
          <a:prstGeom prst="line">
            <a:avLst/>
          </a:prstGeom>
          <a:noFill/>
          <a:ln w="6350">
            <a:solidFill>
              <a:srgbClr val="464748"/>
            </a:solidFill>
            <a:round/>
            <a:headEnd/>
            <a:tailEnd/>
          </a:ln>
        </p:spPr>
        <p:txBody>
          <a:bodyPr wrap="none" anchor="ctr"/>
          <a:lstStyle/>
          <a:p>
            <a:pPr eaLnBrk="0" hangingPunct="0">
              <a:defRPr/>
            </a:pPr>
            <a:endParaRPr lang="en-GB" dirty="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62" r:id="rId7"/>
    <p:sldLayoutId id="2147483655" r:id="rId8"/>
    <p:sldLayoutId id="2147483656" r:id="rId9"/>
    <p:sldLayoutId id="2147483657" r:id="rId10"/>
    <p:sldLayoutId id="2147483658" r:id="rId11"/>
    <p:sldLayoutId id="2147483659" r:id="rId12"/>
    <p:sldLayoutId id="2147483660" r:id="rId13"/>
    <p:sldLayoutId id="2147483663" r:id="rId14"/>
  </p:sldLayoutIdLst>
  <p:transition spd="slow">
    <p:fade/>
  </p:transition>
  <p:hf sldNum="0" hdr="0" dt="0"/>
  <p:txStyles>
    <p:titleStyle>
      <a:lvl1pPr algn="l" rtl="0" eaLnBrk="0" fontAlgn="base" hangingPunct="0">
        <a:lnSpc>
          <a:spcPct val="95000"/>
        </a:lnSpc>
        <a:spcBef>
          <a:spcPct val="0"/>
        </a:spcBef>
        <a:spcAft>
          <a:spcPct val="0"/>
        </a:spcAft>
        <a:defRPr sz="2800">
          <a:solidFill>
            <a:schemeClr val="tx2"/>
          </a:solidFill>
          <a:latin typeface="+mj-lt"/>
          <a:ea typeface="+mj-ea"/>
          <a:cs typeface="ＭＳ Ｐゴシック"/>
        </a:defRPr>
      </a:lvl1pPr>
      <a:lvl2pPr algn="l" rtl="0" eaLnBrk="0" fontAlgn="base" hangingPunct="0">
        <a:lnSpc>
          <a:spcPct val="95000"/>
        </a:lnSpc>
        <a:spcBef>
          <a:spcPct val="0"/>
        </a:spcBef>
        <a:spcAft>
          <a:spcPct val="0"/>
        </a:spcAft>
        <a:defRPr sz="2800">
          <a:solidFill>
            <a:schemeClr val="tx2"/>
          </a:solidFill>
          <a:latin typeface="Arial" charset="0"/>
          <a:ea typeface="ＭＳ Ｐゴシック" pitchFamily="1" charset="-128"/>
          <a:cs typeface="ＭＳ Ｐゴシック"/>
        </a:defRPr>
      </a:lvl2pPr>
      <a:lvl3pPr algn="l" rtl="0" eaLnBrk="0" fontAlgn="base" hangingPunct="0">
        <a:lnSpc>
          <a:spcPct val="95000"/>
        </a:lnSpc>
        <a:spcBef>
          <a:spcPct val="0"/>
        </a:spcBef>
        <a:spcAft>
          <a:spcPct val="0"/>
        </a:spcAft>
        <a:defRPr sz="2800">
          <a:solidFill>
            <a:schemeClr val="tx2"/>
          </a:solidFill>
          <a:latin typeface="Arial" charset="0"/>
          <a:ea typeface="ＭＳ Ｐゴシック" pitchFamily="1" charset="-128"/>
          <a:cs typeface="ＭＳ Ｐゴシック"/>
        </a:defRPr>
      </a:lvl3pPr>
      <a:lvl4pPr algn="l" rtl="0" eaLnBrk="0" fontAlgn="base" hangingPunct="0">
        <a:lnSpc>
          <a:spcPct val="95000"/>
        </a:lnSpc>
        <a:spcBef>
          <a:spcPct val="0"/>
        </a:spcBef>
        <a:spcAft>
          <a:spcPct val="0"/>
        </a:spcAft>
        <a:defRPr sz="2800">
          <a:solidFill>
            <a:schemeClr val="tx2"/>
          </a:solidFill>
          <a:latin typeface="Arial" charset="0"/>
          <a:ea typeface="ＭＳ Ｐゴシック" pitchFamily="1" charset="-128"/>
          <a:cs typeface="ＭＳ Ｐゴシック"/>
        </a:defRPr>
      </a:lvl4pPr>
      <a:lvl5pPr algn="l" rtl="0" eaLnBrk="0" fontAlgn="base" hangingPunct="0">
        <a:lnSpc>
          <a:spcPct val="95000"/>
        </a:lnSpc>
        <a:spcBef>
          <a:spcPct val="0"/>
        </a:spcBef>
        <a:spcAft>
          <a:spcPct val="0"/>
        </a:spcAft>
        <a:defRPr sz="2800">
          <a:solidFill>
            <a:schemeClr val="tx2"/>
          </a:solidFill>
          <a:latin typeface="Arial" charset="0"/>
          <a:ea typeface="ＭＳ Ｐゴシック" pitchFamily="1" charset="-128"/>
          <a:cs typeface="ＭＳ Ｐゴシック"/>
        </a:defRPr>
      </a:lvl5pPr>
      <a:lvl6pPr marL="457200" algn="l" rtl="0" fontAlgn="base">
        <a:lnSpc>
          <a:spcPct val="95000"/>
        </a:lnSpc>
        <a:spcBef>
          <a:spcPct val="0"/>
        </a:spcBef>
        <a:spcAft>
          <a:spcPct val="0"/>
        </a:spcAft>
        <a:defRPr sz="2800">
          <a:solidFill>
            <a:schemeClr val="tx2"/>
          </a:solidFill>
          <a:latin typeface="Arial" charset="0"/>
          <a:ea typeface="ＭＳ Ｐゴシック" pitchFamily="1" charset="-128"/>
        </a:defRPr>
      </a:lvl6pPr>
      <a:lvl7pPr marL="914400" algn="l" rtl="0" fontAlgn="base">
        <a:lnSpc>
          <a:spcPct val="95000"/>
        </a:lnSpc>
        <a:spcBef>
          <a:spcPct val="0"/>
        </a:spcBef>
        <a:spcAft>
          <a:spcPct val="0"/>
        </a:spcAft>
        <a:defRPr sz="2800">
          <a:solidFill>
            <a:schemeClr val="tx2"/>
          </a:solidFill>
          <a:latin typeface="Arial" charset="0"/>
          <a:ea typeface="ＭＳ Ｐゴシック" pitchFamily="1" charset="-128"/>
        </a:defRPr>
      </a:lvl7pPr>
      <a:lvl8pPr marL="1371600" algn="l" rtl="0" fontAlgn="base">
        <a:lnSpc>
          <a:spcPct val="95000"/>
        </a:lnSpc>
        <a:spcBef>
          <a:spcPct val="0"/>
        </a:spcBef>
        <a:spcAft>
          <a:spcPct val="0"/>
        </a:spcAft>
        <a:defRPr sz="2800">
          <a:solidFill>
            <a:schemeClr val="tx2"/>
          </a:solidFill>
          <a:latin typeface="Arial" charset="0"/>
          <a:ea typeface="ＭＳ Ｐゴシック" pitchFamily="1" charset="-128"/>
        </a:defRPr>
      </a:lvl8pPr>
      <a:lvl9pPr marL="1828800" algn="l" rtl="0" fontAlgn="base">
        <a:lnSpc>
          <a:spcPct val="95000"/>
        </a:lnSpc>
        <a:spcBef>
          <a:spcPct val="0"/>
        </a:spcBef>
        <a:spcAft>
          <a:spcPct val="0"/>
        </a:spcAft>
        <a:defRPr sz="2800">
          <a:solidFill>
            <a:schemeClr val="tx2"/>
          </a:solidFill>
          <a:latin typeface="Arial" charset="0"/>
          <a:ea typeface="ＭＳ Ｐゴシック" pitchFamily="1" charset="-128"/>
        </a:defRPr>
      </a:lvl9pPr>
    </p:titleStyle>
    <p:bodyStyle>
      <a:lvl1pPr marL="161925" indent="-161925" algn="l" rtl="0" eaLnBrk="0" fontAlgn="base" hangingPunct="0">
        <a:spcBef>
          <a:spcPct val="0"/>
        </a:spcBef>
        <a:spcAft>
          <a:spcPct val="40000"/>
        </a:spcAft>
        <a:buSzPct val="50000"/>
        <a:buFont typeface="Times"/>
        <a:buBlip>
          <a:blip r:embed="rId18"/>
        </a:buBlip>
        <a:defRPr sz="2400">
          <a:solidFill>
            <a:schemeClr val="tx1"/>
          </a:solidFill>
          <a:latin typeface="+mn-lt"/>
          <a:ea typeface="+mn-ea"/>
          <a:cs typeface="ＭＳ Ｐゴシック"/>
        </a:defRPr>
      </a:lvl1pPr>
      <a:lvl2pPr marL="371475" indent="-207963" algn="l" rtl="0" eaLnBrk="0" fontAlgn="base" hangingPunct="0">
        <a:spcBef>
          <a:spcPct val="0"/>
        </a:spcBef>
        <a:spcAft>
          <a:spcPct val="40000"/>
        </a:spcAft>
        <a:buSzPct val="40000"/>
        <a:buBlip>
          <a:blip r:embed="rId18"/>
        </a:buBlip>
        <a:defRPr sz="2000">
          <a:solidFill>
            <a:schemeClr val="tx1"/>
          </a:solidFill>
          <a:latin typeface="+mn-lt"/>
          <a:ea typeface="+mn-ea"/>
          <a:cs typeface="ＭＳ Ｐゴシック"/>
        </a:defRPr>
      </a:lvl2pPr>
      <a:lvl3pPr marL="539750" indent="-166688" algn="l" rtl="0" eaLnBrk="0" fontAlgn="base" hangingPunct="0">
        <a:spcBef>
          <a:spcPct val="0"/>
        </a:spcBef>
        <a:spcAft>
          <a:spcPct val="40000"/>
        </a:spcAft>
        <a:buSzPct val="30000"/>
        <a:buBlip>
          <a:blip r:embed="rId18"/>
        </a:buBlip>
        <a:defRPr sz="1600">
          <a:solidFill>
            <a:schemeClr val="tx1"/>
          </a:solidFill>
          <a:latin typeface="+mn-lt"/>
          <a:ea typeface="+mn-ea"/>
          <a:cs typeface="ＭＳ Ｐゴシック"/>
        </a:defRPr>
      </a:lvl3pPr>
      <a:lvl4pPr marL="744538" indent="-203200" algn="l" rtl="0" eaLnBrk="0" fontAlgn="base" hangingPunct="0">
        <a:spcBef>
          <a:spcPct val="0"/>
        </a:spcBef>
        <a:spcAft>
          <a:spcPct val="40000"/>
        </a:spcAft>
        <a:buChar char="–"/>
        <a:defRPr sz="1600">
          <a:solidFill>
            <a:schemeClr val="tx1"/>
          </a:solidFill>
          <a:latin typeface="+mn-lt"/>
          <a:ea typeface="+mn-ea"/>
          <a:cs typeface="ＭＳ Ｐゴシック"/>
        </a:defRPr>
      </a:lvl4pPr>
      <a:lvl5pPr marL="898525" indent="-152400" algn="l" rtl="0" eaLnBrk="0" fontAlgn="base" hangingPunct="0">
        <a:spcBef>
          <a:spcPct val="0"/>
        </a:spcBef>
        <a:spcAft>
          <a:spcPct val="40000"/>
        </a:spcAft>
        <a:buChar char="-"/>
        <a:defRPr sz="1600">
          <a:solidFill>
            <a:schemeClr val="tx1"/>
          </a:solidFill>
          <a:latin typeface="+mn-lt"/>
          <a:ea typeface="+mn-ea"/>
          <a:cs typeface="ＭＳ Ｐゴシック"/>
        </a:defRPr>
      </a:lvl5pPr>
      <a:lvl6pPr marL="1355725" indent="-152400" algn="l" rtl="0" fontAlgn="base">
        <a:spcBef>
          <a:spcPct val="0"/>
        </a:spcBef>
        <a:spcAft>
          <a:spcPct val="40000"/>
        </a:spcAft>
        <a:buChar char="-"/>
        <a:defRPr sz="1600">
          <a:solidFill>
            <a:schemeClr val="tx1"/>
          </a:solidFill>
          <a:latin typeface="+mn-lt"/>
          <a:ea typeface="+mn-ea"/>
        </a:defRPr>
      </a:lvl6pPr>
      <a:lvl7pPr marL="1812925" indent="-152400" algn="l" rtl="0" fontAlgn="base">
        <a:spcBef>
          <a:spcPct val="0"/>
        </a:spcBef>
        <a:spcAft>
          <a:spcPct val="40000"/>
        </a:spcAft>
        <a:buChar char="-"/>
        <a:defRPr sz="1600">
          <a:solidFill>
            <a:schemeClr val="tx1"/>
          </a:solidFill>
          <a:latin typeface="+mn-lt"/>
          <a:ea typeface="+mn-ea"/>
        </a:defRPr>
      </a:lvl7pPr>
      <a:lvl8pPr marL="2270125" indent="-152400" algn="l" rtl="0" fontAlgn="base">
        <a:spcBef>
          <a:spcPct val="0"/>
        </a:spcBef>
        <a:spcAft>
          <a:spcPct val="40000"/>
        </a:spcAft>
        <a:buChar char="-"/>
        <a:defRPr sz="1600">
          <a:solidFill>
            <a:schemeClr val="tx1"/>
          </a:solidFill>
          <a:latin typeface="+mn-lt"/>
          <a:ea typeface="+mn-ea"/>
        </a:defRPr>
      </a:lvl8pPr>
      <a:lvl9pPr marL="2727325" indent="-152400" algn="l" rtl="0" fontAlgn="base">
        <a:spcBef>
          <a:spcPct val="0"/>
        </a:spcBef>
        <a:spcAft>
          <a:spcPct val="4000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003307" y="3755018"/>
            <a:ext cx="7699367" cy="2185214"/>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eaLnBrk="0" hangingPunct="0">
              <a:defRPr/>
            </a:pPr>
            <a:r>
              <a:rPr lang="en-US" sz="3600" b="1" dirty="0">
                <a:ln w="11430"/>
                <a:solidFill>
                  <a:srgbClr val="009900"/>
                </a:solidFill>
                <a:effectLst>
                  <a:outerShdw blurRad="50800" dist="39000" dir="5460000" algn="tl">
                    <a:srgbClr val="000000">
                      <a:alpha val="38000"/>
                    </a:srgbClr>
                  </a:outerShdw>
                </a:effectLst>
                <a:ea typeface="ＭＳ Ｐゴシック" pitchFamily="1" charset="-128"/>
                <a:cs typeface="+mn-cs"/>
              </a:rPr>
              <a:t>Fed-IP</a:t>
            </a:r>
          </a:p>
          <a:p>
            <a:pPr algn="r" eaLnBrk="0" hangingPunct="0">
              <a:defRPr/>
            </a:pPr>
            <a:r>
              <a:rPr lang="en-US" sz="3600" b="1" dirty="0">
                <a:ln w="11430"/>
                <a:solidFill>
                  <a:srgbClr val="009900"/>
                </a:solidFill>
                <a:effectLst>
                  <a:outerShdw blurRad="50800" dist="39000" dir="5460000" algn="tl">
                    <a:srgbClr val="000000">
                      <a:alpha val="38000"/>
                    </a:srgbClr>
                  </a:outerShdw>
                </a:effectLst>
                <a:ea typeface="ＭＳ Ｐゴシック" pitchFamily="1" charset="-128"/>
                <a:cs typeface="+mn-cs"/>
              </a:rPr>
              <a:t>Assessor Training:</a:t>
            </a:r>
          </a:p>
          <a:p>
            <a:pPr algn="r" eaLnBrk="0" hangingPunct="0">
              <a:defRPr/>
            </a:pPr>
            <a:r>
              <a:rPr lang="en-US" sz="3600" b="1" dirty="0">
                <a:ln w="11430"/>
                <a:solidFill>
                  <a:srgbClr val="009900"/>
                </a:solidFill>
                <a:effectLst>
                  <a:outerShdw blurRad="50800" dist="39000" dir="5460000" algn="tl">
                    <a:srgbClr val="000000">
                      <a:alpha val="38000"/>
                    </a:srgbClr>
                  </a:outerShdw>
                </a:effectLst>
                <a:ea typeface="ＭＳ Ｐゴシック" pitchFamily="1" charset="-128"/>
                <a:cs typeface="+mn-cs"/>
              </a:rPr>
              <a:t>Module 3 </a:t>
            </a:r>
            <a:endParaRPr lang="en-US" sz="2800" b="1" dirty="0">
              <a:ln w="11430"/>
              <a:solidFill>
                <a:srgbClr val="009900"/>
              </a:solidFill>
              <a:effectLst>
                <a:outerShdw blurRad="50800" dist="39000" dir="5460000" algn="tl">
                  <a:srgbClr val="000000">
                    <a:alpha val="38000"/>
                  </a:srgbClr>
                </a:outerShdw>
              </a:effectLst>
              <a:ea typeface="ＭＳ Ｐゴシック" pitchFamily="1" charset="-128"/>
              <a:cs typeface="+mn-cs"/>
            </a:endParaRPr>
          </a:p>
          <a:p>
            <a:pPr algn="r" eaLnBrk="0" hangingPunct="0">
              <a:defRPr/>
            </a:pPr>
            <a:r>
              <a:rPr lang="en-US" sz="2800" b="1" dirty="0">
                <a:ln w="11430"/>
                <a:solidFill>
                  <a:srgbClr val="009900"/>
                </a:solidFill>
                <a:effectLst>
                  <a:outerShdw blurRad="50800" dist="39000" dir="5460000" algn="tl">
                    <a:srgbClr val="000000">
                      <a:alpha val="38000"/>
                    </a:srgbClr>
                  </a:outerShdw>
                </a:effectLst>
                <a:ea typeface="ＭＳ Ｐゴシック" pitchFamily="1" charset="-128"/>
                <a:cs typeface="+mn-cs"/>
              </a:rPr>
              <a:t>Assessing an application for Fed-IP</a:t>
            </a:r>
            <a:endParaRPr lang="en-US" sz="3600" b="1" dirty="0">
              <a:ln w="11430"/>
              <a:solidFill>
                <a:srgbClr val="009900"/>
              </a:solidFill>
              <a:effectLst>
                <a:outerShdw blurRad="50800" dist="39000" dir="5460000" algn="tl">
                  <a:srgbClr val="000000">
                    <a:alpha val="38000"/>
                  </a:srgbClr>
                </a:outerShdw>
              </a:effectLst>
              <a:ea typeface="ＭＳ Ｐゴシック" pitchFamily="1" charset="-128"/>
              <a:cs typeface="+mn-cs"/>
            </a:endParaRPr>
          </a:p>
        </p:txBody>
      </p:sp>
      <p:pic>
        <p:nvPicPr>
          <p:cNvPr id="5" name="Picture 4"/>
          <p:cNvPicPr/>
          <p:nvPr/>
        </p:nvPicPr>
        <p:blipFill rotWithShape="1">
          <a:blip r:embed="rId4"/>
          <a:srcRect l="78748" t="13514" r="1880" b="78203"/>
          <a:stretch/>
        </p:blipFill>
        <p:spPr bwMode="auto">
          <a:xfrm>
            <a:off x="7049134" y="399678"/>
            <a:ext cx="1653540" cy="434340"/>
          </a:xfrm>
          <a:prstGeom prst="rect">
            <a:avLst/>
          </a:prstGeom>
          <a:ln>
            <a:noFill/>
          </a:ln>
          <a:extLst>
            <a:ext uri="{53640926-AAD7-44D8-BBD7-CCE9431645EC}">
              <a14:shadowObscured xmlns:a14="http://schemas.microsoft.com/office/drawing/2010/main"/>
            </a:ext>
          </a:extLst>
        </p:spPr>
      </p:pic>
    </p:spTree>
  </p:cSld>
  <p:clrMapOvr>
    <a:masterClrMapping/>
  </p:clrMapOvr>
  <p:transition spd="slow" advTm="5453">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06400" y="488950"/>
            <a:ext cx="6856413" cy="327025"/>
          </a:xfrm>
        </p:spPr>
        <p:txBody>
          <a:bodyPr/>
          <a:lstStyle/>
          <a:p>
            <a:r>
              <a:rPr lang="en-GB" dirty="0"/>
              <a:t>The Fed-IP application &amp; assessment</a:t>
            </a:r>
          </a:p>
        </p:txBody>
      </p:sp>
      <p:sp>
        <p:nvSpPr>
          <p:cNvPr id="26627" name="Content Placeholder 2"/>
          <p:cNvSpPr>
            <a:spLocks noGrp="1"/>
          </p:cNvSpPr>
          <p:nvPr>
            <p:ph idx="1"/>
          </p:nvPr>
        </p:nvSpPr>
        <p:spPr>
          <a:xfrm>
            <a:off x="515605" y="1457950"/>
            <a:ext cx="7316234" cy="3193563"/>
          </a:xfrm>
        </p:spPr>
        <p:txBody>
          <a:bodyPr/>
          <a:lstStyle/>
          <a:p>
            <a:pPr marL="0" indent="0" eaLnBrk="1" hangingPunct="1">
              <a:buNone/>
            </a:pPr>
            <a:r>
              <a:rPr lang="en-GB" sz="2000" b="1" dirty="0"/>
              <a:t>This module covers:</a:t>
            </a:r>
          </a:p>
          <a:p>
            <a:pPr marL="0" indent="0" eaLnBrk="1" hangingPunct="1">
              <a:buNone/>
            </a:pPr>
            <a:endParaRPr lang="en-GB" sz="2000" b="1" dirty="0"/>
          </a:p>
          <a:p>
            <a:pPr eaLnBrk="1" hangingPunct="1">
              <a:buSzPct val="150000"/>
              <a:buFont typeface="Arial" panose="020B0604020202020204" pitchFamily="34" charset="0"/>
              <a:buChar char="•"/>
            </a:pPr>
            <a:r>
              <a:rPr lang="en-GB" sz="2000" dirty="0"/>
              <a:t>Applying for Fed-IP</a:t>
            </a:r>
          </a:p>
          <a:p>
            <a:pPr eaLnBrk="1" hangingPunct="1">
              <a:buSzPct val="150000"/>
              <a:buFont typeface="Arial" panose="020B0604020202020204" pitchFamily="34" charset="0"/>
              <a:buChar char="•"/>
            </a:pPr>
            <a:r>
              <a:rPr lang="en-GB" sz="2000" dirty="0"/>
              <a:t>What does the applicant submit?</a:t>
            </a:r>
          </a:p>
          <a:p>
            <a:pPr eaLnBrk="1" hangingPunct="1">
              <a:buSzPct val="150000"/>
              <a:buFont typeface="Arial" panose="020B0604020202020204" pitchFamily="34" charset="0"/>
              <a:buChar char="•"/>
            </a:pPr>
            <a:r>
              <a:rPr lang="en-GB" sz="2000" dirty="0"/>
              <a:t>The Initial Review Assessment</a:t>
            </a:r>
          </a:p>
          <a:p>
            <a:pPr eaLnBrk="1" hangingPunct="1">
              <a:buSzPct val="150000"/>
              <a:buFont typeface="Arial" panose="020B0604020202020204" pitchFamily="34" charset="0"/>
              <a:buChar char="•"/>
            </a:pPr>
            <a:r>
              <a:rPr lang="en-GB" sz="2000" dirty="0"/>
              <a:t>How to approach your assessment</a:t>
            </a:r>
          </a:p>
          <a:p>
            <a:pPr eaLnBrk="1" hangingPunct="1">
              <a:buSzPct val="150000"/>
              <a:buFont typeface="Arial" panose="020B0604020202020204" pitchFamily="34" charset="0"/>
              <a:buChar char="•"/>
            </a:pPr>
            <a:r>
              <a:rPr lang="en-GB" sz="2000" dirty="0"/>
              <a:t>The interview assessment</a:t>
            </a:r>
          </a:p>
        </p:txBody>
      </p:sp>
    </p:spTree>
    <p:extLst>
      <p:ext uri="{BB962C8B-B14F-4D97-AF65-F5344CB8AC3E}">
        <p14:creationId xmlns:p14="http://schemas.microsoft.com/office/powerpoint/2010/main" val="1601404985"/>
      </p:ext>
    </p:extLst>
  </p:cSld>
  <p:clrMapOvr>
    <a:masterClrMapping/>
  </p:clrMapOvr>
  <p:transition spd="slow" advTm="42411">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06400" y="488950"/>
            <a:ext cx="6856413" cy="327025"/>
          </a:xfrm>
        </p:spPr>
        <p:txBody>
          <a:bodyPr/>
          <a:lstStyle/>
          <a:p>
            <a:r>
              <a:rPr lang="en-GB" dirty="0"/>
              <a:t>Applying for Fed-IP</a:t>
            </a:r>
          </a:p>
        </p:txBody>
      </p:sp>
      <p:sp>
        <p:nvSpPr>
          <p:cNvPr id="26627" name="Content Placeholder 2"/>
          <p:cNvSpPr>
            <a:spLocks noGrp="1"/>
          </p:cNvSpPr>
          <p:nvPr>
            <p:ph idx="1"/>
          </p:nvPr>
        </p:nvSpPr>
        <p:spPr>
          <a:xfrm>
            <a:off x="555362" y="1259167"/>
            <a:ext cx="7316234" cy="4942849"/>
          </a:xfrm>
        </p:spPr>
        <p:txBody>
          <a:bodyPr/>
          <a:lstStyle/>
          <a:p>
            <a:pPr marL="266700" indent="-266700" eaLnBrk="1" hangingPunct="1"/>
            <a:r>
              <a:rPr lang="en-GB" sz="2000" dirty="0"/>
              <a:t>Fed-IP applicants may or may not be BCS members.</a:t>
            </a:r>
          </a:p>
          <a:p>
            <a:pPr marL="266700" indent="-266700" eaLnBrk="1" hangingPunct="1"/>
            <a:r>
              <a:rPr lang="en-GB" sz="2000" dirty="0"/>
              <a:t>BCS membership grades equate to different Fed-IP levels (see module 1- Slide 6 of the assessor training &amp; table below)</a:t>
            </a:r>
          </a:p>
          <a:p>
            <a:pPr marL="266700" indent="-266700" eaLnBrk="1" hangingPunct="1"/>
            <a:r>
              <a:rPr lang="en-GB" sz="2000" dirty="0"/>
              <a:t>Note “Leading Practitioner” equates to Fellowship grade, this will be assessed outside of the standard Fed-IP route.</a:t>
            </a:r>
          </a:p>
          <a:p>
            <a:pPr marL="0" indent="0" eaLnBrk="1" hangingPunct="1">
              <a:buNone/>
            </a:pPr>
            <a:endParaRPr lang="en-GB" sz="2000" dirty="0"/>
          </a:p>
        </p:txBody>
      </p:sp>
      <p:pic>
        <p:nvPicPr>
          <p:cNvPr id="4" name="Picture 3">
            <a:extLst>
              <a:ext uri="{FF2B5EF4-FFF2-40B4-BE49-F238E27FC236}">
                <a16:creationId xmlns:a16="http://schemas.microsoft.com/office/drawing/2014/main" id="{C49780C6-8334-4499-A0E6-CE65F4EBE1CF}"/>
              </a:ext>
            </a:extLst>
          </p:cNvPr>
          <p:cNvPicPr/>
          <p:nvPr/>
        </p:nvPicPr>
        <p:blipFill rotWithShape="1">
          <a:blip r:embed="rId3"/>
          <a:srcRect l="38722" t="45259" r="16076" b="18577"/>
          <a:stretch/>
        </p:blipFill>
        <p:spPr bwMode="auto">
          <a:xfrm>
            <a:off x="1272404" y="3210339"/>
            <a:ext cx="5774439" cy="25344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0944775"/>
      </p:ext>
    </p:extLst>
  </p:cSld>
  <p:clrMapOvr>
    <a:masterClrMapping/>
  </p:clrMapOvr>
  <p:transition spd="slow" advTm="42411">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2F22-B431-4197-96B3-BA4DD3B2D3A7}"/>
              </a:ext>
            </a:extLst>
          </p:cNvPr>
          <p:cNvSpPr>
            <a:spLocks noGrp="1"/>
          </p:cNvSpPr>
          <p:nvPr>
            <p:ph type="title"/>
          </p:nvPr>
        </p:nvSpPr>
        <p:spPr/>
        <p:txBody>
          <a:bodyPr/>
          <a:lstStyle/>
          <a:p>
            <a:r>
              <a:rPr lang="en-GB" dirty="0"/>
              <a:t>What does the applicant submit?</a:t>
            </a:r>
          </a:p>
        </p:txBody>
      </p:sp>
      <p:sp>
        <p:nvSpPr>
          <p:cNvPr id="3" name="Content Placeholder 2">
            <a:extLst>
              <a:ext uri="{FF2B5EF4-FFF2-40B4-BE49-F238E27FC236}">
                <a16:creationId xmlns:a16="http://schemas.microsoft.com/office/drawing/2014/main" id="{BA792D45-7EC7-4D72-B502-686E1BE73023}"/>
              </a:ext>
            </a:extLst>
          </p:cNvPr>
          <p:cNvSpPr>
            <a:spLocks noGrp="1"/>
          </p:cNvSpPr>
          <p:nvPr>
            <p:ph idx="1"/>
          </p:nvPr>
        </p:nvSpPr>
        <p:spPr>
          <a:xfrm>
            <a:off x="311060" y="968195"/>
            <a:ext cx="8262937" cy="5141912"/>
          </a:xfrm>
        </p:spPr>
        <p:txBody>
          <a:bodyPr/>
          <a:lstStyle/>
          <a:p>
            <a:pPr marL="266700" indent="-266700" eaLnBrk="1" hangingPunct="1"/>
            <a:r>
              <a:rPr lang="en-GB" sz="2400" dirty="0"/>
              <a:t>BCS members applying, you should see the completed form (depending what level) below in the applicant’s SharePoint folder (mandatory), along with the other evidence docs, </a:t>
            </a:r>
            <a:r>
              <a:rPr lang="en-GB" sz="2400" dirty="0" err="1"/>
              <a:t>eg.</a:t>
            </a:r>
            <a:r>
              <a:rPr lang="en-GB" sz="2400" dirty="0"/>
              <a:t> CV (mandatory), </a:t>
            </a:r>
            <a:r>
              <a:rPr lang="en-GB" dirty="0"/>
              <a:t>org charts, qualifications, additional info (optional)</a:t>
            </a:r>
            <a:r>
              <a:rPr lang="en-GB" sz="2400" dirty="0"/>
              <a:t> :</a:t>
            </a:r>
          </a:p>
          <a:p>
            <a:pPr marL="0" indent="0" eaLnBrk="1" hangingPunct="1">
              <a:buNone/>
            </a:pPr>
            <a:endParaRPr lang="en-GB" dirty="0"/>
          </a:p>
          <a:p>
            <a:pPr marL="0" indent="0" eaLnBrk="1" hangingPunct="1">
              <a:buNone/>
            </a:pPr>
            <a:r>
              <a:rPr lang="en-GB" sz="3600" dirty="0"/>
              <a:t> </a:t>
            </a:r>
          </a:p>
          <a:p>
            <a:pPr marL="0" indent="0" eaLnBrk="1" hangingPunct="1">
              <a:buNone/>
            </a:pPr>
            <a:endParaRPr lang="en-GB" sz="3600" dirty="0"/>
          </a:p>
          <a:p>
            <a:pPr marL="0" indent="0">
              <a:buNone/>
            </a:pPr>
            <a:endParaRPr lang="en-GB" dirty="0"/>
          </a:p>
        </p:txBody>
      </p:sp>
      <p:sp>
        <p:nvSpPr>
          <p:cNvPr id="4" name="Footer Placeholder 3">
            <a:extLst>
              <a:ext uri="{FF2B5EF4-FFF2-40B4-BE49-F238E27FC236}">
                <a16:creationId xmlns:a16="http://schemas.microsoft.com/office/drawing/2014/main" id="{7FB599CD-6A36-4AE5-B6CD-88928B802A38}"/>
              </a:ext>
            </a:extLst>
          </p:cNvPr>
          <p:cNvSpPr>
            <a:spLocks noGrp="1"/>
          </p:cNvSpPr>
          <p:nvPr>
            <p:ph type="ftr" sz="quarter" idx="11"/>
          </p:nvPr>
        </p:nvSpPr>
        <p:spPr/>
        <p:txBody>
          <a:bodyPr/>
          <a:lstStyle/>
          <a:p>
            <a:pPr>
              <a:defRPr/>
            </a:pPr>
            <a:r>
              <a:rPr lang="en-GB"/>
              <a:t>NEW Online CSci Assessor Training V1 15/06/2016 &lt;#&gt; </a:t>
            </a:r>
            <a:endParaRPr lang="en-GB" dirty="0"/>
          </a:p>
        </p:txBody>
      </p:sp>
      <p:pic>
        <p:nvPicPr>
          <p:cNvPr id="8" name="Picture 7">
            <a:extLst>
              <a:ext uri="{FF2B5EF4-FFF2-40B4-BE49-F238E27FC236}">
                <a16:creationId xmlns:a16="http://schemas.microsoft.com/office/drawing/2014/main" id="{E4175D22-16D3-4C88-B69B-0CCAE37EEB35}"/>
              </a:ext>
            </a:extLst>
          </p:cNvPr>
          <p:cNvPicPr>
            <a:picLocks noChangeAspect="1"/>
          </p:cNvPicPr>
          <p:nvPr/>
        </p:nvPicPr>
        <p:blipFill>
          <a:blip r:embed="rId2"/>
          <a:stretch>
            <a:fillRect/>
          </a:stretch>
        </p:blipFill>
        <p:spPr>
          <a:xfrm>
            <a:off x="655457" y="2938261"/>
            <a:ext cx="6637841" cy="2951544"/>
          </a:xfrm>
          <a:prstGeom prst="rect">
            <a:avLst/>
          </a:prstGeom>
        </p:spPr>
      </p:pic>
    </p:spTree>
    <p:extLst>
      <p:ext uri="{BB962C8B-B14F-4D97-AF65-F5344CB8AC3E}">
        <p14:creationId xmlns:p14="http://schemas.microsoft.com/office/powerpoint/2010/main" val="82574097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06400" y="488950"/>
            <a:ext cx="6856413" cy="327025"/>
          </a:xfrm>
        </p:spPr>
        <p:txBody>
          <a:bodyPr/>
          <a:lstStyle/>
          <a:p>
            <a:r>
              <a:rPr lang="en-GB" dirty="0"/>
              <a:t>The initial review assessment</a:t>
            </a:r>
          </a:p>
        </p:txBody>
      </p:sp>
      <p:sp>
        <p:nvSpPr>
          <p:cNvPr id="26627" name="Content Placeholder 2"/>
          <p:cNvSpPr>
            <a:spLocks noGrp="1"/>
          </p:cNvSpPr>
          <p:nvPr>
            <p:ph idx="1"/>
          </p:nvPr>
        </p:nvSpPr>
        <p:spPr>
          <a:xfrm>
            <a:off x="778311" y="1107929"/>
            <a:ext cx="7316234" cy="4982880"/>
          </a:xfrm>
        </p:spPr>
        <p:txBody>
          <a:bodyPr/>
          <a:lstStyle/>
          <a:p>
            <a:pPr eaLnBrk="1" hangingPunct="1">
              <a:buSzPct val="150000"/>
              <a:buFont typeface="Arial" panose="020B0604020202020204" pitchFamily="34" charset="0"/>
              <a:buChar char="•"/>
            </a:pPr>
            <a:r>
              <a:rPr lang="en-GB" sz="1600" dirty="0"/>
              <a:t>The applicant enters their evidence to the application form to demonstrate how they meet the criteria for the Fed-IP level standard for which they are applying.</a:t>
            </a:r>
          </a:p>
          <a:p>
            <a:pPr eaLnBrk="1" hangingPunct="1">
              <a:buSzPct val="150000"/>
              <a:buFont typeface="Arial" panose="020B0604020202020204" pitchFamily="34" charset="0"/>
              <a:buChar char="•"/>
            </a:pPr>
            <a:r>
              <a:rPr lang="en-GB" sz="1600" dirty="0"/>
              <a:t>The assessor completes the Fed-IP Initial Review Assessment template available in the Fed-IP SharePoint workspace.</a:t>
            </a:r>
          </a:p>
          <a:p>
            <a:pPr eaLnBrk="1" hangingPunct="1">
              <a:buSzPct val="150000"/>
              <a:buFont typeface="Arial" panose="020B0604020202020204" pitchFamily="34" charset="0"/>
              <a:buChar char="•"/>
            </a:pPr>
            <a:r>
              <a:rPr lang="en-GB" sz="1600" dirty="0"/>
              <a:t>“Assessor Feedback”.  It is in each of these sections that you enter your assessment comments.  </a:t>
            </a:r>
          </a:p>
          <a:p>
            <a:pPr eaLnBrk="1" hangingPunct="1">
              <a:buSzPct val="150000"/>
              <a:buFont typeface="Arial" panose="020B0604020202020204" pitchFamily="34" charset="0"/>
              <a:buChar char="•"/>
            </a:pPr>
            <a:r>
              <a:rPr lang="en-GB" sz="1600" dirty="0"/>
              <a:t>You will also notice further down the form a section for you to enter the outcome of your assessment.</a:t>
            </a:r>
          </a:p>
          <a:p>
            <a:pPr marL="0" indent="0" eaLnBrk="1" hangingPunct="1">
              <a:buNone/>
            </a:pPr>
            <a:endParaRPr lang="en-GB" sz="1600" dirty="0"/>
          </a:p>
        </p:txBody>
      </p:sp>
      <p:pic>
        <p:nvPicPr>
          <p:cNvPr id="2" name="Picture 1">
            <a:extLst>
              <a:ext uri="{FF2B5EF4-FFF2-40B4-BE49-F238E27FC236}">
                <a16:creationId xmlns:a16="http://schemas.microsoft.com/office/drawing/2014/main" id="{9B44A3BD-30C0-429B-8557-92567B939C20}"/>
              </a:ext>
            </a:extLst>
          </p:cNvPr>
          <p:cNvPicPr>
            <a:picLocks noChangeAspect="1"/>
          </p:cNvPicPr>
          <p:nvPr/>
        </p:nvPicPr>
        <p:blipFill rotWithShape="1">
          <a:blip r:embed="rId3"/>
          <a:srcRect l="28261" t="25864" r="26848" b="7963"/>
          <a:stretch/>
        </p:blipFill>
        <p:spPr>
          <a:xfrm>
            <a:off x="4820480" y="3814748"/>
            <a:ext cx="3051312" cy="2430707"/>
          </a:xfrm>
          <a:prstGeom prst="rect">
            <a:avLst/>
          </a:prstGeom>
        </p:spPr>
      </p:pic>
      <p:pic>
        <p:nvPicPr>
          <p:cNvPr id="6" name="Picture 5">
            <a:extLst>
              <a:ext uri="{FF2B5EF4-FFF2-40B4-BE49-F238E27FC236}">
                <a16:creationId xmlns:a16="http://schemas.microsoft.com/office/drawing/2014/main" id="{5B2B672B-64E4-4B2E-B731-EA2C02F4999B}"/>
              </a:ext>
            </a:extLst>
          </p:cNvPr>
          <p:cNvPicPr/>
          <p:nvPr/>
        </p:nvPicPr>
        <p:blipFill rotWithShape="1">
          <a:blip r:embed="rId4"/>
          <a:srcRect l="26590" t="17389" r="26545" b="4209"/>
          <a:stretch/>
        </p:blipFill>
        <p:spPr bwMode="auto">
          <a:xfrm>
            <a:off x="1272207" y="3599369"/>
            <a:ext cx="3051311" cy="2447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8360731"/>
      </p:ext>
    </p:extLst>
  </p:cSld>
  <p:clrMapOvr>
    <a:masterClrMapping/>
  </p:clrMapOvr>
  <p:transition spd="slow" advTm="3708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06400" y="488950"/>
            <a:ext cx="6856413" cy="327025"/>
          </a:xfrm>
        </p:spPr>
        <p:txBody>
          <a:bodyPr/>
          <a:lstStyle/>
          <a:p>
            <a:r>
              <a:rPr lang="en-GB" dirty="0"/>
              <a:t>The initial review assessment</a:t>
            </a:r>
          </a:p>
        </p:txBody>
      </p:sp>
      <p:sp>
        <p:nvSpPr>
          <p:cNvPr id="26627" name="Content Placeholder 2"/>
          <p:cNvSpPr>
            <a:spLocks noGrp="1"/>
          </p:cNvSpPr>
          <p:nvPr>
            <p:ph idx="1"/>
          </p:nvPr>
        </p:nvSpPr>
        <p:spPr>
          <a:xfrm>
            <a:off x="496956" y="1018476"/>
            <a:ext cx="8259418" cy="5350573"/>
          </a:xfrm>
        </p:spPr>
        <p:txBody>
          <a:bodyPr/>
          <a:lstStyle/>
          <a:p>
            <a:pPr eaLnBrk="1" hangingPunct="1">
              <a:buSzPct val="150000"/>
              <a:buFont typeface="Arial" panose="020B0604020202020204" pitchFamily="34" charset="0"/>
              <a:buChar char="•"/>
            </a:pPr>
            <a:r>
              <a:rPr lang="en-GB" sz="1600" dirty="0"/>
              <a:t>Service Delivery Team will upload the application form and any additional evidence to the SharePoint Fed-IP workspace and you will receive notification that files have been allocated for your review including:</a:t>
            </a:r>
          </a:p>
          <a:p>
            <a:pPr lvl="1"/>
            <a:r>
              <a:rPr lang="en-GB" sz="1600" dirty="0"/>
              <a:t>Curriculum Vitae</a:t>
            </a:r>
          </a:p>
          <a:p>
            <a:pPr lvl="1"/>
            <a:r>
              <a:rPr lang="en-GB" sz="1600" dirty="0"/>
              <a:t>Experiential evidence supplied as part of BCS membership application</a:t>
            </a:r>
          </a:p>
          <a:p>
            <a:pPr eaLnBrk="1" hangingPunct="1">
              <a:buSzPct val="150000"/>
              <a:buFont typeface="Arial" panose="020B0604020202020204" pitchFamily="34" charset="0"/>
              <a:buChar char="•"/>
            </a:pPr>
            <a:r>
              <a:rPr lang="en-GB" sz="1600" dirty="0"/>
              <a:t>The assessment process requires 2 x assessors together to collaboratively assess the evidence and agree the outcome and sign off together before agreeing who will finish the report and upload to Huddle.  </a:t>
            </a:r>
          </a:p>
          <a:p>
            <a:pPr eaLnBrk="1" hangingPunct="1">
              <a:buSzPct val="150000"/>
              <a:buFont typeface="Arial" panose="020B0604020202020204" pitchFamily="34" charset="0"/>
              <a:buChar char="•"/>
            </a:pPr>
            <a:r>
              <a:rPr lang="en-GB" sz="1600" b="1" dirty="0"/>
              <a:t>IMPORTANT:  </a:t>
            </a:r>
            <a:r>
              <a:rPr lang="en-GB" sz="1600" dirty="0"/>
              <a:t>Until we have full compliment of assessors, we may need to manage this part of the process via individual rather than collaborative assessment approach.  You will receive confirmation from the SD team if you are expected to carry out an assessment with a fellow assessor and agree a final report between you.</a:t>
            </a:r>
          </a:p>
          <a:p>
            <a:pPr marL="0" indent="0" eaLnBrk="1" hangingPunct="1">
              <a:buNone/>
            </a:pPr>
            <a:endParaRPr lang="en-GB" sz="1600" dirty="0"/>
          </a:p>
        </p:txBody>
      </p:sp>
      <p:pic>
        <p:nvPicPr>
          <p:cNvPr id="2" name="Picture 1">
            <a:extLst>
              <a:ext uri="{FF2B5EF4-FFF2-40B4-BE49-F238E27FC236}">
                <a16:creationId xmlns:a16="http://schemas.microsoft.com/office/drawing/2014/main" id="{9B44A3BD-30C0-429B-8557-92567B939C20}"/>
              </a:ext>
            </a:extLst>
          </p:cNvPr>
          <p:cNvPicPr>
            <a:picLocks noChangeAspect="1"/>
          </p:cNvPicPr>
          <p:nvPr/>
        </p:nvPicPr>
        <p:blipFill rotWithShape="1">
          <a:blip r:embed="rId3"/>
          <a:srcRect l="28261" t="25864" r="26848" b="16607"/>
          <a:stretch/>
        </p:blipFill>
        <p:spPr>
          <a:xfrm>
            <a:off x="3021495" y="4379765"/>
            <a:ext cx="2872409" cy="1989285"/>
          </a:xfrm>
          <a:prstGeom prst="rect">
            <a:avLst/>
          </a:prstGeom>
        </p:spPr>
      </p:pic>
    </p:spTree>
    <p:extLst>
      <p:ext uri="{BB962C8B-B14F-4D97-AF65-F5344CB8AC3E}">
        <p14:creationId xmlns:p14="http://schemas.microsoft.com/office/powerpoint/2010/main" val="3501429255"/>
      </p:ext>
    </p:extLst>
  </p:cSld>
  <p:clrMapOvr>
    <a:masterClrMapping/>
  </p:clrMapOvr>
  <p:transition spd="slow" advTm="3708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06400" y="488950"/>
            <a:ext cx="6856413" cy="327025"/>
          </a:xfrm>
        </p:spPr>
        <p:txBody>
          <a:bodyPr/>
          <a:lstStyle/>
          <a:p>
            <a:r>
              <a:rPr lang="en-GB" dirty="0"/>
              <a:t>How to approach your assessment</a:t>
            </a:r>
          </a:p>
        </p:txBody>
      </p:sp>
      <p:sp>
        <p:nvSpPr>
          <p:cNvPr id="26627" name="Content Placeholder 2"/>
          <p:cNvSpPr>
            <a:spLocks noGrp="1"/>
          </p:cNvSpPr>
          <p:nvPr>
            <p:ph idx="1"/>
          </p:nvPr>
        </p:nvSpPr>
        <p:spPr>
          <a:xfrm>
            <a:off x="406400" y="1470461"/>
            <a:ext cx="7693991" cy="4254478"/>
          </a:xfrm>
        </p:spPr>
        <p:txBody>
          <a:bodyPr/>
          <a:lstStyle/>
          <a:p>
            <a:pPr eaLnBrk="1" hangingPunct="1">
              <a:buSzPct val="150000"/>
              <a:buFont typeface="Arial" panose="020B0604020202020204" pitchFamily="34" charset="0"/>
              <a:buChar char="•"/>
            </a:pPr>
            <a:r>
              <a:rPr lang="en-GB" sz="1800" dirty="0"/>
              <a:t>Referring to the applicant’s evidence, apply the “Assessment Methodology” Guidance Notes using the Star technique as described.  </a:t>
            </a:r>
          </a:p>
          <a:p>
            <a:pPr eaLnBrk="1" hangingPunct="1">
              <a:buSzPct val="150000"/>
              <a:buFont typeface="Arial" panose="020B0604020202020204" pitchFamily="34" charset="0"/>
              <a:buChar char="•"/>
            </a:pPr>
            <a:r>
              <a:rPr lang="en-GB" sz="1800" dirty="0"/>
              <a:t>Look for evidence of how the applicant has demonstrated what they have personally done.  Be careful to understand distinction between “we” and “I” statements and look for demonstration of how the applicant has personally met the requirements of the standard. </a:t>
            </a:r>
          </a:p>
          <a:p>
            <a:pPr eaLnBrk="1" hangingPunct="1">
              <a:buSzPct val="150000"/>
              <a:buFont typeface="Arial" panose="020B0604020202020204" pitchFamily="34" charset="0"/>
              <a:buChar char="•"/>
            </a:pPr>
            <a:r>
              <a:rPr lang="en-GB" sz="1800" dirty="0"/>
              <a:t>Ensure the comments you enter to the Assessor feedback section are sufficiently clear and concise such that they can be shared directly with the applicant.</a:t>
            </a:r>
          </a:p>
          <a:p>
            <a:pPr eaLnBrk="1" hangingPunct="1">
              <a:buSzPct val="150000"/>
              <a:buFont typeface="Arial" panose="020B0604020202020204" pitchFamily="34" charset="0"/>
              <a:buChar char="•"/>
            </a:pPr>
            <a:r>
              <a:rPr lang="en-GB" sz="1800" dirty="0"/>
              <a:t>For “further information” requests, be very clear about where the gaps in evidence exist and what further demonstration needs to be provided by the applicant, being sure to link this directly to the standard requirements. </a:t>
            </a:r>
          </a:p>
          <a:p>
            <a:pPr marL="0" indent="0" eaLnBrk="1" hangingPunct="1">
              <a:buNone/>
            </a:pPr>
            <a:endParaRPr lang="en-GB" sz="1600" dirty="0"/>
          </a:p>
          <a:p>
            <a:pPr marL="0" indent="0" eaLnBrk="1" hangingPunct="1">
              <a:buNone/>
            </a:pPr>
            <a:endParaRPr lang="en-GB" sz="2000" dirty="0"/>
          </a:p>
          <a:p>
            <a:pPr marL="0" indent="0" eaLnBrk="1" hangingPunct="1">
              <a:buNone/>
            </a:pPr>
            <a:endParaRPr lang="en-GB" sz="2000" dirty="0"/>
          </a:p>
        </p:txBody>
      </p:sp>
    </p:spTree>
    <p:extLst>
      <p:ext uri="{BB962C8B-B14F-4D97-AF65-F5344CB8AC3E}">
        <p14:creationId xmlns:p14="http://schemas.microsoft.com/office/powerpoint/2010/main" val="863011636"/>
      </p:ext>
    </p:extLst>
  </p:cSld>
  <p:clrMapOvr>
    <a:masterClrMapping/>
  </p:clrMapOvr>
  <p:transition spd="slow" advTm="53382">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06400" y="488950"/>
            <a:ext cx="6856413" cy="327025"/>
          </a:xfrm>
        </p:spPr>
        <p:txBody>
          <a:bodyPr/>
          <a:lstStyle/>
          <a:p>
            <a:r>
              <a:rPr lang="en-GB" dirty="0"/>
              <a:t>The interview assessment</a:t>
            </a:r>
          </a:p>
        </p:txBody>
      </p:sp>
      <p:sp>
        <p:nvSpPr>
          <p:cNvPr id="26627" name="Content Placeholder 2"/>
          <p:cNvSpPr>
            <a:spLocks noGrp="1"/>
          </p:cNvSpPr>
          <p:nvPr>
            <p:ph idx="1"/>
          </p:nvPr>
        </p:nvSpPr>
        <p:spPr>
          <a:xfrm>
            <a:off x="406400" y="1228165"/>
            <a:ext cx="7812157" cy="4813860"/>
          </a:xfrm>
        </p:spPr>
        <p:txBody>
          <a:bodyPr/>
          <a:lstStyle/>
          <a:p>
            <a:pPr eaLnBrk="1" hangingPunct="1">
              <a:buSzPct val="150000"/>
              <a:buFont typeface="Arial" panose="020B0604020202020204" pitchFamily="34" charset="0"/>
              <a:buChar char="•"/>
            </a:pPr>
            <a:r>
              <a:rPr lang="en-GB" sz="1600" dirty="0"/>
              <a:t>If the application gives insufficient evidence of meeting the requirements, the assessment process allows the assessor the option to invite the applicant to an interview.  The interview is carried out with 2 assessors.</a:t>
            </a:r>
          </a:p>
          <a:p>
            <a:pPr eaLnBrk="1" hangingPunct="1">
              <a:buSzPct val="150000"/>
              <a:buFont typeface="Arial" panose="020B0604020202020204" pitchFamily="34" charset="0"/>
              <a:buChar char="•"/>
            </a:pPr>
            <a:r>
              <a:rPr lang="en-GB" sz="1600" dirty="0"/>
              <a:t>The interview will take place via GoToMeeting.</a:t>
            </a:r>
          </a:p>
          <a:p>
            <a:pPr eaLnBrk="1" hangingPunct="1">
              <a:buSzPct val="150000"/>
              <a:buFont typeface="Arial" panose="020B0604020202020204" pitchFamily="34" charset="0"/>
              <a:buChar char="•"/>
            </a:pPr>
            <a:r>
              <a:rPr lang="en-GB" sz="1600" dirty="0"/>
              <a:t>2 weeks in advance of the interview date you will receive an email confirmation with the interview details including the GoToMeeting link.  (Your interview availability would have been requested via email)</a:t>
            </a:r>
          </a:p>
          <a:p>
            <a:pPr marL="0" indent="0" eaLnBrk="1" hangingPunct="1">
              <a:buSzPct val="150000"/>
              <a:buNone/>
            </a:pPr>
            <a:r>
              <a:rPr lang="en-GB" sz="1600" dirty="0"/>
              <a:t>Before starting the interview proper:</a:t>
            </a:r>
          </a:p>
          <a:p>
            <a:pPr eaLnBrk="1" hangingPunct="1">
              <a:buSzPct val="150000"/>
              <a:buFont typeface="Arial" panose="020B0604020202020204" pitchFamily="34" charset="0"/>
              <a:buChar char="•"/>
            </a:pPr>
            <a:r>
              <a:rPr lang="en-GB" sz="1600" dirty="0"/>
              <a:t>Read through the documentation in SharePoint.  The Service Delivery team will share application documentation with you in advance of the interview.</a:t>
            </a:r>
          </a:p>
          <a:p>
            <a:pPr eaLnBrk="1" hangingPunct="1">
              <a:buSzPct val="150000"/>
              <a:buFont typeface="Arial" panose="020B0604020202020204" pitchFamily="34" charset="0"/>
              <a:buChar char="•"/>
            </a:pPr>
            <a:r>
              <a:rPr lang="en-GB" sz="1600" dirty="0"/>
              <a:t>Link up with your fellow assessor to agree approach and clarify areas of questioning as highlighted by the initial review assessment.  Check the documentation and the feedback the applicant received following their initial review, focus on these areas in the interview.</a:t>
            </a:r>
          </a:p>
          <a:p>
            <a:pPr eaLnBrk="1" hangingPunct="1">
              <a:buSzPct val="150000"/>
              <a:buFont typeface="Arial" panose="020B0604020202020204" pitchFamily="34" charset="0"/>
              <a:buChar char="•"/>
            </a:pPr>
            <a:r>
              <a:rPr lang="en-GB" sz="1600" dirty="0"/>
              <a:t>Carry out a photo ID check before starting the interview.</a:t>
            </a:r>
          </a:p>
          <a:p>
            <a:pPr eaLnBrk="1" hangingPunct="1">
              <a:buSzPct val="150000"/>
              <a:buFont typeface="Arial" panose="020B0604020202020204" pitchFamily="34" charset="0"/>
              <a:buChar char="•"/>
            </a:pPr>
            <a:r>
              <a:rPr lang="en-GB" sz="1600" dirty="0"/>
              <a:t>Put the applicant at ease; briefly introduce yourselves and give a brief outline of your relevant experience.</a:t>
            </a:r>
          </a:p>
          <a:p>
            <a:pPr marL="0" indent="0" eaLnBrk="1" hangingPunct="1">
              <a:buSzPct val="150000"/>
              <a:buNone/>
            </a:pPr>
            <a:endParaRPr lang="en-GB" sz="1600" dirty="0"/>
          </a:p>
        </p:txBody>
      </p:sp>
    </p:spTree>
    <p:extLst>
      <p:ext uri="{BB962C8B-B14F-4D97-AF65-F5344CB8AC3E}">
        <p14:creationId xmlns:p14="http://schemas.microsoft.com/office/powerpoint/2010/main" val="2402589642"/>
      </p:ext>
    </p:extLst>
  </p:cSld>
  <p:clrMapOvr>
    <a:masterClrMapping/>
  </p:clrMapOvr>
  <p:transition spd="slow" advTm="3708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06400" y="488950"/>
            <a:ext cx="6856413" cy="327025"/>
          </a:xfrm>
        </p:spPr>
        <p:txBody>
          <a:bodyPr/>
          <a:lstStyle/>
          <a:p>
            <a:r>
              <a:rPr lang="en-GB" dirty="0"/>
              <a:t>The interview assessment</a:t>
            </a:r>
          </a:p>
        </p:txBody>
      </p:sp>
      <p:sp>
        <p:nvSpPr>
          <p:cNvPr id="26627" name="Content Placeholder 2"/>
          <p:cNvSpPr>
            <a:spLocks noGrp="1"/>
          </p:cNvSpPr>
          <p:nvPr>
            <p:ph idx="1"/>
          </p:nvPr>
        </p:nvSpPr>
        <p:spPr>
          <a:xfrm>
            <a:off x="406400" y="1189354"/>
            <a:ext cx="5232952" cy="4813882"/>
          </a:xfrm>
        </p:spPr>
        <p:txBody>
          <a:bodyPr/>
          <a:lstStyle/>
          <a:p>
            <a:pPr eaLnBrk="1" hangingPunct="1">
              <a:buSzPct val="150000"/>
              <a:buFont typeface="Arial" panose="020B0604020202020204" pitchFamily="34" charset="0"/>
              <a:buChar char="•"/>
            </a:pPr>
            <a:r>
              <a:rPr lang="en-GB" sz="1600" dirty="0"/>
              <a:t>Inform the applicant that the interview will be recorded.  </a:t>
            </a:r>
          </a:p>
          <a:p>
            <a:pPr eaLnBrk="1" hangingPunct="1">
              <a:buSzPct val="150000"/>
              <a:buFont typeface="Arial" panose="020B0604020202020204" pitchFamily="34" charset="0"/>
              <a:buChar char="•"/>
            </a:pPr>
            <a:r>
              <a:rPr lang="en-GB" sz="1600" dirty="0"/>
              <a:t>Ask the applicant if they are happy to proceed – see the question on the interview template   </a:t>
            </a:r>
            <a:r>
              <a:rPr lang="en-GB" sz="1600" dirty="0">
                <a:sym typeface="Wingdings" panose="05000000000000000000" pitchFamily="2" charset="2"/>
              </a:rPr>
              <a:t></a:t>
            </a:r>
            <a:endParaRPr lang="en-GB" sz="1600" dirty="0"/>
          </a:p>
          <a:p>
            <a:pPr eaLnBrk="1" hangingPunct="1">
              <a:buSzPct val="150000"/>
              <a:buFont typeface="Arial" panose="020B0604020202020204" pitchFamily="34" charset="0"/>
              <a:buChar char="•"/>
            </a:pPr>
            <a:r>
              <a:rPr lang="en-GB" sz="1600" dirty="0"/>
              <a:t>Start the interview assessment by following the interview assessment template questions prompts – The interview template can be found in the SharePoint Fed-IP workspace in the folder entitled “Assessor Guidance &amp; Templates”</a:t>
            </a:r>
          </a:p>
          <a:p>
            <a:pPr eaLnBrk="1" hangingPunct="1">
              <a:buSzPct val="150000"/>
              <a:buFont typeface="Arial" panose="020B0604020202020204" pitchFamily="34" charset="0"/>
              <a:buChar char="•"/>
            </a:pPr>
            <a:r>
              <a:rPr lang="en-GB" sz="1600" dirty="0"/>
              <a:t>Ask open questions and follow the STAR Technique outlined in the Assessment Methodology guidance available in your SharePoint workspace.</a:t>
            </a:r>
          </a:p>
          <a:p>
            <a:pPr eaLnBrk="1" hangingPunct="1">
              <a:buSzPct val="150000"/>
              <a:buFont typeface="Arial" panose="020B0604020202020204" pitchFamily="34" charset="0"/>
              <a:buChar char="•"/>
            </a:pPr>
            <a:r>
              <a:rPr lang="en-GB" sz="1600" dirty="0"/>
              <a:t>Inform the applicant that BCS will notify them of the outcome within 10 working days.</a:t>
            </a:r>
          </a:p>
          <a:p>
            <a:pPr eaLnBrk="1" hangingPunct="1">
              <a:buSzPct val="150000"/>
              <a:buFont typeface="Arial" panose="020B0604020202020204" pitchFamily="34" charset="0"/>
              <a:buChar char="•"/>
            </a:pPr>
            <a:r>
              <a:rPr lang="en-GB" sz="1600" dirty="0"/>
              <a:t>Agree the content of the interview report with your fellow assessor.</a:t>
            </a:r>
          </a:p>
          <a:p>
            <a:pPr eaLnBrk="1" hangingPunct="1">
              <a:buSzPct val="150000"/>
              <a:buFont typeface="Arial" panose="020B0604020202020204" pitchFamily="34" charset="0"/>
              <a:buChar char="•"/>
            </a:pPr>
            <a:r>
              <a:rPr lang="en-GB" sz="1600" dirty="0"/>
              <a:t>Upload your completed interview report to the interview folder in SharePoint.</a:t>
            </a:r>
          </a:p>
          <a:p>
            <a:pPr eaLnBrk="1" hangingPunct="1">
              <a:buSzPct val="150000"/>
              <a:buFont typeface="Arial" panose="020B0604020202020204" pitchFamily="34" charset="0"/>
              <a:buChar char="•"/>
            </a:pPr>
            <a:endParaRPr lang="en-GB" sz="1600" dirty="0"/>
          </a:p>
          <a:p>
            <a:pPr eaLnBrk="1" hangingPunct="1">
              <a:buSzPct val="150000"/>
              <a:buFont typeface="Arial" panose="020B0604020202020204" pitchFamily="34" charset="0"/>
              <a:buChar char="•"/>
            </a:pPr>
            <a:endParaRPr lang="en-GB" sz="1600" dirty="0"/>
          </a:p>
          <a:p>
            <a:pPr marL="0" indent="0" eaLnBrk="1" hangingPunct="1">
              <a:buSzPct val="150000"/>
              <a:buNone/>
            </a:pPr>
            <a:endParaRPr lang="en-GB" sz="1600" dirty="0"/>
          </a:p>
        </p:txBody>
      </p:sp>
      <p:pic>
        <p:nvPicPr>
          <p:cNvPr id="3" name="Picture 2">
            <a:extLst>
              <a:ext uri="{FF2B5EF4-FFF2-40B4-BE49-F238E27FC236}">
                <a16:creationId xmlns:a16="http://schemas.microsoft.com/office/drawing/2014/main" id="{95F36003-7FA0-4FA8-93B0-F7145F7B6979}"/>
              </a:ext>
            </a:extLst>
          </p:cNvPr>
          <p:cNvPicPr>
            <a:picLocks noChangeAspect="1"/>
          </p:cNvPicPr>
          <p:nvPr/>
        </p:nvPicPr>
        <p:blipFill rotWithShape="1">
          <a:blip r:embed="rId3"/>
          <a:srcRect l="26667" t="14851" r="28695" b="9420"/>
          <a:stretch/>
        </p:blipFill>
        <p:spPr>
          <a:xfrm>
            <a:off x="5769662" y="1189353"/>
            <a:ext cx="2693506" cy="3998391"/>
          </a:xfrm>
          <a:prstGeom prst="rect">
            <a:avLst/>
          </a:prstGeom>
        </p:spPr>
      </p:pic>
    </p:spTree>
    <p:extLst>
      <p:ext uri="{BB962C8B-B14F-4D97-AF65-F5344CB8AC3E}">
        <p14:creationId xmlns:p14="http://schemas.microsoft.com/office/powerpoint/2010/main" val="1587173665"/>
      </p:ext>
    </p:extLst>
  </p:cSld>
  <p:clrMapOvr>
    <a:masterClrMapping/>
  </p:clrMapOvr>
  <p:transition spd="slow" advTm="37080">
    <p:fade/>
  </p:transition>
</p:sld>
</file>

<file path=ppt/theme/theme1.xml><?xml version="1.0" encoding="utf-8"?>
<a:theme xmlns:a="http://schemas.openxmlformats.org/drawingml/2006/main" name="BCS POWER POINT TEMPLATE">
  <a:themeElements>
    <a:clrScheme name="">
      <a:dk1>
        <a:srgbClr val="464748"/>
      </a:dk1>
      <a:lt1>
        <a:srgbClr val="FFFFFF"/>
      </a:lt1>
      <a:dk2>
        <a:srgbClr val="006941"/>
      </a:dk2>
      <a:lt2>
        <a:srgbClr val="9A996E"/>
      </a:lt2>
      <a:accent1>
        <a:srgbClr val="241773"/>
      </a:accent1>
      <a:accent2>
        <a:srgbClr val="007A87"/>
      </a:accent2>
      <a:accent3>
        <a:srgbClr val="FFFFFF"/>
      </a:accent3>
      <a:accent4>
        <a:srgbClr val="3A3B3C"/>
      </a:accent4>
      <a:accent5>
        <a:srgbClr val="ACABBC"/>
      </a:accent5>
      <a:accent6>
        <a:srgbClr val="006E7A"/>
      </a:accent6>
      <a:hlink>
        <a:srgbClr val="55A618"/>
      </a:hlink>
      <a:folHlink>
        <a:srgbClr val="BED600"/>
      </a:folHlink>
    </a:clrScheme>
    <a:fontScheme name="BCS POWER POIN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CS POWER 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BCS POWER POINT TEMPLATE</Template>
  <TotalTime>13217</TotalTime>
  <Words>838</Words>
  <Application>Microsoft Office PowerPoint</Application>
  <PresentationFormat>On-screen Show (4:3)</PresentationFormat>
  <Paragraphs>65</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vt:lpstr>
      <vt:lpstr>BCS POWER POINT TEMPLATE</vt:lpstr>
      <vt:lpstr>PowerPoint Presentation</vt:lpstr>
      <vt:lpstr>The Fed-IP application &amp; assessment</vt:lpstr>
      <vt:lpstr>Applying for Fed-IP</vt:lpstr>
      <vt:lpstr>What does the applicant submit?</vt:lpstr>
      <vt:lpstr>The initial review assessment</vt:lpstr>
      <vt:lpstr>The initial review assessment</vt:lpstr>
      <vt:lpstr>How to approach your assessment</vt:lpstr>
      <vt:lpstr>The interview assessment</vt:lpstr>
      <vt:lpstr>The interview assessment</vt:lpstr>
    </vt:vector>
  </TitlesOfParts>
  <Company>AIS InfoSec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Andy Smith</dc:creator>
  <cp:lastModifiedBy>Louise Carroll</cp:lastModifiedBy>
  <cp:revision>557</cp:revision>
  <cp:lastPrinted>2009-04-08T15:54:21Z</cp:lastPrinted>
  <dcterms:created xsi:type="dcterms:W3CDTF">2009-09-24T10:36:57Z</dcterms:created>
  <dcterms:modified xsi:type="dcterms:W3CDTF">2022-02-15T16:33:40Z</dcterms:modified>
</cp:coreProperties>
</file>