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4"/>
    <p:sldMasterId id="2147483720" r:id="rId5"/>
    <p:sldMasterId id="2147483722" r:id="rId6"/>
    <p:sldMasterId id="2147483724" r:id="rId7"/>
    <p:sldMasterId id="2147483708" r:id="rId8"/>
    <p:sldMasterId id="2147483668" r:id="rId9"/>
    <p:sldMasterId id="2147483678" r:id="rId10"/>
    <p:sldMasterId id="2147483698" r:id="rId11"/>
    <p:sldMasterId id="2147483658" r:id="rId12"/>
    <p:sldMasterId id="2147483688" r:id="rId13"/>
  </p:sldMasterIdLst>
  <p:notesMasterIdLst>
    <p:notesMasterId r:id="rId22"/>
  </p:notesMasterIdLst>
  <p:handoutMasterIdLst>
    <p:handoutMasterId r:id="rId23"/>
  </p:handoutMasterIdLst>
  <p:sldIdLst>
    <p:sldId id="256" r:id="rId14"/>
    <p:sldId id="277" r:id="rId15"/>
    <p:sldId id="278" r:id="rId16"/>
    <p:sldId id="279" r:id="rId17"/>
    <p:sldId id="261" r:id="rId18"/>
    <p:sldId id="260" r:id="rId19"/>
    <p:sldId id="266"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D000"/>
    <a:srgbClr val="F8FA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98"/>
    <p:restoredTop sz="85334" autoAdjust="0"/>
  </p:normalViewPr>
  <p:slideViewPr>
    <p:cSldViewPr snapToGrid="0">
      <p:cViewPr varScale="1">
        <p:scale>
          <a:sx n="50" d="100"/>
          <a:sy n="50" d="100"/>
        </p:scale>
        <p:origin x="57" y="60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21" d="100"/>
          <a:sy n="121" d="100"/>
        </p:scale>
        <p:origin x="430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351B6B-6E35-D6FD-BF3C-980F54EA40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3AC15-111F-74FF-6841-9335435B12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3D60D5-434C-F34C-8B2F-D3B629D52A11}" type="datetimeFigureOut">
              <a:rPr lang="en-US" smtClean="0"/>
              <a:t>4/18/2024</a:t>
            </a:fld>
            <a:endParaRPr lang="en-US"/>
          </a:p>
        </p:txBody>
      </p:sp>
      <p:sp>
        <p:nvSpPr>
          <p:cNvPr id="4" name="Footer Placeholder 3">
            <a:extLst>
              <a:ext uri="{FF2B5EF4-FFF2-40B4-BE49-F238E27FC236}">
                <a16:creationId xmlns:a16="http://schemas.microsoft.com/office/drawing/2014/main" id="{3C165CCF-4AE9-19E6-EFAB-FFA255A6724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2F9442-3E27-D659-E8FC-7BCC90D248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9B7224-EEC7-E940-AF45-00D56770CB12}" type="slidenum">
              <a:rPr lang="en-US" smtClean="0"/>
              <a:t>‹#›</a:t>
            </a:fld>
            <a:endParaRPr lang="en-US"/>
          </a:p>
        </p:txBody>
      </p:sp>
    </p:spTree>
    <p:extLst>
      <p:ext uri="{BB962C8B-B14F-4D97-AF65-F5344CB8AC3E}">
        <p14:creationId xmlns:p14="http://schemas.microsoft.com/office/powerpoint/2010/main" val="416091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3871C5-CC02-A949-8208-89F53011188C}" type="datetimeFigureOut">
              <a:rPr lang="en-US" smtClean="0"/>
              <a:t>4/18/2024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728A39-4B9F-F146-8CE6-651CB24EE47E}" type="slidenum">
              <a:rPr lang="en-US" smtClean="0"/>
              <a:t>‹#›</a:t>
            </a:fld>
            <a:endParaRPr lang="en-US"/>
          </a:p>
        </p:txBody>
      </p:sp>
    </p:spTree>
    <p:extLst>
      <p:ext uri="{BB962C8B-B14F-4D97-AF65-F5344CB8AC3E}">
        <p14:creationId xmlns:p14="http://schemas.microsoft.com/office/powerpoint/2010/main" val="2428087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further guidance on sponsorships, visit https://www.bcs.org/membership-and-registrations/member-communities/bcs-volunteer-hub/volunteer-resources/finance-budgeting-and-managing-groups/growing-your-member-group-s-finances/.</a:t>
            </a:r>
          </a:p>
        </p:txBody>
      </p:sp>
      <p:sp>
        <p:nvSpPr>
          <p:cNvPr id="4" name="Slide Number Placeholder 3"/>
          <p:cNvSpPr>
            <a:spLocks noGrp="1"/>
          </p:cNvSpPr>
          <p:nvPr>
            <p:ph type="sldNum" sz="quarter" idx="5"/>
          </p:nvPr>
        </p:nvSpPr>
        <p:spPr/>
        <p:txBody>
          <a:bodyPr/>
          <a:lstStyle/>
          <a:p>
            <a:fld id="{5E728A39-4B9F-F146-8CE6-651CB24EE47E}" type="slidenum">
              <a:rPr lang="en-US" smtClean="0"/>
              <a:t>1</a:t>
            </a:fld>
            <a:endParaRPr lang="en-US"/>
          </a:p>
        </p:txBody>
      </p:sp>
    </p:spTree>
    <p:extLst>
      <p:ext uri="{BB962C8B-B14F-4D97-AF65-F5344CB8AC3E}">
        <p14:creationId xmlns:p14="http://schemas.microsoft.com/office/powerpoint/2010/main" val="1226002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728A39-4B9F-F146-8CE6-651CB24EE47E}" type="slidenum">
              <a:rPr lang="en-US" smtClean="0"/>
              <a:t>2</a:t>
            </a:fld>
            <a:endParaRPr lang="en-US"/>
          </a:p>
        </p:txBody>
      </p:sp>
    </p:spTree>
    <p:extLst>
      <p:ext uri="{BB962C8B-B14F-4D97-AF65-F5344CB8AC3E}">
        <p14:creationId xmlns:p14="http://schemas.microsoft.com/office/powerpoint/2010/main" val="42568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728A39-4B9F-F146-8CE6-651CB24EE47E}" type="slidenum">
              <a:rPr lang="en-US" smtClean="0"/>
              <a:t>3</a:t>
            </a:fld>
            <a:endParaRPr lang="en-US"/>
          </a:p>
        </p:txBody>
      </p:sp>
    </p:spTree>
    <p:extLst>
      <p:ext uri="{BB962C8B-B14F-4D97-AF65-F5344CB8AC3E}">
        <p14:creationId xmlns:p14="http://schemas.microsoft.com/office/powerpoint/2010/main" val="913161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728A39-4B9F-F146-8CE6-651CB24EE47E}" type="slidenum">
              <a:rPr lang="en-US" smtClean="0"/>
              <a:t>4</a:t>
            </a:fld>
            <a:endParaRPr lang="en-US"/>
          </a:p>
        </p:txBody>
      </p:sp>
    </p:spTree>
    <p:extLst>
      <p:ext uri="{BB962C8B-B14F-4D97-AF65-F5344CB8AC3E}">
        <p14:creationId xmlns:p14="http://schemas.microsoft.com/office/powerpoint/2010/main" val="3288931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728A39-4B9F-F146-8CE6-651CB24EE47E}" type="slidenum">
              <a:rPr lang="en-US" smtClean="0"/>
              <a:t>6</a:t>
            </a:fld>
            <a:endParaRPr lang="en-US"/>
          </a:p>
        </p:txBody>
      </p:sp>
    </p:spTree>
    <p:extLst>
      <p:ext uri="{BB962C8B-B14F-4D97-AF65-F5344CB8AC3E}">
        <p14:creationId xmlns:p14="http://schemas.microsoft.com/office/powerpoint/2010/main" val="88983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E728A39-4B9F-F146-8CE6-651CB24EE47E}" type="slidenum">
              <a:rPr lang="en-US" smtClean="0"/>
              <a:t>8</a:t>
            </a:fld>
            <a:endParaRPr lang="en-US"/>
          </a:p>
        </p:txBody>
      </p:sp>
    </p:spTree>
    <p:extLst>
      <p:ext uri="{BB962C8B-B14F-4D97-AF65-F5344CB8AC3E}">
        <p14:creationId xmlns:p14="http://schemas.microsoft.com/office/powerpoint/2010/main" val="1680758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green 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607A-76E1-AFAF-A746-610A074939B3}"/>
              </a:ext>
            </a:extLst>
          </p:cNvPr>
          <p:cNvSpPr>
            <a:spLocks noGrp="1"/>
          </p:cNvSpPr>
          <p:nvPr>
            <p:ph type="ctrTitle"/>
          </p:nvPr>
        </p:nvSpPr>
        <p:spPr>
          <a:xfrm>
            <a:off x="1524000" y="2314831"/>
            <a:ext cx="9144000" cy="1992513"/>
          </a:xfrm>
          <a:prstGeom prst="rect">
            <a:avLst/>
          </a:prstGeom>
        </p:spPr>
        <p:txBody>
          <a:bodyPr anchor="b">
            <a:normAutofit/>
          </a:bodyPr>
          <a:lstStyle>
            <a:lvl1pPr algn="l">
              <a:defRPr sz="5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16F2D1F-B2F4-20AB-3DFE-3C80EDFE0189}"/>
              </a:ext>
            </a:extLst>
          </p:cNvPr>
          <p:cNvSpPr>
            <a:spLocks noGrp="1"/>
          </p:cNvSpPr>
          <p:nvPr>
            <p:ph type="subTitle" idx="1"/>
          </p:nvPr>
        </p:nvSpPr>
        <p:spPr>
          <a:xfrm>
            <a:off x="1524000" y="4399420"/>
            <a:ext cx="9144000" cy="52165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Footer Placeholder 3">
            <a:extLst>
              <a:ext uri="{FF2B5EF4-FFF2-40B4-BE49-F238E27FC236}">
                <a16:creationId xmlns:a16="http://schemas.microsoft.com/office/drawing/2014/main" id="{0C6E3411-176F-C42D-CDED-28D99A18B621}"/>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8" name="Slide Number Placeholder 2">
            <a:extLst>
              <a:ext uri="{FF2B5EF4-FFF2-40B4-BE49-F238E27FC236}">
                <a16:creationId xmlns:a16="http://schemas.microsoft.com/office/drawing/2014/main" id="{FF811679-9EFA-82C1-237E-EBFD72757979}"/>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pic>
        <p:nvPicPr>
          <p:cNvPr id="9" name="Picture 8">
            <a:extLst>
              <a:ext uri="{FF2B5EF4-FFF2-40B4-BE49-F238E27FC236}">
                <a16:creationId xmlns:a16="http://schemas.microsoft.com/office/drawing/2014/main" id="{BF7EC800-855A-E0B8-A4E3-862DC780DDFA}"/>
              </a:ext>
            </a:extLst>
          </p:cNvPr>
          <p:cNvPicPr>
            <a:picLocks noChangeAspect="1"/>
          </p:cNvPicPr>
          <p:nvPr userDrawn="1"/>
        </p:nvPicPr>
        <p:blipFill>
          <a:blip r:embed="rId2"/>
          <a:stretch>
            <a:fillRect/>
          </a:stretch>
        </p:blipFill>
        <p:spPr>
          <a:xfrm>
            <a:off x="571618" y="509724"/>
            <a:ext cx="1176534" cy="1501956"/>
          </a:xfrm>
          <a:prstGeom prst="rect">
            <a:avLst/>
          </a:prstGeom>
        </p:spPr>
      </p:pic>
      <p:sp>
        <p:nvSpPr>
          <p:cNvPr id="6" name="Text Placeholder 11">
            <a:extLst>
              <a:ext uri="{FF2B5EF4-FFF2-40B4-BE49-F238E27FC236}">
                <a16:creationId xmlns:a16="http://schemas.microsoft.com/office/drawing/2014/main" id="{B721C2A0-071B-96F6-8FAD-FBAB61E86548}"/>
              </a:ext>
            </a:extLst>
          </p:cNvPr>
          <p:cNvSpPr>
            <a:spLocks noGrp="1"/>
          </p:cNvSpPr>
          <p:nvPr>
            <p:ph type="body" sz="quarter" idx="10"/>
          </p:nvPr>
        </p:nvSpPr>
        <p:spPr>
          <a:xfrm>
            <a:off x="6935788" y="5374097"/>
            <a:ext cx="3732212" cy="347662"/>
          </a:xfrm>
        </p:spPr>
        <p:txBody>
          <a:bodyPr>
            <a:noAutofit/>
          </a:bodyPr>
          <a:lstStyle>
            <a:lvl1pPr marL="0" indent="0" algn="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dirty="0"/>
              <a:t>Click to edit Master text styles</a:t>
            </a:r>
          </a:p>
        </p:txBody>
      </p:sp>
    </p:spTree>
    <p:extLst>
      <p:ext uri="{BB962C8B-B14F-4D97-AF65-F5344CB8AC3E}">
        <p14:creationId xmlns:p14="http://schemas.microsoft.com/office/powerpoint/2010/main" val="2724784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nd text overla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0F6BDA5-B3EA-D33A-8CDE-B10915943BC9}"/>
              </a:ext>
            </a:extLst>
          </p:cNvPr>
          <p:cNvSpPr>
            <a:spLocks noGrp="1"/>
          </p:cNvSpPr>
          <p:nvPr>
            <p:ph type="pic" sz="quarter" idx="10"/>
          </p:nvPr>
        </p:nvSpPr>
        <p:spPr>
          <a:xfrm>
            <a:off x="0" y="1304091"/>
            <a:ext cx="12192000" cy="4402137"/>
          </a:xfrm>
          <a:solidFill>
            <a:schemeClr val="bg1"/>
          </a:solidFill>
        </p:spPr>
        <p:txBody>
          <a:bodyPr/>
          <a:lstStyle/>
          <a:p>
            <a:endParaRPr lang="en-US"/>
          </a:p>
        </p:txBody>
      </p:sp>
      <p:sp>
        <p:nvSpPr>
          <p:cNvPr id="7" name="Footer Placeholder 3">
            <a:extLst>
              <a:ext uri="{FF2B5EF4-FFF2-40B4-BE49-F238E27FC236}">
                <a16:creationId xmlns:a16="http://schemas.microsoft.com/office/drawing/2014/main" id="{CC2FB763-49D6-318D-4692-1916D9E7CA43}"/>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8" name="Slide Number Placeholder 2">
            <a:extLst>
              <a:ext uri="{FF2B5EF4-FFF2-40B4-BE49-F238E27FC236}">
                <a16:creationId xmlns:a16="http://schemas.microsoft.com/office/drawing/2014/main" id="{DF2F7DF9-41FC-DD4D-C632-FC5456552C75}"/>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5" name="Text Placeholder 4">
            <a:extLst>
              <a:ext uri="{FF2B5EF4-FFF2-40B4-BE49-F238E27FC236}">
                <a16:creationId xmlns:a16="http://schemas.microsoft.com/office/drawing/2014/main" id="{BF624240-16B0-68AD-6544-8CEAA73E35C6}"/>
              </a:ext>
            </a:extLst>
          </p:cNvPr>
          <p:cNvSpPr>
            <a:spLocks noGrp="1"/>
          </p:cNvSpPr>
          <p:nvPr>
            <p:ph type="body" sz="quarter" idx="11"/>
          </p:nvPr>
        </p:nvSpPr>
        <p:spPr>
          <a:xfrm>
            <a:off x="0" y="3682166"/>
            <a:ext cx="7285038" cy="2024062"/>
          </a:xfrm>
          <a:solidFill>
            <a:srgbClr val="000000">
              <a:alpha val="80000"/>
            </a:srgbClr>
          </a:solidFill>
        </p:spPr>
        <p:txBody>
          <a:bodyPr/>
          <a:lstStyle>
            <a:lvl1pPr marL="0" indent="0">
              <a:buFontTx/>
              <a:buNone/>
              <a:defRPr sz="4400" b="1">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800" b="1"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4002232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3D3E-BF6A-D995-3A19-F7B2E638156A}"/>
              </a:ext>
            </a:extLst>
          </p:cNvPr>
          <p:cNvSpPr>
            <a:spLocks noGrp="1"/>
          </p:cNvSpPr>
          <p:nvPr>
            <p:ph type="title"/>
          </p:nvPr>
        </p:nvSpPr>
        <p:spPr>
          <a:xfrm>
            <a:off x="838200" y="1029494"/>
            <a:ext cx="5181600" cy="1325563"/>
          </a:xfrm>
          <a:prstGeom prst="rect">
            <a:avLst/>
          </a:prstGeom>
        </p:spPr>
        <p:txBody>
          <a:bodyPr>
            <a:normAutofit/>
          </a:bodyPr>
          <a:lstStyle>
            <a:lvl1pPr>
              <a:defRPr sz="4000"/>
            </a:lvl1pPr>
          </a:lstStyle>
          <a:p>
            <a:r>
              <a:rPr lang="en-GB" dirty="0"/>
              <a:t>Click to edit Master title style</a:t>
            </a:r>
            <a:endParaRPr lang="en-US" dirty="0"/>
          </a:p>
        </p:txBody>
      </p:sp>
      <p:sp>
        <p:nvSpPr>
          <p:cNvPr id="4" name="Content Placeholder 3">
            <a:extLst>
              <a:ext uri="{FF2B5EF4-FFF2-40B4-BE49-F238E27FC236}">
                <a16:creationId xmlns:a16="http://schemas.microsoft.com/office/drawing/2014/main" id="{45748706-EE77-9FE1-4DAB-F78D9E0B947E}"/>
              </a:ext>
            </a:extLst>
          </p:cNvPr>
          <p:cNvSpPr>
            <a:spLocks noGrp="1"/>
          </p:cNvSpPr>
          <p:nvPr>
            <p:ph sz="half" idx="2"/>
          </p:nvPr>
        </p:nvSpPr>
        <p:spPr>
          <a:xfrm>
            <a:off x="838200" y="2613025"/>
            <a:ext cx="5181600" cy="31011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8" name="Footer Placeholder 3">
            <a:extLst>
              <a:ext uri="{FF2B5EF4-FFF2-40B4-BE49-F238E27FC236}">
                <a16:creationId xmlns:a16="http://schemas.microsoft.com/office/drawing/2014/main" id="{5B4061B2-6A8E-40C8-1AC8-4FD221DF9C25}"/>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2C5CBBF2-5E03-5DE9-1C7D-5C5C35D2A765}"/>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10" name="Picture Placeholder 9">
            <a:extLst>
              <a:ext uri="{FF2B5EF4-FFF2-40B4-BE49-F238E27FC236}">
                <a16:creationId xmlns:a16="http://schemas.microsoft.com/office/drawing/2014/main" id="{80C5A611-A272-79A9-9993-BD5D11B00956}"/>
              </a:ext>
            </a:extLst>
          </p:cNvPr>
          <p:cNvSpPr>
            <a:spLocks noGrp="1"/>
          </p:cNvSpPr>
          <p:nvPr>
            <p:ph type="pic" sz="quarter" idx="10"/>
          </p:nvPr>
        </p:nvSpPr>
        <p:spPr>
          <a:xfrm>
            <a:off x="6543358" y="1027113"/>
            <a:ext cx="4691062" cy="4686300"/>
          </a:xfrm>
          <a:solidFill>
            <a:schemeClr val="bg1"/>
          </a:solidFill>
        </p:spPr>
        <p:txBody>
          <a:bodyPr/>
          <a:lstStyle/>
          <a:p>
            <a:endParaRPr lang="en-US"/>
          </a:p>
        </p:txBody>
      </p:sp>
    </p:spTree>
    <p:extLst>
      <p:ext uri="{BB962C8B-B14F-4D97-AF65-F5344CB8AC3E}">
        <p14:creationId xmlns:p14="http://schemas.microsoft.com/office/powerpoint/2010/main" val="2566580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uld use as quote">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01D034C8-D102-8579-EE55-99A26327D95D}"/>
              </a:ext>
            </a:extLst>
          </p:cNvPr>
          <p:cNvSpPr>
            <a:spLocks noGrp="1"/>
          </p:cNvSpPr>
          <p:nvPr>
            <p:ph type="ftr" sz="quarter" idx="10"/>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11" name="Slide Number Placeholder 2">
            <a:extLst>
              <a:ext uri="{FF2B5EF4-FFF2-40B4-BE49-F238E27FC236}">
                <a16:creationId xmlns:a16="http://schemas.microsoft.com/office/drawing/2014/main" id="{1886ADED-B065-CE55-BF7E-56F5603100D5}"/>
              </a:ext>
            </a:extLst>
          </p:cNvPr>
          <p:cNvSpPr>
            <a:spLocks noGrp="1"/>
          </p:cNvSpPr>
          <p:nvPr>
            <p:ph type="sldNum" sz="quarter" idx="11"/>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3" name="Text Placeholder 2">
            <a:extLst>
              <a:ext uri="{FF2B5EF4-FFF2-40B4-BE49-F238E27FC236}">
                <a16:creationId xmlns:a16="http://schemas.microsoft.com/office/drawing/2014/main" id="{6A00325C-F1B0-E666-E86E-FD374FDB13B7}"/>
              </a:ext>
            </a:extLst>
          </p:cNvPr>
          <p:cNvSpPr>
            <a:spLocks noGrp="1"/>
          </p:cNvSpPr>
          <p:nvPr>
            <p:ph type="body" sz="quarter" idx="12"/>
          </p:nvPr>
        </p:nvSpPr>
        <p:spPr>
          <a:xfrm>
            <a:off x="1674019" y="1092319"/>
            <a:ext cx="8843962" cy="777875"/>
          </a:xfrm>
        </p:spPr>
        <p:txBody>
          <a:bodyPr>
            <a:noAutofit/>
          </a:bodyPr>
          <a:lstStyle>
            <a:lvl1pPr marL="0" indent="0">
              <a:buNone/>
              <a:defRPr sz="40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a:p>
        </p:txBody>
      </p:sp>
      <p:sp>
        <p:nvSpPr>
          <p:cNvPr id="4" name="Text Placeholder 2">
            <a:extLst>
              <a:ext uri="{FF2B5EF4-FFF2-40B4-BE49-F238E27FC236}">
                <a16:creationId xmlns:a16="http://schemas.microsoft.com/office/drawing/2014/main" id="{6A7EFE52-D758-193D-091F-9EC5C3CBB36E}"/>
              </a:ext>
            </a:extLst>
          </p:cNvPr>
          <p:cNvSpPr>
            <a:spLocks noGrp="1"/>
          </p:cNvSpPr>
          <p:nvPr>
            <p:ph type="body" sz="quarter" idx="13"/>
          </p:nvPr>
        </p:nvSpPr>
        <p:spPr>
          <a:xfrm>
            <a:off x="1674019" y="2227358"/>
            <a:ext cx="8843962" cy="2276403"/>
          </a:xfrm>
        </p:spPr>
        <p:txBody>
          <a:bodyPr>
            <a:noAutofit/>
          </a:bodyPr>
          <a:lstStyle>
            <a:lvl1pPr marL="0" indent="0" algn="ctr">
              <a:buNone/>
              <a:defRPr sz="2800"/>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a:p>
        </p:txBody>
      </p:sp>
    </p:spTree>
    <p:extLst>
      <p:ext uri="{BB962C8B-B14F-4D97-AF65-F5344CB8AC3E}">
        <p14:creationId xmlns:p14="http://schemas.microsoft.com/office/powerpoint/2010/main" val="355832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 three column gri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01D034C8-D102-8579-EE55-99A26327D95D}"/>
              </a:ext>
            </a:extLst>
          </p:cNvPr>
          <p:cNvSpPr>
            <a:spLocks noGrp="1"/>
          </p:cNvSpPr>
          <p:nvPr>
            <p:ph type="ftr" sz="quarter" idx="10"/>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11" name="Slide Number Placeholder 2">
            <a:extLst>
              <a:ext uri="{FF2B5EF4-FFF2-40B4-BE49-F238E27FC236}">
                <a16:creationId xmlns:a16="http://schemas.microsoft.com/office/drawing/2014/main" id="{1886ADED-B065-CE55-BF7E-56F5603100D5}"/>
              </a:ext>
            </a:extLst>
          </p:cNvPr>
          <p:cNvSpPr>
            <a:spLocks noGrp="1"/>
          </p:cNvSpPr>
          <p:nvPr>
            <p:ph type="sldNum" sz="quarter" idx="11"/>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Title 1">
            <a:extLst>
              <a:ext uri="{FF2B5EF4-FFF2-40B4-BE49-F238E27FC236}">
                <a16:creationId xmlns:a16="http://schemas.microsoft.com/office/drawing/2014/main" id="{1BB88B21-1243-FE8F-73E1-05610E1622D8}"/>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9" name="Text Placeholder 17">
            <a:extLst>
              <a:ext uri="{FF2B5EF4-FFF2-40B4-BE49-F238E27FC236}">
                <a16:creationId xmlns:a16="http://schemas.microsoft.com/office/drawing/2014/main" id="{22C487A5-7D2D-75F5-32B1-7CE89F6E5B35}"/>
              </a:ext>
            </a:extLst>
          </p:cNvPr>
          <p:cNvSpPr>
            <a:spLocks noGrp="1"/>
          </p:cNvSpPr>
          <p:nvPr>
            <p:ph type="body" sz="quarter" idx="12" hasCustomPrompt="1"/>
          </p:nvPr>
        </p:nvSpPr>
        <p:spPr>
          <a:xfrm>
            <a:off x="838200" y="2233542"/>
            <a:ext cx="10515600" cy="3505106"/>
          </a:xfrm>
        </p:spPr>
        <p:txBody>
          <a:bodyPr numCol="3">
            <a:noAutofit/>
          </a:bodyPr>
          <a:lstStyle>
            <a:lvl1pPr marL="0" indent="0">
              <a:buNone/>
              <a:defRPr sz="18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Three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Three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Three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lvl="0"/>
            <a:endParaRPr lang="en-GB" dirty="0"/>
          </a:p>
        </p:txBody>
      </p:sp>
    </p:spTree>
    <p:extLst>
      <p:ext uri="{BB962C8B-B14F-4D97-AF65-F5344CB8AC3E}">
        <p14:creationId xmlns:p14="http://schemas.microsoft.com/office/powerpoint/2010/main" val="3945555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 three column grid">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01D034C8-D102-8579-EE55-99A26327D95D}"/>
              </a:ext>
            </a:extLst>
          </p:cNvPr>
          <p:cNvSpPr>
            <a:spLocks noGrp="1"/>
          </p:cNvSpPr>
          <p:nvPr>
            <p:ph type="ftr" sz="quarter" idx="10"/>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11" name="Slide Number Placeholder 2">
            <a:extLst>
              <a:ext uri="{FF2B5EF4-FFF2-40B4-BE49-F238E27FC236}">
                <a16:creationId xmlns:a16="http://schemas.microsoft.com/office/drawing/2014/main" id="{1886ADED-B065-CE55-BF7E-56F5603100D5}"/>
              </a:ext>
            </a:extLst>
          </p:cNvPr>
          <p:cNvSpPr>
            <a:spLocks noGrp="1"/>
          </p:cNvSpPr>
          <p:nvPr>
            <p:ph type="sldNum" sz="quarter" idx="11"/>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Title 1">
            <a:extLst>
              <a:ext uri="{FF2B5EF4-FFF2-40B4-BE49-F238E27FC236}">
                <a16:creationId xmlns:a16="http://schemas.microsoft.com/office/drawing/2014/main" id="{1BB88B21-1243-FE8F-73E1-05610E1622D8}"/>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3" name="Text Placeholder 5">
            <a:extLst>
              <a:ext uri="{FF2B5EF4-FFF2-40B4-BE49-F238E27FC236}">
                <a16:creationId xmlns:a16="http://schemas.microsoft.com/office/drawing/2014/main" id="{407FC97F-2294-77A3-DF96-CA3406B12107}"/>
              </a:ext>
            </a:extLst>
          </p:cNvPr>
          <p:cNvSpPr>
            <a:spLocks noGrp="1"/>
          </p:cNvSpPr>
          <p:nvPr>
            <p:ph type="body" sz="quarter" idx="12"/>
          </p:nvPr>
        </p:nvSpPr>
        <p:spPr>
          <a:xfrm>
            <a:off x="838199" y="2074863"/>
            <a:ext cx="322070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5">
            <a:extLst>
              <a:ext uri="{FF2B5EF4-FFF2-40B4-BE49-F238E27FC236}">
                <a16:creationId xmlns:a16="http://schemas.microsoft.com/office/drawing/2014/main" id="{0DEE9D0F-1CFF-F0B9-CE44-7986ACD07B1D}"/>
              </a:ext>
            </a:extLst>
          </p:cNvPr>
          <p:cNvSpPr>
            <a:spLocks noGrp="1"/>
          </p:cNvSpPr>
          <p:nvPr>
            <p:ph type="body" sz="quarter" idx="14"/>
          </p:nvPr>
        </p:nvSpPr>
        <p:spPr>
          <a:xfrm>
            <a:off x="4455828" y="2074863"/>
            <a:ext cx="322070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5">
            <a:extLst>
              <a:ext uri="{FF2B5EF4-FFF2-40B4-BE49-F238E27FC236}">
                <a16:creationId xmlns:a16="http://schemas.microsoft.com/office/drawing/2014/main" id="{1DB780B1-B97E-1F72-B92B-3EC0F733168F}"/>
              </a:ext>
            </a:extLst>
          </p:cNvPr>
          <p:cNvSpPr>
            <a:spLocks noGrp="1"/>
          </p:cNvSpPr>
          <p:nvPr>
            <p:ph type="body" sz="quarter" idx="15"/>
          </p:nvPr>
        </p:nvSpPr>
        <p:spPr>
          <a:xfrm>
            <a:off x="8133095" y="2074863"/>
            <a:ext cx="322070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76316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01D034C8-D102-8579-EE55-99A26327D95D}"/>
              </a:ext>
            </a:extLst>
          </p:cNvPr>
          <p:cNvSpPr>
            <a:spLocks noGrp="1"/>
          </p:cNvSpPr>
          <p:nvPr>
            <p:ph type="ftr" sz="quarter" idx="10"/>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11" name="Slide Number Placeholder 2">
            <a:extLst>
              <a:ext uri="{FF2B5EF4-FFF2-40B4-BE49-F238E27FC236}">
                <a16:creationId xmlns:a16="http://schemas.microsoft.com/office/drawing/2014/main" id="{1886ADED-B065-CE55-BF7E-56F5603100D5}"/>
              </a:ext>
            </a:extLst>
          </p:cNvPr>
          <p:cNvSpPr>
            <a:spLocks noGrp="1"/>
          </p:cNvSpPr>
          <p:nvPr>
            <p:ph type="sldNum" sz="quarter" idx="11"/>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Title 1">
            <a:extLst>
              <a:ext uri="{FF2B5EF4-FFF2-40B4-BE49-F238E27FC236}">
                <a16:creationId xmlns:a16="http://schemas.microsoft.com/office/drawing/2014/main" id="{1BB88B21-1243-FE8F-73E1-05610E1622D8}"/>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4" name="Text Placeholder 17">
            <a:extLst>
              <a:ext uri="{FF2B5EF4-FFF2-40B4-BE49-F238E27FC236}">
                <a16:creationId xmlns:a16="http://schemas.microsoft.com/office/drawing/2014/main" id="{E80BAE76-CF35-3B6C-A16A-A6B3216F9010}"/>
              </a:ext>
            </a:extLst>
          </p:cNvPr>
          <p:cNvSpPr>
            <a:spLocks noGrp="1"/>
          </p:cNvSpPr>
          <p:nvPr>
            <p:ph type="body" sz="quarter" idx="12" hasCustomPrompt="1"/>
          </p:nvPr>
        </p:nvSpPr>
        <p:spPr>
          <a:xfrm>
            <a:off x="838200" y="2008946"/>
            <a:ext cx="10515600" cy="3703488"/>
          </a:xfrm>
        </p:spPr>
        <p:txBody>
          <a:bodyPr numCol="2">
            <a:noAutofit/>
          </a:bodyPr>
          <a:lstStyle>
            <a:lvl1pPr marL="0" indent="0">
              <a:buNone/>
              <a:defRPr sz="18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Two column grid</a:t>
            </a:r>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r>
              <a:rPr lang="en-GB" dirty="0"/>
              <a:t>Two column grid</a:t>
            </a:r>
          </a:p>
        </p:txBody>
      </p:sp>
    </p:spTree>
    <p:extLst>
      <p:ext uri="{BB962C8B-B14F-4D97-AF65-F5344CB8AC3E}">
        <p14:creationId xmlns:p14="http://schemas.microsoft.com/office/powerpoint/2010/main" val="621537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lumn">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01D034C8-D102-8579-EE55-99A26327D95D}"/>
              </a:ext>
            </a:extLst>
          </p:cNvPr>
          <p:cNvSpPr>
            <a:spLocks noGrp="1"/>
          </p:cNvSpPr>
          <p:nvPr>
            <p:ph type="ftr" sz="quarter" idx="10"/>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11" name="Slide Number Placeholder 2">
            <a:extLst>
              <a:ext uri="{FF2B5EF4-FFF2-40B4-BE49-F238E27FC236}">
                <a16:creationId xmlns:a16="http://schemas.microsoft.com/office/drawing/2014/main" id="{1886ADED-B065-CE55-BF7E-56F5603100D5}"/>
              </a:ext>
            </a:extLst>
          </p:cNvPr>
          <p:cNvSpPr>
            <a:spLocks noGrp="1"/>
          </p:cNvSpPr>
          <p:nvPr>
            <p:ph type="sldNum" sz="quarter" idx="11"/>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Title 1">
            <a:extLst>
              <a:ext uri="{FF2B5EF4-FFF2-40B4-BE49-F238E27FC236}">
                <a16:creationId xmlns:a16="http://schemas.microsoft.com/office/drawing/2014/main" id="{1BB88B21-1243-FE8F-73E1-05610E1622D8}"/>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6" name="Text Placeholder 5">
            <a:extLst>
              <a:ext uri="{FF2B5EF4-FFF2-40B4-BE49-F238E27FC236}">
                <a16:creationId xmlns:a16="http://schemas.microsoft.com/office/drawing/2014/main" id="{D8F65239-CCC4-9E26-62A4-11C43B4B0CAD}"/>
              </a:ext>
            </a:extLst>
          </p:cNvPr>
          <p:cNvSpPr>
            <a:spLocks noGrp="1"/>
          </p:cNvSpPr>
          <p:nvPr>
            <p:ph type="body" sz="quarter" idx="12"/>
          </p:nvPr>
        </p:nvSpPr>
        <p:spPr>
          <a:xfrm>
            <a:off x="838198" y="2074863"/>
            <a:ext cx="518897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5">
            <a:extLst>
              <a:ext uri="{FF2B5EF4-FFF2-40B4-BE49-F238E27FC236}">
                <a16:creationId xmlns:a16="http://schemas.microsoft.com/office/drawing/2014/main" id="{E1D714E3-9367-1664-9078-0036E6CFABD5}"/>
              </a:ext>
            </a:extLst>
          </p:cNvPr>
          <p:cNvSpPr>
            <a:spLocks noGrp="1"/>
          </p:cNvSpPr>
          <p:nvPr>
            <p:ph type="body" sz="quarter" idx="13"/>
          </p:nvPr>
        </p:nvSpPr>
        <p:spPr>
          <a:xfrm>
            <a:off x="6196779" y="2074863"/>
            <a:ext cx="518897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88753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01D034C8-D102-8579-EE55-99A26327D95D}"/>
              </a:ext>
            </a:extLst>
          </p:cNvPr>
          <p:cNvSpPr>
            <a:spLocks noGrp="1"/>
          </p:cNvSpPr>
          <p:nvPr>
            <p:ph type="ftr" sz="quarter" idx="10"/>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11" name="Slide Number Placeholder 2">
            <a:extLst>
              <a:ext uri="{FF2B5EF4-FFF2-40B4-BE49-F238E27FC236}">
                <a16:creationId xmlns:a16="http://schemas.microsoft.com/office/drawing/2014/main" id="{1886ADED-B065-CE55-BF7E-56F5603100D5}"/>
              </a:ext>
            </a:extLst>
          </p:cNvPr>
          <p:cNvSpPr>
            <a:spLocks noGrp="1"/>
          </p:cNvSpPr>
          <p:nvPr>
            <p:ph type="sldNum" sz="quarter" idx="11"/>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Title 1">
            <a:extLst>
              <a:ext uri="{FF2B5EF4-FFF2-40B4-BE49-F238E27FC236}">
                <a16:creationId xmlns:a16="http://schemas.microsoft.com/office/drawing/2014/main" id="{1BB88B21-1243-FE8F-73E1-05610E1622D8}"/>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3" name="Text Placeholder 17">
            <a:extLst>
              <a:ext uri="{FF2B5EF4-FFF2-40B4-BE49-F238E27FC236}">
                <a16:creationId xmlns:a16="http://schemas.microsoft.com/office/drawing/2014/main" id="{D411ADC5-8BF3-12AE-3C13-E91C331E3B50}"/>
              </a:ext>
            </a:extLst>
          </p:cNvPr>
          <p:cNvSpPr>
            <a:spLocks noGrp="1"/>
          </p:cNvSpPr>
          <p:nvPr>
            <p:ph type="body" sz="quarter" idx="12" hasCustomPrompt="1"/>
          </p:nvPr>
        </p:nvSpPr>
        <p:spPr>
          <a:xfrm>
            <a:off x="838200" y="1949763"/>
            <a:ext cx="10515600" cy="3610209"/>
          </a:xfrm>
        </p:spPr>
        <p:txBody>
          <a:bodyPr>
            <a:noAutofit/>
          </a:bodyPr>
          <a:lstStyle>
            <a:lvl1pPr marL="0" indent="0">
              <a:buNone/>
              <a:defRPr sz="18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One column</a:t>
            </a:r>
          </a:p>
        </p:txBody>
      </p:sp>
    </p:spTree>
    <p:extLst>
      <p:ext uri="{BB962C8B-B14F-4D97-AF65-F5344CB8AC3E}">
        <p14:creationId xmlns:p14="http://schemas.microsoft.com/office/powerpoint/2010/main" val="2794619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ividual columns (3)">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01D034C8-D102-8579-EE55-99A26327D95D}"/>
              </a:ext>
            </a:extLst>
          </p:cNvPr>
          <p:cNvSpPr>
            <a:spLocks noGrp="1"/>
          </p:cNvSpPr>
          <p:nvPr>
            <p:ph type="ftr" sz="quarter" idx="10"/>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11" name="Slide Number Placeholder 2">
            <a:extLst>
              <a:ext uri="{FF2B5EF4-FFF2-40B4-BE49-F238E27FC236}">
                <a16:creationId xmlns:a16="http://schemas.microsoft.com/office/drawing/2014/main" id="{1886ADED-B065-CE55-BF7E-56F5603100D5}"/>
              </a:ext>
            </a:extLst>
          </p:cNvPr>
          <p:cNvSpPr>
            <a:spLocks noGrp="1"/>
          </p:cNvSpPr>
          <p:nvPr>
            <p:ph type="sldNum" sz="quarter" idx="11"/>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Title 1">
            <a:extLst>
              <a:ext uri="{FF2B5EF4-FFF2-40B4-BE49-F238E27FC236}">
                <a16:creationId xmlns:a16="http://schemas.microsoft.com/office/drawing/2014/main" id="{1BB88B21-1243-FE8F-73E1-05610E1622D8}"/>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4" name="Text Placeholder 5">
            <a:extLst>
              <a:ext uri="{FF2B5EF4-FFF2-40B4-BE49-F238E27FC236}">
                <a16:creationId xmlns:a16="http://schemas.microsoft.com/office/drawing/2014/main" id="{4F7C9F23-BD9E-A084-DA74-EFE2C6B4F4BD}"/>
              </a:ext>
            </a:extLst>
          </p:cNvPr>
          <p:cNvSpPr>
            <a:spLocks noGrp="1"/>
          </p:cNvSpPr>
          <p:nvPr>
            <p:ph type="body" sz="quarter" idx="12"/>
          </p:nvPr>
        </p:nvSpPr>
        <p:spPr>
          <a:xfrm>
            <a:off x="838199" y="2074863"/>
            <a:ext cx="322070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5">
            <a:extLst>
              <a:ext uri="{FF2B5EF4-FFF2-40B4-BE49-F238E27FC236}">
                <a16:creationId xmlns:a16="http://schemas.microsoft.com/office/drawing/2014/main" id="{02267990-C182-26CF-A62F-C8018D10BAB2}"/>
              </a:ext>
            </a:extLst>
          </p:cNvPr>
          <p:cNvSpPr>
            <a:spLocks noGrp="1"/>
          </p:cNvSpPr>
          <p:nvPr>
            <p:ph type="body" sz="quarter" idx="14"/>
          </p:nvPr>
        </p:nvSpPr>
        <p:spPr>
          <a:xfrm>
            <a:off x="4455828" y="2074863"/>
            <a:ext cx="322070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5">
            <a:extLst>
              <a:ext uri="{FF2B5EF4-FFF2-40B4-BE49-F238E27FC236}">
                <a16:creationId xmlns:a16="http://schemas.microsoft.com/office/drawing/2014/main" id="{F4329C23-EFFD-3F07-9404-D5990E45CB3C}"/>
              </a:ext>
            </a:extLst>
          </p:cNvPr>
          <p:cNvSpPr>
            <a:spLocks noGrp="1"/>
          </p:cNvSpPr>
          <p:nvPr>
            <p:ph type="body" sz="quarter" idx="15"/>
          </p:nvPr>
        </p:nvSpPr>
        <p:spPr>
          <a:xfrm>
            <a:off x="8133095" y="2074863"/>
            <a:ext cx="322070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28697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ividual columns (2)">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01D034C8-D102-8579-EE55-99A26327D95D}"/>
              </a:ext>
            </a:extLst>
          </p:cNvPr>
          <p:cNvSpPr>
            <a:spLocks noGrp="1"/>
          </p:cNvSpPr>
          <p:nvPr>
            <p:ph type="ftr" sz="quarter" idx="10"/>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11" name="Slide Number Placeholder 2">
            <a:extLst>
              <a:ext uri="{FF2B5EF4-FFF2-40B4-BE49-F238E27FC236}">
                <a16:creationId xmlns:a16="http://schemas.microsoft.com/office/drawing/2014/main" id="{1886ADED-B065-CE55-BF7E-56F5603100D5}"/>
              </a:ext>
            </a:extLst>
          </p:cNvPr>
          <p:cNvSpPr>
            <a:spLocks noGrp="1"/>
          </p:cNvSpPr>
          <p:nvPr>
            <p:ph type="sldNum" sz="quarter" idx="11"/>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Title 1">
            <a:extLst>
              <a:ext uri="{FF2B5EF4-FFF2-40B4-BE49-F238E27FC236}">
                <a16:creationId xmlns:a16="http://schemas.microsoft.com/office/drawing/2014/main" id="{1BB88B21-1243-FE8F-73E1-05610E1622D8}"/>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4" name="Text Placeholder 5">
            <a:extLst>
              <a:ext uri="{FF2B5EF4-FFF2-40B4-BE49-F238E27FC236}">
                <a16:creationId xmlns:a16="http://schemas.microsoft.com/office/drawing/2014/main" id="{4F7C9F23-BD9E-A084-DA74-EFE2C6B4F4BD}"/>
              </a:ext>
            </a:extLst>
          </p:cNvPr>
          <p:cNvSpPr>
            <a:spLocks noGrp="1"/>
          </p:cNvSpPr>
          <p:nvPr>
            <p:ph type="body" sz="quarter" idx="12"/>
          </p:nvPr>
        </p:nvSpPr>
        <p:spPr>
          <a:xfrm>
            <a:off x="838198" y="2074863"/>
            <a:ext cx="518897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5">
            <a:extLst>
              <a:ext uri="{FF2B5EF4-FFF2-40B4-BE49-F238E27FC236}">
                <a16:creationId xmlns:a16="http://schemas.microsoft.com/office/drawing/2014/main" id="{0CF13B27-086B-D880-592E-45EA9A40EA6D}"/>
              </a:ext>
            </a:extLst>
          </p:cNvPr>
          <p:cNvSpPr>
            <a:spLocks noGrp="1"/>
          </p:cNvSpPr>
          <p:nvPr>
            <p:ph type="body" sz="quarter" idx="13"/>
          </p:nvPr>
        </p:nvSpPr>
        <p:spPr>
          <a:xfrm>
            <a:off x="6196779" y="2074863"/>
            <a:ext cx="518897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54791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F9D1-23D4-859F-7D87-5A3D5103DE88}"/>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3F1835C2-B6A8-1CE9-8D40-FE0EE115840D}"/>
              </a:ext>
            </a:extLst>
          </p:cNvPr>
          <p:cNvSpPr>
            <a:spLocks noGrp="1"/>
          </p:cNvSpPr>
          <p:nvPr>
            <p:ph type="ftr" sz="quarter" idx="10"/>
          </p:nvPr>
        </p:nvSpPr>
        <p:spPr/>
        <p:txBody>
          <a:bodyPr/>
          <a:lstStyle/>
          <a:p>
            <a:pPr algn="r"/>
            <a:r>
              <a:rPr lang="en-GB"/>
              <a:t>bcs.org</a:t>
            </a:r>
            <a:endParaRPr lang="en-GB" dirty="0"/>
          </a:p>
        </p:txBody>
      </p:sp>
      <p:sp>
        <p:nvSpPr>
          <p:cNvPr id="4" name="Slide Number Placeholder 3">
            <a:extLst>
              <a:ext uri="{FF2B5EF4-FFF2-40B4-BE49-F238E27FC236}">
                <a16:creationId xmlns:a16="http://schemas.microsoft.com/office/drawing/2014/main" id="{897A5021-8FC2-455B-6B3F-79BB1E86801B}"/>
              </a:ext>
            </a:extLst>
          </p:cNvPr>
          <p:cNvSpPr>
            <a:spLocks noGrp="1"/>
          </p:cNvSpPr>
          <p:nvPr>
            <p:ph type="sldNum" sz="quarter" idx="11"/>
          </p:nvPr>
        </p:nvSpPr>
        <p:spPr/>
        <p:txBody>
          <a:bodyPr/>
          <a:lstStyle/>
          <a:p>
            <a:fld id="{CC1FAFA7-493E-49BA-8E70-4BF319AEABD7}" type="slidenum">
              <a:rPr lang="en-GB" smtClean="0"/>
              <a:pPr/>
              <a:t>‹#›</a:t>
            </a:fld>
            <a:endParaRPr lang="en-GB" dirty="0"/>
          </a:p>
        </p:txBody>
      </p:sp>
      <p:sp>
        <p:nvSpPr>
          <p:cNvPr id="5" name="TextBox 4">
            <a:extLst>
              <a:ext uri="{FF2B5EF4-FFF2-40B4-BE49-F238E27FC236}">
                <a16:creationId xmlns:a16="http://schemas.microsoft.com/office/drawing/2014/main" id="{126ED3A7-ADB1-731C-3EDE-83F99C8ABD73}"/>
              </a:ext>
            </a:extLst>
          </p:cNvPr>
          <p:cNvSpPr txBox="1"/>
          <p:nvPr userDrawn="1"/>
        </p:nvSpPr>
        <p:spPr>
          <a:xfrm>
            <a:off x="838200" y="1944414"/>
            <a:ext cx="10515600" cy="369332"/>
          </a:xfrm>
          <a:prstGeom prst="rect">
            <a:avLst/>
          </a:prstGeom>
          <a:noFill/>
        </p:spPr>
        <p:txBody>
          <a:bodyPr wrap="square" numCol="2" rtlCol="0">
            <a:spAutoFit/>
          </a:bodyPr>
          <a:lstStyle/>
          <a:p>
            <a:endParaRPr lang="en-US" dirty="0"/>
          </a:p>
        </p:txBody>
      </p:sp>
      <p:sp>
        <p:nvSpPr>
          <p:cNvPr id="8" name="Text Placeholder 17">
            <a:extLst>
              <a:ext uri="{FF2B5EF4-FFF2-40B4-BE49-F238E27FC236}">
                <a16:creationId xmlns:a16="http://schemas.microsoft.com/office/drawing/2014/main" id="{1FEB8D88-183B-A88D-EF82-AE80FA334A4C}"/>
              </a:ext>
            </a:extLst>
          </p:cNvPr>
          <p:cNvSpPr>
            <a:spLocks noGrp="1"/>
          </p:cNvSpPr>
          <p:nvPr>
            <p:ph type="body" sz="quarter" idx="12" hasCustomPrompt="1"/>
          </p:nvPr>
        </p:nvSpPr>
        <p:spPr>
          <a:xfrm>
            <a:off x="838200" y="2008946"/>
            <a:ext cx="10515600" cy="3703488"/>
          </a:xfrm>
        </p:spPr>
        <p:txBody>
          <a:bodyPr numCol="2">
            <a:noAutofit/>
          </a:bodyPr>
          <a:lstStyle>
            <a:lvl1pPr marL="0" indent="0">
              <a:buNone/>
              <a:defRPr sz="18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Two column grid</a:t>
            </a:r>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endParaRPr lang="en-GB" dirty="0"/>
          </a:p>
          <a:p>
            <a:pPr lvl="0"/>
            <a:r>
              <a:rPr lang="en-GB" dirty="0"/>
              <a:t>Two column grid</a:t>
            </a:r>
          </a:p>
        </p:txBody>
      </p:sp>
    </p:spTree>
    <p:extLst>
      <p:ext uri="{BB962C8B-B14F-4D97-AF65-F5344CB8AC3E}">
        <p14:creationId xmlns:p14="http://schemas.microsoft.com/office/powerpoint/2010/main" val="1037404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uld use for 4 pillars">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2A5EE6A1-3209-4595-5453-6A648CE6FF53}"/>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7" name="Slide Number Placeholder 2">
            <a:extLst>
              <a:ext uri="{FF2B5EF4-FFF2-40B4-BE49-F238E27FC236}">
                <a16:creationId xmlns:a16="http://schemas.microsoft.com/office/drawing/2014/main" id="{6BDE1AF8-3B73-1ACC-DF5C-9A2F255346A0}"/>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3" name="Content Placeholder 1">
            <a:extLst>
              <a:ext uri="{FF2B5EF4-FFF2-40B4-BE49-F238E27FC236}">
                <a16:creationId xmlns:a16="http://schemas.microsoft.com/office/drawing/2014/main" id="{F03B69B1-1556-0F5F-7202-B97346CF7EB4}"/>
              </a:ext>
            </a:extLst>
          </p:cNvPr>
          <p:cNvSpPr txBox="1">
            <a:spLocks/>
          </p:cNvSpPr>
          <p:nvPr userDrawn="1"/>
        </p:nvSpPr>
        <p:spPr>
          <a:xfrm>
            <a:off x="838199" y="1910686"/>
            <a:ext cx="2448000" cy="4337162"/>
          </a:xfrm>
          <a:prstGeom prst="rect">
            <a:avLst/>
          </a:prstGeom>
          <a:solidFill>
            <a:srgbClr val="151615"/>
          </a:solidFill>
        </p:spPr>
        <p:txBody>
          <a:bodyPr lIns="144000" tIns="216000" rIns="14400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200" dirty="0">
              <a:solidFill>
                <a:schemeClr val="bg1"/>
              </a:solidFill>
            </a:endParaRPr>
          </a:p>
        </p:txBody>
      </p:sp>
      <p:sp>
        <p:nvSpPr>
          <p:cNvPr id="4" name="Content Placeholder 1">
            <a:extLst>
              <a:ext uri="{FF2B5EF4-FFF2-40B4-BE49-F238E27FC236}">
                <a16:creationId xmlns:a16="http://schemas.microsoft.com/office/drawing/2014/main" id="{458ED601-B1F3-8C3A-71FB-1F6ABE984309}"/>
              </a:ext>
            </a:extLst>
          </p:cNvPr>
          <p:cNvSpPr txBox="1">
            <a:spLocks/>
          </p:cNvSpPr>
          <p:nvPr userDrawn="1"/>
        </p:nvSpPr>
        <p:spPr>
          <a:xfrm>
            <a:off x="3534673" y="1910687"/>
            <a:ext cx="2448000" cy="4337160"/>
          </a:xfrm>
          <a:prstGeom prst="rect">
            <a:avLst/>
          </a:prstGeom>
          <a:solidFill>
            <a:srgbClr val="151615"/>
          </a:solidFill>
        </p:spPr>
        <p:txBody>
          <a:bodyPr lIns="144000" tIns="216000" rIns="144000">
            <a:norm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endParaRPr lang="en-GB" sz="1200" dirty="0">
              <a:solidFill>
                <a:schemeClr val="bg1"/>
              </a:solidFill>
            </a:endParaRPr>
          </a:p>
        </p:txBody>
      </p:sp>
      <p:sp>
        <p:nvSpPr>
          <p:cNvPr id="5" name="Content Placeholder 1">
            <a:extLst>
              <a:ext uri="{FF2B5EF4-FFF2-40B4-BE49-F238E27FC236}">
                <a16:creationId xmlns:a16="http://schemas.microsoft.com/office/drawing/2014/main" id="{EDB206F2-DE49-995B-8C88-6C63475B86FC}"/>
              </a:ext>
            </a:extLst>
          </p:cNvPr>
          <p:cNvSpPr txBox="1">
            <a:spLocks/>
          </p:cNvSpPr>
          <p:nvPr userDrawn="1"/>
        </p:nvSpPr>
        <p:spPr>
          <a:xfrm>
            <a:off x="6231147" y="1903274"/>
            <a:ext cx="2448000" cy="4345125"/>
          </a:xfrm>
          <a:prstGeom prst="rect">
            <a:avLst/>
          </a:prstGeom>
          <a:solidFill>
            <a:srgbClr val="151615"/>
          </a:solidFill>
        </p:spPr>
        <p:txBody>
          <a:bodyPr lIns="144000" tIns="216000" rIns="144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200" dirty="0">
              <a:solidFill>
                <a:schemeClr val="bg1"/>
              </a:solidFill>
            </a:endParaRPr>
          </a:p>
        </p:txBody>
      </p:sp>
      <p:sp>
        <p:nvSpPr>
          <p:cNvPr id="8" name="Content Placeholder 1">
            <a:extLst>
              <a:ext uri="{FF2B5EF4-FFF2-40B4-BE49-F238E27FC236}">
                <a16:creationId xmlns:a16="http://schemas.microsoft.com/office/drawing/2014/main" id="{245CAD19-31EE-F2EA-8F7A-062054C80141}"/>
              </a:ext>
            </a:extLst>
          </p:cNvPr>
          <p:cNvSpPr txBox="1">
            <a:spLocks/>
          </p:cNvSpPr>
          <p:nvPr userDrawn="1"/>
        </p:nvSpPr>
        <p:spPr>
          <a:xfrm>
            <a:off x="8927621" y="1910687"/>
            <a:ext cx="2448000" cy="4337160"/>
          </a:xfrm>
          <a:prstGeom prst="rect">
            <a:avLst/>
          </a:prstGeom>
          <a:solidFill>
            <a:srgbClr val="151615"/>
          </a:solidFill>
        </p:spPr>
        <p:txBody>
          <a:bodyPr lIns="144000" tIns="216000" rIns="144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200" dirty="0">
              <a:solidFill>
                <a:schemeClr val="bg1"/>
              </a:solidFill>
            </a:endParaRPr>
          </a:p>
        </p:txBody>
      </p:sp>
      <p:sp>
        <p:nvSpPr>
          <p:cNvPr id="9" name="Title Placeholder 1">
            <a:extLst>
              <a:ext uri="{FF2B5EF4-FFF2-40B4-BE49-F238E27FC236}">
                <a16:creationId xmlns:a16="http://schemas.microsoft.com/office/drawing/2014/main" id="{0341BBAF-D740-2202-3260-2AAFE272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
        <p:nvSpPr>
          <p:cNvPr id="2" name="TextBox 1">
            <a:extLst>
              <a:ext uri="{FF2B5EF4-FFF2-40B4-BE49-F238E27FC236}">
                <a16:creationId xmlns:a16="http://schemas.microsoft.com/office/drawing/2014/main" id="{5ECABC52-7BC3-C1CE-915B-8566E0EF82B5}"/>
              </a:ext>
            </a:extLst>
          </p:cNvPr>
          <p:cNvSpPr txBox="1"/>
          <p:nvPr userDrawn="1"/>
        </p:nvSpPr>
        <p:spPr>
          <a:xfrm>
            <a:off x="1054443" y="2191265"/>
            <a:ext cx="2018271" cy="369332"/>
          </a:xfrm>
          <a:prstGeom prst="rect">
            <a:avLst/>
          </a:prstGeom>
          <a:noFill/>
        </p:spPr>
        <p:txBody>
          <a:bodyPr wrap="square" rtlCol="0">
            <a:spAutoFit/>
          </a:bodyPr>
          <a:lstStyle/>
          <a:p>
            <a:endParaRPr lang="en-US" dirty="0">
              <a:solidFill>
                <a:schemeClr val="bg1"/>
              </a:solidFill>
            </a:endParaRPr>
          </a:p>
        </p:txBody>
      </p:sp>
      <p:sp>
        <p:nvSpPr>
          <p:cNvPr id="10" name="TextBox 9">
            <a:extLst>
              <a:ext uri="{FF2B5EF4-FFF2-40B4-BE49-F238E27FC236}">
                <a16:creationId xmlns:a16="http://schemas.microsoft.com/office/drawing/2014/main" id="{EBE41AD1-2C50-3B3D-62EB-95813D82955B}"/>
              </a:ext>
            </a:extLst>
          </p:cNvPr>
          <p:cNvSpPr txBox="1"/>
          <p:nvPr userDrawn="1"/>
        </p:nvSpPr>
        <p:spPr>
          <a:xfrm>
            <a:off x="3731740" y="2191265"/>
            <a:ext cx="2018271" cy="369332"/>
          </a:xfrm>
          <a:prstGeom prst="rect">
            <a:avLst/>
          </a:prstGeom>
          <a:noFill/>
        </p:spPr>
        <p:txBody>
          <a:bodyPr wrap="square" rtlCol="0">
            <a:spAutoFit/>
          </a:bodyPr>
          <a:lstStyle/>
          <a:p>
            <a:endParaRPr lang="en-US" dirty="0">
              <a:solidFill>
                <a:schemeClr val="bg1"/>
              </a:solidFill>
            </a:endParaRPr>
          </a:p>
        </p:txBody>
      </p:sp>
      <p:sp>
        <p:nvSpPr>
          <p:cNvPr id="11" name="TextBox 10">
            <a:extLst>
              <a:ext uri="{FF2B5EF4-FFF2-40B4-BE49-F238E27FC236}">
                <a16:creationId xmlns:a16="http://schemas.microsoft.com/office/drawing/2014/main" id="{0D4E531E-1049-3F87-ED83-7B92CB673E00}"/>
              </a:ext>
            </a:extLst>
          </p:cNvPr>
          <p:cNvSpPr txBox="1"/>
          <p:nvPr userDrawn="1"/>
        </p:nvSpPr>
        <p:spPr>
          <a:xfrm>
            <a:off x="6441988" y="2191265"/>
            <a:ext cx="2018271" cy="369332"/>
          </a:xfrm>
          <a:prstGeom prst="rect">
            <a:avLst/>
          </a:prstGeom>
          <a:noFill/>
        </p:spPr>
        <p:txBody>
          <a:bodyPr wrap="square" rtlCol="0">
            <a:spAutoFit/>
          </a:bodyPr>
          <a:lstStyle/>
          <a:p>
            <a:endParaRPr lang="en-US" dirty="0">
              <a:solidFill>
                <a:schemeClr val="bg1"/>
              </a:solidFill>
            </a:endParaRPr>
          </a:p>
        </p:txBody>
      </p:sp>
      <p:sp>
        <p:nvSpPr>
          <p:cNvPr id="12" name="TextBox 11">
            <a:extLst>
              <a:ext uri="{FF2B5EF4-FFF2-40B4-BE49-F238E27FC236}">
                <a16:creationId xmlns:a16="http://schemas.microsoft.com/office/drawing/2014/main" id="{4C46FEF9-C3D5-5606-94D3-25CDE1E508D9}"/>
              </a:ext>
            </a:extLst>
          </p:cNvPr>
          <p:cNvSpPr txBox="1"/>
          <p:nvPr userDrawn="1"/>
        </p:nvSpPr>
        <p:spPr>
          <a:xfrm>
            <a:off x="9127523" y="2191265"/>
            <a:ext cx="2018271" cy="369332"/>
          </a:xfrm>
          <a:prstGeom prst="rect">
            <a:avLst/>
          </a:prstGeom>
          <a:noFill/>
        </p:spPr>
        <p:txBody>
          <a:bodyPr wrap="square" rtlCol="0">
            <a:spAutoFit/>
          </a:bodyPr>
          <a:lstStyle/>
          <a:p>
            <a:endParaRPr lang="en-US" dirty="0">
              <a:solidFill>
                <a:schemeClr val="bg1"/>
              </a:solidFill>
            </a:endParaRPr>
          </a:p>
        </p:txBody>
      </p:sp>
      <p:sp>
        <p:nvSpPr>
          <p:cNvPr id="13" name="Text Placeholder 17">
            <a:extLst>
              <a:ext uri="{FF2B5EF4-FFF2-40B4-BE49-F238E27FC236}">
                <a16:creationId xmlns:a16="http://schemas.microsoft.com/office/drawing/2014/main" id="{E4FE5336-6E43-D638-A4D9-A1C6F482D335}"/>
              </a:ext>
            </a:extLst>
          </p:cNvPr>
          <p:cNvSpPr>
            <a:spLocks noGrp="1"/>
          </p:cNvSpPr>
          <p:nvPr>
            <p:ph type="body" sz="quarter" idx="12"/>
          </p:nvPr>
        </p:nvSpPr>
        <p:spPr>
          <a:xfrm>
            <a:off x="1040643" y="2233542"/>
            <a:ext cx="2043112" cy="3684588"/>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4" name="Text Placeholder 17">
            <a:extLst>
              <a:ext uri="{FF2B5EF4-FFF2-40B4-BE49-F238E27FC236}">
                <a16:creationId xmlns:a16="http://schemas.microsoft.com/office/drawing/2014/main" id="{CA4B3B0B-7696-5F78-AD28-136443A614F6}"/>
              </a:ext>
            </a:extLst>
          </p:cNvPr>
          <p:cNvSpPr>
            <a:spLocks noGrp="1"/>
          </p:cNvSpPr>
          <p:nvPr>
            <p:ph type="body" sz="quarter" idx="13"/>
          </p:nvPr>
        </p:nvSpPr>
        <p:spPr>
          <a:xfrm>
            <a:off x="3720781" y="2233542"/>
            <a:ext cx="2043112" cy="3684588"/>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5" name="Text Placeholder 17">
            <a:extLst>
              <a:ext uri="{FF2B5EF4-FFF2-40B4-BE49-F238E27FC236}">
                <a16:creationId xmlns:a16="http://schemas.microsoft.com/office/drawing/2014/main" id="{1F5617B4-9C9D-F94A-6AEA-5FA100D560D0}"/>
              </a:ext>
            </a:extLst>
          </p:cNvPr>
          <p:cNvSpPr>
            <a:spLocks noGrp="1"/>
          </p:cNvSpPr>
          <p:nvPr>
            <p:ph type="body" sz="quarter" idx="14"/>
          </p:nvPr>
        </p:nvSpPr>
        <p:spPr>
          <a:xfrm>
            <a:off x="6442961" y="2233542"/>
            <a:ext cx="2043112" cy="3684588"/>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6" name="Text Placeholder 17">
            <a:extLst>
              <a:ext uri="{FF2B5EF4-FFF2-40B4-BE49-F238E27FC236}">
                <a16:creationId xmlns:a16="http://schemas.microsoft.com/office/drawing/2014/main" id="{9B763858-8E98-E36F-828A-A930EDF8A283}"/>
              </a:ext>
            </a:extLst>
          </p:cNvPr>
          <p:cNvSpPr>
            <a:spLocks noGrp="1"/>
          </p:cNvSpPr>
          <p:nvPr>
            <p:ph type="body" sz="quarter" idx="15"/>
          </p:nvPr>
        </p:nvSpPr>
        <p:spPr>
          <a:xfrm>
            <a:off x="9133610" y="2233542"/>
            <a:ext cx="2043112" cy="3684588"/>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3161850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46941666-6164-ECB4-87E5-425C6010E2D6}"/>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6" name="Slide Number Placeholder 2">
            <a:extLst>
              <a:ext uri="{FF2B5EF4-FFF2-40B4-BE49-F238E27FC236}">
                <a16:creationId xmlns:a16="http://schemas.microsoft.com/office/drawing/2014/main" id="{23D5052B-A503-D67B-CEEE-5B9DCF9F6204}"/>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3" name="Content Placeholder 1">
            <a:extLst>
              <a:ext uri="{FF2B5EF4-FFF2-40B4-BE49-F238E27FC236}">
                <a16:creationId xmlns:a16="http://schemas.microsoft.com/office/drawing/2014/main" id="{0189ABC8-3D43-FBE1-DD82-E6D4646BB228}"/>
              </a:ext>
            </a:extLst>
          </p:cNvPr>
          <p:cNvSpPr txBox="1">
            <a:spLocks/>
          </p:cNvSpPr>
          <p:nvPr userDrawn="1"/>
        </p:nvSpPr>
        <p:spPr>
          <a:xfrm>
            <a:off x="838200" y="1866390"/>
            <a:ext cx="4937758" cy="1899461"/>
          </a:xfrm>
          <a:prstGeom prst="rect">
            <a:avLst/>
          </a:prstGeom>
          <a:solidFill>
            <a:srgbClr val="151615"/>
          </a:solidFill>
        </p:spPr>
        <p:txBody>
          <a:bodyPr lIns="360000" tIns="360000" rIns="36000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200" dirty="0">
              <a:solidFill>
                <a:schemeClr val="bg1"/>
              </a:solidFill>
            </a:endParaRPr>
          </a:p>
        </p:txBody>
      </p:sp>
      <p:sp>
        <p:nvSpPr>
          <p:cNvPr id="4" name="Content Placeholder 1">
            <a:extLst>
              <a:ext uri="{FF2B5EF4-FFF2-40B4-BE49-F238E27FC236}">
                <a16:creationId xmlns:a16="http://schemas.microsoft.com/office/drawing/2014/main" id="{A53E8E56-2FED-FECC-1312-C49D6931F90E}"/>
              </a:ext>
            </a:extLst>
          </p:cNvPr>
          <p:cNvSpPr txBox="1">
            <a:spLocks/>
          </p:cNvSpPr>
          <p:nvPr userDrawn="1"/>
        </p:nvSpPr>
        <p:spPr>
          <a:xfrm>
            <a:off x="6416042" y="1870498"/>
            <a:ext cx="4937758" cy="1899460"/>
          </a:xfrm>
          <a:prstGeom prst="rect">
            <a:avLst/>
          </a:prstGeom>
          <a:solidFill>
            <a:srgbClr val="151615"/>
          </a:solidFill>
        </p:spPr>
        <p:txBody>
          <a:bodyPr lIns="360000" tIns="360000" rIns="360000">
            <a:norm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GB" sz="3200" b="1" dirty="0">
              <a:solidFill>
                <a:srgbClr val="B8D000"/>
              </a:solidFill>
            </a:endParaRPr>
          </a:p>
        </p:txBody>
      </p:sp>
      <p:sp>
        <p:nvSpPr>
          <p:cNvPr id="7" name="Content Placeholder 1">
            <a:extLst>
              <a:ext uri="{FF2B5EF4-FFF2-40B4-BE49-F238E27FC236}">
                <a16:creationId xmlns:a16="http://schemas.microsoft.com/office/drawing/2014/main" id="{BFF6BF23-2508-8477-C142-6F738FB3A519}"/>
              </a:ext>
            </a:extLst>
          </p:cNvPr>
          <p:cNvSpPr txBox="1">
            <a:spLocks/>
          </p:cNvSpPr>
          <p:nvPr userDrawn="1"/>
        </p:nvSpPr>
        <p:spPr>
          <a:xfrm>
            <a:off x="838200" y="4034283"/>
            <a:ext cx="4937758" cy="1902949"/>
          </a:xfrm>
          <a:prstGeom prst="rect">
            <a:avLst/>
          </a:prstGeom>
          <a:solidFill>
            <a:srgbClr val="151615"/>
          </a:solidFill>
        </p:spPr>
        <p:txBody>
          <a:bodyPr lIns="360000" tIns="360000" rIns="360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solidFill>
                <a:schemeClr val="bg1"/>
              </a:solidFill>
            </a:endParaRPr>
          </a:p>
        </p:txBody>
      </p:sp>
      <p:sp>
        <p:nvSpPr>
          <p:cNvPr id="8" name="Content Placeholder 1">
            <a:extLst>
              <a:ext uri="{FF2B5EF4-FFF2-40B4-BE49-F238E27FC236}">
                <a16:creationId xmlns:a16="http://schemas.microsoft.com/office/drawing/2014/main" id="{96A76602-A15D-1D66-900A-90F9C7010BE2}"/>
              </a:ext>
            </a:extLst>
          </p:cNvPr>
          <p:cNvSpPr txBox="1">
            <a:spLocks/>
          </p:cNvSpPr>
          <p:nvPr userDrawn="1"/>
        </p:nvSpPr>
        <p:spPr>
          <a:xfrm>
            <a:off x="6416041" y="4037772"/>
            <a:ext cx="4937758" cy="1899460"/>
          </a:xfrm>
          <a:prstGeom prst="rect">
            <a:avLst/>
          </a:prstGeom>
          <a:solidFill>
            <a:srgbClr val="151615"/>
          </a:solidFill>
        </p:spPr>
        <p:txBody>
          <a:bodyPr lIns="360000" tIns="360000" rIns="360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b="1" dirty="0">
              <a:solidFill>
                <a:schemeClr val="bg1"/>
              </a:solidFill>
            </a:endParaRPr>
          </a:p>
        </p:txBody>
      </p:sp>
      <p:sp>
        <p:nvSpPr>
          <p:cNvPr id="10" name="Title Placeholder 1">
            <a:extLst>
              <a:ext uri="{FF2B5EF4-FFF2-40B4-BE49-F238E27FC236}">
                <a16:creationId xmlns:a16="http://schemas.microsoft.com/office/drawing/2014/main" id="{D7F367EE-A436-CDE4-5BD9-DB71F48BDA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
        <p:nvSpPr>
          <p:cNvPr id="2" name="TextBox 1">
            <a:extLst>
              <a:ext uri="{FF2B5EF4-FFF2-40B4-BE49-F238E27FC236}">
                <a16:creationId xmlns:a16="http://schemas.microsoft.com/office/drawing/2014/main" id="{A0575A79-F51E-0652-020E-8DF9EDA6F8FB}"/>
              </a:ext>
            </a:extLst>
          </p:cNvPr>
          <p:cNvSpPr txBox="1"/>
          <p:nvPr userDrawn="1"/>
        </p:nvSpPr>
        <p:spPr>
          <a:xfrm>
            <a:off x="6631458" y="2072470"/>
            <a:ext cx="4506099" cy="1478037"/>
          </a:xfrm>
          <a:prstGeom prst="rect">
            <a:avLst/>
          </a:prstGeom>
          <a:noFill/>
        </p:spPr>
        <p:txBody>
          <a:bodyPr wrap="square" rtlCol="0">
            <a:spAutoFit/>
          </a:bodyPr>
          <a:lstStyle/>
          <a:p>
            <a:endParaRPr lang="en-US" dirty="0">
              <a:solidFill>
                <a:schemeClr val="bg1"/>
              </a:solidFill>
            </a:endParaRPr>
          </a:p>
        </p:txBody>
      </p:sp>
      <p:sp>
        <p:nvSpPr>
          <p:cNvPr id="9" name="TextBox 8">
            <a:extLst>
              <a:ext uri="{FF2B5EF4-FFF2-40B4-BE49-F238E27FC236}">
                <a16:creationId xmlns:a16="http://schemas.microsoft.com/office/drawing/2014/main" id="{B77A404B-4EBD-08E5-9D71-BB37228EA4C9}"/>
              </a:ext>
            </a:extLst>
          </p:cNvPr>
          <p:cNvSpPr txBox="1"/>
          <p:nvPr userDrawn="1"/>
        </p:nvSpPr>
        <p:spPr>
          <a:xfrm>
            <a:off x="1046204" y="4239021"/>
            <a:ext cx="4506099" cy="1478037"/>
          </a:xfrm>
          <a:prstGeom prst="rect">
            <a:avLst/>
          </a:prstGeom>
          <a:noFill/>
        </p:spPr>
        <p:txBody>
          <a:bodyPr wrap="square" rtlCol="0">
            <a:spAutoFit/>
          </a:bodyPr>
          <a:lstStyle/>
          <a:p>
            <a:endParaRPr lang="en-US" dirty="0">
              <a:solidFill>
                <a:schemeClr val="bg1"/>
              </a:solidFill>
            </a:endParaRPr>
          </a:p>
        </p:txBody>
      </p:sp>
      <p:sp>
        <p:nvSpPr>
          <p:cNvPr id="11" name="Text Placeholder 17">
            <a:extLst>
              <a:ext uri="{FF2B5EF4-FFF2-40B4-BE49-F238E27FC236}">
                <a16:creationId xmlns:a16="http://schemas.microsoft.com/office/drawing/2014/main" id="{768A0202-1B35-BEFF-4013-ABB5D1BC1607}"/>
              </a:ext>
            </a:extLst>
          </p:cNvPr>
          <p:cNvSpPr>
            <a:spLocks noGrp="1"/>
          </p:cNvSpPr>
          <p:nvPr>
            <p:ph type="body" sz="quarter" idx="12"/>
          </p:nvPr>
        </p:nvSpPr>
        <p:spPr>
          <a:xfrm>
            <a:off x="1064953" y="2082980"/>
            <a:ext cx="4497860" cy="1478037"/>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2" name="Text Placeholder 17">
            <a:extLst>
              <a:ext uri="{FF2B5EF4-FFF2-40B4-BE49-F238E27FC236}">
                <a16:creationId xmlns:a16="http://schemas.microsoft.com/office/drawing/2014/main" id="{8495674A-8500-A00A-553B-483FE8C6F2F4}"/>
              </a:ext>
            </a:extLst>
          </p:cNvPr>
          <p:cNvSpPr>
            <a:spLocks noGrp="1"/>
          </p:cNvSpPr>
          <p:nvPr>
            <p:ph type="body" sz="quarter" idx="15"/>
          </p:nvPr>
        </p:nvSpPr>
        <p:spPr>
          <a:xfrm>
            <a:off x="6614415" y="4248111"/>
            <a:ext cx="4497860" cy="1478037"/>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3" name="Text Placeholder 17">
            <a:extLst>
              <a:ext uri="{FF2B5EF4-FFF2-40B4-BE49-F238E27FC236}">
                <a16:creationId xmlns:a16="http://schemas.microsoft.com/office/drawing/2014/main" id="{2B0555D9-CBEF-6D27-4894-6ED5047BDF2F}"/>
              </a:ext>
            </a:extLst>
          </p:cNvPr>
          <p:cNvSpPr>
            <a:spLocks noGrp="1"/>
          </p:cNvSpPr>
          <p:nvPr>
            <p:ph type="body" sz="quarter" idx="16"/>
          </p:nvPr>
        </p:nvSpPr>
        <p:spPr>
          <a:xfrm>
            <a:off x="1064953" y="4248111"/>
            <a:ext cx="4497860" cy="1478037"/>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4" name="Text Placeholder 17">
            <a:extLst>
              <a:ext uri="{FF2B5EF4-FFF2-40B4-BE49-F238E27FC236}">
                <a16:creationId xmlns:a16="http://schemas.microsoft.com/office/drawing/2014/main" id="{A4616642-DBBF-DE49-91D5-853A026E36DA}"/>
              </a:ext>
            </a:extLst>
          </p:cNvPr>
          <p:cNvSpPr>
            <a:spLocks noGrp="1"/>
          </p:cNvSpPr>
          <p:nvPr>
            <p:ph type="body" sz="quarter" idx="17"/>
          </p:nvPr>
        </p:nvSpPr>
        <p:spPr>
          <a:xfrm>
            <a:off x="6614415" y="2082980"/>
            <a:ext cx="4497860" cy="1478037"/>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1367440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nd text overlay 2">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3D80549-9E14-331C-7D64-D58578439458}"/>
              </a:ext>
            </a:extLst>
          </p:cNvPr>
          <p:cNvSpPr>
            <a:spLocks noGrp="1"/>
          </p:cNvSpPr>
          <p:nvPr>
            <p:ph type="pic" sz="quarter" idx="10"/>
          </p:nvPr>
        </p:nvSpPr>
        <p:spPr>
          <a:xfrm>
            <a:off x="0" y="0"/>
            <a:ext cx="12192000" cy="5361709"/>
          </a:xfrm>
          <a:solidFill>
            <a:schemeClr val="bg1"/>
          </a:solidFill>
        </p:spPr>
        <p:txBody>
          <a:bodyPr/>
          <a:lstStyle/>
          <a:p>
            <a:endParaRPr lang="en-US"/>
          </a:p>
        </p:txBody>
      </p:sp>
      <p:sp>
        <p:nvSpPr>
          <p:cNvPr id="8" name="Footer Placeholder 3">
            <a:extLst>
              <a:ext uri="{FF2B5EF4-FFF2-40B4-BE49-F238E27FC236}">
                <a16:creationId xmlns:a16="http://schemas.microsoft.com/office/drawing/2014/main" id="{77F23E1D-A651-506A-3851-8377F48C0B42}"/>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B1726D54-C813-F051-64A3-D3A002D7A71F}"/>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3" name="Text Placeholder 4">
            <a:extLst>
              <a:ext uri="{FF2B5EF4-FFF2-40B4-BE49-F238E27FC236}">
                <a16:creationId xmlns:a16="http://schemas.microsoft.com/office/drawing/2014/main" id="{B174B782-56EE-2FCA-F0CC-A9898F54377F}"/>
              </a:ext>
            </a:extLst>
          </p:cNvPr>
          <p:cNvSpPr>
            <a:spLocks noGrp="1"/>
          </p:cNvSpPr>
          <p:nvPr>
            <p:ph type="body" sz="quarter" idx="11"/>
          </p:nvPr>
        </p:nvSpPr>
        <p:spPr>
          <a:xfrm>
            <a:off x="0" y="3051545"/>
            <a:ext cx="7285038" cy="2024062"/>
          </a:xfrm>
          <a:solidFill>
            <a:srgbClr val="B8D000">
              <a:alpha val="80000"/>
            </a:srgbClr>
          </a:solidFill>
        </p:spPr>
        <p:txBody>
          <a:bodyPr/>
          <a:lstStyle>
            <a:lvl1pPr marL="0" indent="0">
              <a:buFontTx/>
              <a:buNone/>
              <a:defRPr sz="4400" b="1">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800" b="1"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105920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s wi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F646E25-ECF0-7B07-9F95-ABF7A573F93C}"/>
              </a:ext>
            </a:extLst>
          </p:cNvPr>
          <p:cNvSpPr>
            <a:spLocks noGrp="1"/>
          </p:cNvSpPr>
          <p:nvPr>
            <p:ph type="pic" idx="1"/>
          </p:nvPr>
        </p:nvSpPr>
        <p:spPr>
          <a:xfrm>
            <a:off x="839788" y="365125"/>
            <a:ext cx="3607522" cy="5680882"/>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Footer Placeholder 3">
            <a:extLst>
              <a:ext uri="{FF2B5EF4-FFF2-40B4-BE49-F238E27FC236}">
                <a16:creationId xmlns:a16="http://schemas.microsoft.com/office/drawing/2014/main" id="{CC7C32C7-95B3-73C4-01A5-741DC55BCEB7}"/>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EB4CE568-E4A7-600F-A3FF-82944F829959}"/>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7" name="Title 1">
            <a:extLst>
              <a:ext uri="{FF2B5EF4-FFF2-40B4-BE49-F238E27FC236}">
                <a16:creationId xmlns:a16="http://schemas.microsoft.com/office/drawing/2014/main" id="{BD82F2C5-92A5-E89F-BE6C-73E5889B763D}"/>
              </a:ext>
            </a:extLst>
          </p:cNvPr>
          <p:cNvSpPr>
            <a:spLocks noGrp="1"/>
          </p:cNvSpPr>
          <p:nvPr>
            <p:ph type="title"/>
          </p:nvPr>
        </p:nvSpPr>
        <p:spPr>
          <a:xfrm>
            <a:off x="4762500" y="365125"/>
            <a:ext cx="6591300" cy="1325563"/>
          </a:xfrm>
          <a:prstGeom prst="rect">
            <a:avLst/>
          </a:prstGeom>
        </p:spPr>
        <p:txBody>
          <a:bodyPr>
            <a:normAutofit/>
          </a:bodyPr>
          <a:lstStyle>
            <a:lvl1pPr>
              <a:defRPr sz="4000"/>
            </a:lvl1pPr>
          </a:lstStyle>
          <a:p>
            <a:endParaRPr lang="en-US" dirty="0"/>
          </a:p>
        </p:txBody>
      </p:sp>
      <p:sp>
        <p:nvSpPr>
          <p:cNvPr id="2" name="Content Placeholder 3">
            <a:extLst>
              <a:ext uri="{FF2B5EF4-FFF2-40B4-BE49-F238E27FC236}">
                <a16:creationId xmlns:a16="http://schemas.microsoft.com/office/drawing/2014/main" id="{83990445-0223-8BCD-E99B-6DC1D7F5DB82}"/>
              </a:ext>
            </a:extLst>
          </p:cNvPr>
          <p:cNvSpPr>
            <a:spLocks noGrp="1"/>
          </p:cNvSpPr>
          <p:nvPr>
            <p:ph sz="half" idx="2"/>
          </p:nvPr>
        </p:nvSpPr>
        <p:spPr>
          <a:xfrm>
            <a:off x="4762500" y="1982405"/>
            <a:ext cx="6589712" cy="406360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2496361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s or case studies">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46941666-6164-ECB4-87E5-425C6010E2D6}"/>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6" name="Slide Number Placeholder 2">
            <a:extLst>
              <a:ext uri="{FF2B5EF4-FFF2-40B4-BE49-F238E27FC236}">
                <a16:creationId xmlns:a16="http://schemas.microsoft.com/office/drawing/2014/main" id="{23D5052B-A503-D67B-CEEE-5B9DCF9F6204}"/>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3" name="Content Placeholder 3">
            <a:extLst>
              <a:ext uri="{FF2B5EF4-FFF2-40B4-BE49-F238E27FC236}">
                <a16:creationId xmlns:a16="http://schemas.microsoft.com/office/drawing/2014/main" id="{DF7A2A58-41B7-B65B-0D0B-D182814CF23F}"/>
              </a:ext>
            </a:extLst>
          </p:cNvPr>
          <p:cNvSpPr>
            <a:spLocks noGrp="1"/>
          </p:cNvSpPr>
          <p:nvPr>
            <p:ph sz="half" idx="2"/>
          </p:nvPr>
        </p:nvSpPr>
        <p:spPr>
          <a:xfrm>
            <a:off x="834839"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4" name="Content Placeholder 3">
            <a:extLst>
              <a:ext uri="{FF2B5EF4-FFF2-40B4-BE49-F238E27FC236}">
                <a16:creationId xmlns:a16="http://schemas.microsoft.com/office/drawing/2014/main" id="{00BAB569-F1EB-B889-2999-C652F3E0FB18}"/>
              </a:ext>
            </a:extLst>
          </p:cNvPr>
          <p:cNvSpPr>
            <a:spLocks noGrp="1"/>
          </p:cNvSpPr>
          <p:nvPr>
            <p:ph sz="half" idx="10"/>
          </p:nvPr>
        </p:nvSpPr>
        <p:spPr>
          <a:xfrm>
            <a:off x="3580088"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7" name="Content Placeholder 3">
            <a:extLst>
              <a:ext uri="{FF2B5EF4-FFF2-40B4-BE49-F238E27FC236}">
                <a16:creationId xmlns:a16="http://schemas.microsoft.com/office/drawing/2014/main" id="{2DD622EC-7722-A4A4-6052-53D47A8677E8}"/>
              </a:ext>
            </a:extLst>
          </p:cNvPr>
          <p:cNvSpPr>
            <a:spLocks noGrp="1"/>
          </p:cNvSpPr>
          <p:nvPr>
            <p:ph sz="half" idx="11"/>
          </p:nvPr>
        </p:nvSpPr>
        <p:spPr>
          <a:xfrm>
            <a:off x="6325337"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8" name="Content Placeholder 3">
            <a:extLst>
              <a:ext uri="{FF2B5EF4-FFF2-40B4-BE49-F238E27FC236}">
                <a16:creationId xmlns:a16="http://schemas.microsoft.com/office/drawing/2014/main" id="{01CA5C57-49D8-595A-DAF5-76CF74B7946E}"/>
              </a:ext>
            </a:extLst>
          </p:cNvPr>
          <p:cNvSpPr>
            <a:spLocks noGrp="1"/>
          </p:cNvSpPr>
          <p:nvPr>
            <p:ph sz="half" idx="12"/>
          </p:nvPr>
        </p:nvSpPr>
        <p:spPr>
          <a:xfrm>
            <a:off x="9070585"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8" name="Picture Placeholder 17">
            <a:extLst>
              <a:ext uri="{FF2B5EF4-FFF2-40B4-BE49-F238E27FC236}">
                <a16:creationId xmlns:a16="http://schemas.microsoft.com/office/drawing/2014/main" id="{04AA69E5-28FD-A506-0968-598D1FBB368F}"/>
              </a:ext>
            </a:extLst>
          </p:cNvPr>
          <p:cNvSpPr>
            <a:spLocks noGrp="1"/>
          </p:cNvSpPr>
          <p:nvPr>
            <p:ph type="pic" sz="quarter" idx="13"/>
          </p:nvPr>
        </p:nvSpPr>
        <p:spPr>
          <a:xfrm>
            <a:off x="835025" y="2153118"/>
            <a:ext cx="2286000" cy="1665287"/>
          </a:xfrm>
          <a:solidFill>
            <a:schemeClr val="bg1"/>
          </a:solidFill>
        </p:spPr>
        <p:txBody>
          <a:bodyPr/>
          <a:lstStyle/>
          <a:p>
            <a:endParaRPr lang="en-US"/>
          </a:p>
        </p:txBody>
      </p:sp>
      <p:sp>
        <p:nvSpPr>
          <p:cNvPr id="19" name="Picture Placeholder 17">
            <a:extLst>
              <a:ext uri="{FF2B5EF4-FFF2-40B4-BE49-F238E27FC236}">
                <a16:creationId xmlns:a16="http://schemas.microsoft.com/office/drawing/2014/main" id="{4E9E1430-EB5C-5281-5053-77D27B75C274}"/>
              </a:ext>
            </a:extLst>
          </p:cNvPr>
          <p:cNvSpPr>
            <a:spLocks noGrp="1"/>
          </p:cNvSpPr>
          <p:nvPr>
            <p:ph type="pic" sz="quarter" idx="14"/>
          </p:nvPr>
        </p:nvSpPr>
        <p:spPr>
          <a:xfrm>
            <a:off x="3580088" y="2129523"/>
            <a:ext cx="2286000" cy="1665287"/>
          </a:xfrm>
          <a:solidFill>
            <a:schemeClr val="bg1"/>
          </a:solidFill>
        </p:spPr>
        <p:txBody>
          <a:bodyPr/>
          <a:lstStyle/>
          <a:p>
            <a:endParaRPr lang="en-US"/>
          </a:p>
        </p:txBody>
      </p:sp>
      <p:sp>
        <p:nvSpPr>
          <p:cNvPr id="20" name="Picture Placeholder 17">
            <a:extLst>
              <a:ext uri="{FF2B5EF4-FFF2-40B4-BE49-F238E27FC236}">
                <a16:creationId xmlns:a16="http://schemas.microsoft.com/office/drawing/2014/main" id="{FE39FDF5-404D-1BC6-0CCD-7E94B6B62A4C}"/>
              </a:ext>
            </a:extLst>
          </p:cNvPr>
          <p:cNvSpPr>
            <a:spLocks noGrp="1"/>
          </p:cNvSpPr>
          <p:nvPr>
            <p:ph type="pic" sz="quarter" idx="15"/>
          </p:nvPr>
        </p:nvSpPr>
        <p:spPr>
          <a:xfrm>
            <a:off x="6325151" y="2092684"/>
            <a:ext cx="2286000" cy="1665287"/>
          </a:xfrm>
          <a:solidFill>
            <a:schemeClr val="bg1"/>
          </a:solidFill>
        </p:spPr>
        <p:txBody>
          <a:bodyPr/>
          <a:lstStyle/>
          <a:p>
            <a:endParaRPr lang="en-US"/>
          </a:p>
        </p:txBody>
      </p:sp>
      <p:sp>
        <p:nvSpPr>
          <p:cNvPr id="21" name="Picture Placeholder 17">
            <a:extLst>
              <a:ext uri="{FF2B5EF4-FFF2-40B4-BE49-F238E27FC236}">
                <a16:creationId xmlns:a16="http://schemas.microsoft.com/office/drawing/2014/main" id="{F144A7AB-7AA3-1E7A-DFED-558710C269C7}"/>
              </a:ext>
            </a:extLst>
          </p:cNvPr>
          <p:cNvSpPr>
            <a:spLocks noGrp="1"/>
          </p:cNvSpPr>
          <p:nvPr>
            <p:ph type="pic" sz="quarter" idx="16"/>
          </p:nvPr>
        </p:nvSpPr>
        <p:spPr>
          <a:xfrm>
            <a:off x="9067800" y="2069089"/>
            <a:ext cx="2286000" cy="1665287"/>
          </a:xfrm>
          <a:solidFill>
            <a:schemeClr val="bg1"/>
          </a:solidFill>
        </p:spPr>
        <p:txBody>
          <a:bodyPr/>
          <a:lstStyle/>
          <a:p>
            <a:endParaRPr lang="en-US"/>
          </a:p>
        </p:txBody>
      </p:sp>
      <p:sp>
        <p:nvSpPr>
          <p:cNvPr id="22" name="Title Placeholder 1">
            <a:extLst>
              <a:ext uri="{FF2B5EF4-FFF2-40B4-BE49-F238E27FC236}">
                <a16:creationId xmlns:a16="http://schemas.microsoft.com/office/drawing/2014/main" id="{63B4EC44-32AD-F924-456E-CD26EC41D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Tree>
    <p:extLst>
      <p:ext uri="{BB962C8B-B14F-4D97-AF65-F5344CB8AC3E}">
        <p14:creationId xmlns:p14="http://schemas.microsoft.com/office/powerpoint/2010/main" val="3170996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with imag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1B4D14C5-84B1-6CD4-C6D1-4B08FC767B7B}"/>
              </a:ext>
            </a:extLst>
          </p:cNvPr>
          <p:cNvSpPr>
            <a:spLocks noGrp="1"/>
          </p:cNvSpPr>
          <p:nvPr>
            <p:ph type="pic" sz="quarter" idx="11"/>
          </p:nvPr>
        </p:nvSpPr>
        <p:spPr>
          <a:xfrm>
            <a:off x="0" y="0"/>
            <a:ext cx="12192000" cy="3510455"/>
          </a:xfrm>
          <a:solidFill>
            <a:schemeClr val="bg1"/>
          </a:solidFill>
        </p:spPr>
        <p:txBody>
          <a:bodyPr/>
          <a:lstStyle/>
          <a:p>
            <a:endParaRPr lang="en-US" dirty="0"/>
          </a:p>
        </p:txBody>
      </p:sp>
      <p:sp>
        <p:nvSpPr>
          <p:cNvPr id="5" name="Footer Placeholder 3">
            <a:extLst>
              <a:ext uri="{FF2B5EF4-FFF2-40B4-BE49-F238E27FC236}">
                <a16:creationId xmlns:a16="http://schemas.microsoft.com/office/drawing/2014/main" id="{46941666-6164-ECB4-87E5-425C6010E2D6}"/>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6" name="Slide Number Placeholder 2">
            <a:extLst>
              <a:ext uri="{FF2B5EF4-FFF2-40B4-BE49-F238E27FC236}">
                <a16:creationId xmlns:a16="http://schemas.microsoft.com/office/drawing/2014/main" id="{23D5052B-A503-D67B-CEEE-5B9DCF9F6204}"/>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14" name="Content Placeholder 3">
            <a:extLst>
              <a:ext uri="{FF2B5EF4-FFF2-40B4-BE49-F238E27FC236}">
                <a16:creationId xmlns:a16="http://schemas.microsoft.com/office/drawing/2014/main" id="{4701F943-CE65-428E-21FD-7ED5A146F462}"/>
              </a:ext>
            </a:extLst>
          </p:cNvPr>
          <p:cNvSpPr>
            <a:spLocks noGrp="1"/>
          </p:cNvSpPr>
          <p:nvPr>
            <p:ph sz="half" idx="2"/>
          </p:nvPr>
        </p:nvSpPr>
        <p:spPr>
          <a:xfrm>
            <a:off x="838200" y="3753643"/>
            <a:ext cx="4978400" cy="191422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8" name="Content Placeholder 3">
            <a:extLst>
              <a:ext uri="{FF2B5EF4-FFF2-40B4-BE49-F238E27FC236}">
                <a16:creationId xmlns:a16="http://schemas.microsoft.com/office/drawing/2014/main" id="{FF0FA4CA-7EDE-686E-536F-B0C5FA39672F}"/>
              </a:ext>
            </a:extLst>
          </p:cNvPr>
          <p:cNvSpPr>
            <a:spLocks noGrp="1"/>
          </p:cNvSpPr>
          <p:nvPr>
            <p:ph sz="half" idx="10"/>
          </p:nvPr>
        </p:nvSpPr>
        <p:spPr>
          <a:xfrm>
            <a:off x="6375400" y="3753643"/>
            <a:ext cx="4978400" cy="191422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3" name="Text Placeholder 4">
            <a:extLst>
              <a:ext uri="{FF2B5EF4-FFF2-40B4-BE49-F238E27FC236}">
                <a16:creationId xmlns:a16="http://schemas.microsoft.com/office/drawing/2014/main" id="{20E11DEC-4C60-FFD5-7CF4-970DDCDE8F9D}"/>
              </a:ext>
            </a:extLst>
          </p:cNvPr>
          <p:cNvSpPr>
            <a:spLocks noGrp="1"/>
          </p:cNvSpPr>
          <p:nvPr>
            <p:ph type="body" sz="quarter" idx="12"/>
          </p:nvPr>
        </p:nvSpPr>
        <p:spPr>
          <a:xfrm>
            <a:off x="0" y="731376"/>
            <a:ext cx="7285038" cy="1040624"/>
          </a:xfrm>
          <a:solidFill>
            <a:srgbClr val="000000">
              <a:alpha val="80000"/>
            </a:srgbClr>
          </a:solidFill>
        </p:spPr>
        <p:txBody>
          <a:bodyPr/>
          <a:lstStyle>
            <a:lvl1pPr marL="0" indent="0">
              <a:buFontTx/>
              <a:buNone/>
              <a:defRPr sz="4400" b="1">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800" b="1"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163830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text overlay">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C2FB763-49D6-318D-4692-1916D9E7CA43}"/>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8" name="Slide Number Placeholder 2">
            <a:extLst>
              <a:ext uri="{FF2B5EF4-FFF2-40B4-BE49-F238E27FC236}">
                <a16:creationId xmlns:a16="http://schemas.microsoft.com/office/drawing/2014/main" id="{DF2F7DF9-41FC-DD4D-C632-FC5456552C75}"/>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Picture Placeholder 2">
            <a:extLst>
              <a:ext uri="{FF2B5EF4-FFF2-40B4-BE49-F238E27FC236}">
                <a16:creationId xmlns:a16="http://schemas.microsoft.com/office/drawing/2014/main" id="{EBE9120F-5DCE-02A5-B816-E762C2A2FD0F}"/>
              </a:ext>
            </a:extLst>
          </p:cNvPr>
          <p:cNvSpPr>
            <a:spLocks noGrp="1"/>
          </p:cNvSpPr>
          <p:nvPr>
            <p:ph type="pic" sz="quarter" idx="10"/>
          </p:nvPr>
        </p:nvSpPr>
        <p:spPr>
          <a:xfrm>
            <a:off x="0" y="1304091"/>
            <a:ext cx="12192000" cy="4402137"/>
          </a:xfrm>
          <a:solidFill>
            <a:schemeClr val="bg1"/>
          </a:solidFill>
        </p:spPr>
        <p:txBody>
          <a:bodyPr/>
          <a:lstStyle/>
          <a:p>
            <a:endParaRPr lang="en-US"/>
          </a:p>
        </p:txBody>
      </p:sp>
      <p:sp>
        <p:nvSpPr>
          <p:cNvPr id="3" name="Text Placeholder 4">
            <a:extLst>
              <a:ext uri="{FF2B5EF4-FFF2-40B4-BE49-F238E27FC236}">
                <a16:creationId xmlns:a16="http://schemas.microsoft.com/office/drawing/2014/main" id="{E0C45461-0B4C-62E5-DAEF-B43FD974A403}"/>
              </a:ext>
            </a:extLst>
          </p:cNvPr>
          <p:cNvSpPr>
            <a:spLocks noGrp="1"/>
          </p:cNvSpPr>
          <p:nvPr>
            <p:ph type="body" sz="quarter" idx="11"/>
          </p:nvPr>
        </p:nvSpPr>
        <p:spPr>
          <a:xfrm>
            <a:off x="0" y="3682166"/>
            <a:ext cx="7285038" cy="2024062"/>
          </a:xfrm>
          <a:solidFill>
            <a:srgbClr val="000000">
              <a:alpha val="80000"/>
            </a:srgbClr>
          </a:solidFill>
        </p:spPr>
        <p:txBody>
          <a:bodyPr/>
          <a:lstStyle>
            <a:lvl1pPr marL="0" indent="0">
              <a:buFontTx/>
              <a:buNone/>
              <a:defRPr sz="4400" b="1">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800" b="1"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3872268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ro with imag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13C78D29-D9C1-7ECD-21B5-E565D28A1359}"/>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8" name="Slide Number Placeholder 2">
            <a:extLst>
              <a:ext uri="{FF2B5EF4-FFF2-40B4-BE49-F238E27FC236}">
                <a16:creationId xmlns:a16="http://schemas.microsoft.com/office/drawing/2014/main" id="{3ECF8D22-7563-6639-F0EB-71D10CCB11E8}"/>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Title 1">
            <a:extLst>
              <a:ext uri="{FF2B5EF4-FFF2-40B4-BE49-F238E27FC236}">
                <a16:creationId xmlns:a16="http://schemas.microsoft.com/office/drawing/2014/main" id="{761766B9-2714-A85F-0841-0F087FA636B2}"/>
              </a:ext>
            </a:extLst>
          </p:cNvPr>
          <p:cNvSpPr>
            <a:spLocks noGrp="1"/>
          </p:cNvSpPr>
          <p:nvPr>
            <p:ph type="title"/>
          </p:nvPr>
        </p:nvSpPr>
        <p:spPr>
          <a:xfrm>
            <a:off x="838200" y="1029494"/>
            <a:ext cx="5181600" cy="1325563"/>
          </a:xfrm>
          <a:prstGeom prst="rect">
            <a:avLst/>
          </a:prstGeom>
        </p:spPr>
        <p:txBody>
          <a:bodyPr>
            <a:normAutofit/>
          </a:bodyPr>
          <a:lstStyle>
            <a:lvl1pPr>
              <a:defRPr sz="4000"/>
            </a:lvl1pPr>
          </a:lstStyle>
          <a:p>
            <a:r>
              <a:rPr lang="en-GB" dirty="0"/>
              <a:t>Click to edit Master title style</a:t>
            </a:r>
            <a:endParaRPr lang="en-US" dirty="0"/>
          </a:p>
        </p:txBody>
      </p:sp>
      <p:sp>
        <p:nvSpPr>
          <p:cNvPr id="3" name="Content Placeholder 3">
            <a:extLst>
              <a:ext uri="{FF2B5EF4-FFF2-40B4-BE49-F238E27FC236}">
                <a16:creationId xmlns:a16="http://schemas.microsoft.com/office/drawing/2014/main" id="{7A2AE734-3100-1100-F7A3-6FF309E7665D}"/>
              </a:ext>
            </a:extLst>
          </p:cNvPr>
          <p:cNvSpPr>
            <a:spLocks noGrp="1"/>
          </p:cNvSpPr>
          <p:nvPr>
            <p:ph sz="half" idx="2"/>
          </p:nvPr>
        </p:nvSpPr>
        <p:spPr>
          <a:xfrm>
            <a:off x="838200" y="2613025"/>
            <a:ext cx="5181600" cy="31011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9" name="Picture Placeholder 9">
            <a:extLst>
              <a:ext uri="{FF2B5EF4-FFF2-40B4-BE49-F238E27FC236}">
                <a16:creationId xmlns:a16="http://schemas.microsoft.com/office/drawing/2014/main" id="{A19E30B8-05AB-CFB9-7027-7BD8380979C2}"/>
              </a:ext>
            </a:extLst>
          </p:cNvPr>
          <p:cNvSpPr>
            <a:spLocks noGrp="1"/>
          </p:cNvSpPr>
          <p:nvPr>
            <p:ph type="pic" sz="quarter" idx="10"/>
          </p:nvPr>
        </p:nvSpPr>
        <p:spPr>
          <a:xfrm>
            <a:off x="6543358" y="1027113"/>
            <a:ext cx="4691062" cy="4686300"/>
          </a:xfrm>
          <a:solidFill>
            <a:schemeClr val="bg1"/>
          </a:solidFill>
        </p:spPr>
        <p:txBody>
          <a:bodyPr/>
          <a:lstStyle/>
          <a:p>
            <a:endParaRPr lang="en-US"/>
          </a:p>
        </p:txBody>
      </p:sp>
    </p:spTree>
    <p:extLst>
      <p:ext uri="{BB962C8B-B14F-4D97-AF65-F5344CB8AC3E}">
        <p14:creationId xmlns:p14="http://schemas.microsoft.com/office/powerpoint/2010/main" val="1593214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5B4061B2-6A8E-40C8-1AC8-4FD221DF9C25}"/>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2C5CBBF2-5E03-5DE9-1C7D-5C5C35D2A765}"/>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Text Placeholder 2">
            <a:extLst>
              <a:ext uri="{FF2B5EF4-FFF2-40B4-BE49-F238E27FC236}">
                <a16:creationId xmlns:a16="http://schemas.microsoft.com/office/drawing/2014/main" id="{857C2618-912F-B4C5-FD7C-159DE4EF3448}"/>
              </a:ext>
            </a:extLst>
          </p:cNvPr>
          <p:cNvSpPr>
            <a:spLocks noGrp="1"/>
          </p:cNvSpPr>
          <p:nvPr>
            <p:ph type="body" sz="quarter" idx="12"/>
          </p:nvPr>
        </p:nvSpPr>
        <p:spPr>
          <a:xfrm>
            <a:off x="1674019" y="1092319"/>
            <a:ext cx="8843962" cy="777875"/>
          </a:xfrm>
        </p:spPr>
        <p:txBody>
          <a:bodyPr>
            <a:noAutofit/>
          </a:bodyPr>
          <a:lstStyle>
            <a:lvl1pPr marL="0" indent="0">
              <a:buNone/>
              <a:defRPr sz="40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a:p>
        </p:txBody>
      </p:sp>
      <p:sp>
        <p:nvSpPr>
          <p:cNvPr id="3" name="Text Placeholder 2">
            <a:extLst>
              <a:ext uri="{FF2B5EF4-FFF2-40B4-BE49-F238E27FC236}">
                <a16:creationId xmlns:a16="http://schemas.microsoft.com/office/drawing/2014/main" id="{220BA918-B088-78ED-160A-63BC35A3CC03}"/>
              </a:ext>
            </a:extLst>
          </p:cNvPr>
          <p:cNvSpPr>
            <a:spLocks noGrp="1"/>
          </p:cNvSpPr>
          <p:nvPr>
            <p:ph type="body" sz="quarter" idx="13"/>
          </p:nvPr>
        </p:nvSpPr>
        <p:spPr>
          <a:xfrm>
            <a:off x="1674019" y="2227358"/>
            <a:ext cx="8843962" cy="2276403"/>
          </a:xfrm>
        </p:spPr>
        <p:txBody>
          <a:bodyPr>
            <a:noAutofit/>
          </a:bodyPr>
          <a:lstStyle>
            <a:lvl1pPr marL="0" indent="0" algn="ctr">
              <a:buNone/>
              <a:defRPr sz="2800"/>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a:p>
        </p:txBody>
      </p:sp>
    </p:spTree>
    <p:extLst>
      <p:ext uri="{BB962C8B-B14F-4D97-AF65-F5344CB8AC3E}">
        <p14:creationId xmlns:p14="http://schemas.microsoft.com/office/powerpoint/2010/main" val="3145399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illars">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01D034C8-D102-8579-EE55-99A26327D95D}"/>
              </a:ext>
            </a:extLst>
          </p:cNvPr>
          <p:cNvSpPr>
            <a:spLocks noGrp="1"/>
          </p:cNvSpPr>
          <p:nvPr>
            <p:ph type="ftr" sz="quarter" idx="10"/>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11" name="Slide Number Placeholder 2">
            <a:extLst>
              <a:ext uri="{FF2B5EF4-FFF2-40B4-BE49-F238E27FC236}">
                <a16:creationId xmlns:a16="http://schemas.microsoft.com/office/drawing/2014/main" id="{1886ADED-B065-CE55-BF7E-56F5603100D5}"/>
              </a:ext>
            </a:extLst>
          </p:cNvPr>
          <p:cNvSpPr>
            <a:spLocks noGrp="1"/>
          </p:cNvSpPr>
          <p:nvPr>
            <p:ph type="sldNum" sz="quarter" idx="11"/>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Content Placeholder 1">
            <a:extLst>
              <a:ext uri="{FF2B5EF4-FFF2-40B4-BE49-F238E27FC236}">
                <a16:creationId xmlns:a16="http://schemas.microsoft.com/office/drawing/2014/main" id="{ACA7E5FA-E162-81CB-B527-AAA74948DB9E}"/>
              </a:ext>
            </a:extLst>
          </p:cNvPr>
          <p:cNvSpPr txBox="1">
            <a:spLocks/>
          </p:cNvSpPr>
          <p:nvPr userDrawn="1"/>
        </p:nvSpPr>
        <p:spPr>
          <a:xfrm>
            <a:off x="838199" y="1910686"/>
            <a:ext cx="2448000" cy="4337162"/>
          </a:xfrm>
          <a:prstGeom prst="rect">
            <a:avLst/>
          </a:prstGeom>
          <a:solidFill>
            <a:srgbClr val="151615"/>
          </a:solidFill>
        </p:spPr>
        <p:txBody>
          <a:bodyPr lIns="144000" tIns="216000" rIns="14400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200" dirty="0">
              <a:solidFill>
                <a:schemeClr val="bg1"/>
              </a:solidFill>
            </a:endParaRPr>
          </a:p>
        </p:txBody>
      </p:sp>
      <p:sp>
        <p:nvSpPr>
          <p:cNvPr id="3" name="Content Placeholder 1">
            <a:extLst>
              <a:ext uri="{FF2B5EF4-FFF2-40B4-BE49-F238E27FC236}">
                <a16:creationId xmlns:a16="http://schemas.microsoft.com/office/drawing/2014/main" id="{FF1B3671-56CA-FE4A-25AD-49CB49FEA49B}"/>
              </a:ext>
            </a:extLst>
          </p:cNvPr>
          <p:cNvSpPr txBox="1">
            <a:spLocks/>
          </p:cNvSpPr>
          <p:nvPr userDrawn="1"/>
        </p:nvSpPr>
        <p:spPr>
          <a:xfrm>
            <a:off x="3534673" y="1910687"/>
            <a:ext cx="2448000" cy="4337160"/>
          </a:xfrm>
          <a:prstGeom prst="rect">
            <a:avLst/>
          </a:prstGeom>
          <a:solidFill>
            <a:srgbClr val="151615"/>
          </a:solidFill>
        </p:spPr>
        <p:txBody>
          <a:bodyPr lIns="144000" tIns="216000" rIns="144000">
            <a:norm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endParaRPr lang="en-GB" sz="1200" dirty="0">
              <a:solidFill>
                <a:schemeClr val="bg1"/>
              </a:solidFill>
            </a:endParaRPr>
          </a:p>
        </p:txBody>
      </p:sp>
      <p:sp>
        <p:nvSpPr>
          <p:cNvPr id="4" name="Content Placeholder 1">
            <a:extLst>
              <a:ext uri="{FF2B5EF4-FFF2-40B4-BE49-F238E27FC236}">
                <a16:creationId xmlns:a16="http://schemas.microsoft.com/office/drawing/2014/main" id="{524AAEAC-C328-3806-5976-9C71AC465A39}"/>
              </a:ext>
            </a:extLst>
          </p:cNvPr>
          <p:cNvSpPr txBox="1">
            <a:spLocks/>
          </p:cNvSpPr>
          <p:nvPr userDrawn="1"/>
        </p:nvSpPr>
        <p:spPr>
          <a:xfrm>
            <a:off x="6231147" y="1903274"/>
            <a:ext cx="2448000" cy="4345125"/>
          </a:xfrm>
          <a:prstGeom prst="rect">
            <a:avLst/>
          </a:prstGeom>
          <a:solidFill>
            <a:srgbClr val="151615"/>
          </a:solidFill>
        </p:spPr>
        <p:txBody>
          <a:bodyPr lIns="144000" tIns="216000" rIns="144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200" dirty="0">
              <a:solidFill>
                <a:schemeClr val="bg1"/>
              </a:solidFill>
            </a:endParaRPr>
          </a:p>
        </p:txBody>
      </p:sp>
      <p:sp>
        <p:nvSpPr>
          <p:cNvPr id="5" name="Content Placeholder 1">
            <a:extLst>
              <a:ext uri="{FF2B5EF4-FFF2-40B4-BE49-F238E27FC236}">
                <a16:creationId xmlns:a16="http://schemas.microsoft.com/office/drawing/2014/main" id="{08D60CE1-E740-E296-0618-292DD2EC2B4B}"/>
              </a:ext>
            </a:extLst>
          </p:cNvPr>
          <p:cNvSpPr txBox="1">
            <a:spLocks/>
          </p:cNvSpPr>
          <p:nvPr userDrawn="1"/>
        </p:nvSpPr>
        <p:spPr>
          <a:xfrm>
            <a:off x="8927621" y="1910687"/>
            <a:ext cx="2448000" cy="4337160"/>
          </a:xfrm>
          <a:prstGeom prst="rect">
            <a:avLst/>
          </a:prstGeom>
          <a:solidFill>
            <a:srgbClr val="151615"/>
          </a:solidFill>
        </p:spPr>
        <p:txBody>
          <a:bodyPr lIns="144000" tIns="216000" rIns="144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200" dirty="0">
              <a:solidFill>
                <a:schemeClr val="bg1"/>
              </a:solidFill>
            </a:endParaRPr>
          </a:p>
        </p:txBody>
      </p:sp>
      <p:sp>
        <p:nvSpPr>
          <p:cNvPr id="6" name="Title Placeholder 1">
            <a:extLst>
              <a:ext uri="{FF2B5EF4-FFF2-40B4-BE49-F238E27FC236}">
                <a16:creationId xmlns:a16="http://schemas.microsoft.com/office/drawing/2014/main" id="{17E52D85-1326-7E55-F6A8-BA6018AD9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
        <p:nvSpPr>
          <p:cNvPr id="9" name="TextBox 8">
            <a:extLst>
              <a:ext uri="{FF2B5EF4-FFF2-40B4-BE49-F238E27FC236}">
                <a16:creationId xmlns:a16="http://schemas.microsoft.com/office/drawing/2014/main" id="{0A2A3284-21A4-BBCF-531A-CE394545AC77}"/>
              </a:ext>
            </a:extLst>
          </p:cNvPr>
          <p:cNvSpPr txBox="1"/>
          <p:nvPr userDrawn="1"/>
        </p:nvSpPr>
        <p:spPr>
          <a:xfrm>
            <a:off x="3731740" y="2191265"/>
            <a:ext cx="2018271" cy="369332"/>
          </a:xfrm>
          <a:prstGeom prst="rect">
            <a:avLst/>
          </a:prstGeom>
          <a:noFill/>
        </p:spPr>
        <p:txBody>
          <a:bodyPr wrap="square" rtlCol="0">
            <a:spAutoFit/>
          </a:bodyPr>
          <a:lstStyle/>
          <a:p>
            <a:endParaRPr lang="en-US" dirty="0">
              <a:solidFill>
                <a:schemeClr val="bg1"/>
              </a:solidFill>
            </a:endParaRPr>
          </a:p>
        </p:txBody>
      </p:sp>
      <p:sp>
        <p:nvSpPr>
          <p:cNvPr id="12" name="TextBox 11">
            <a:extLst>
              <a:ext uri="{FF2B5EF4-FFF2-40B4-BE49-F238E27FC236}">
                <a16:creationId xmlns:a16="http://schemas.microsoft.com/office/drawing/2014/main" id="{12192ABA-CC8D-6095-5BCB-6D61B2BD17B1}"/>
              </a:ext>
            </a:extLst>
          </p:cNvPr>
          <p:cNvSpPr txBox="1"/>
          <p:nvPr userDrawn="1"/>
        </p:nvSpPr>
        <p:spPr>
          <a:xfrm>
            <a:off x="6441988" y="2191265"/>
            <a:ext cx="2018271" cy="369332"/>
          </a:xfrm>
          <a:prstGeom prst="rect">
            <a:avLst/>
          </a:prstGeom>
          <a:noFill/>
        </p:spPr>
        <p:txBody>
          <a:bodyPr wrap="square" rtlCol="0">
            <a:spAutoFit/>
          </a:bodyPr>
          <a:lstStyle/>
          <a:p>
            <a:endParaRPr lang="en-US" dirty="0">
              <a:solidFill>
                <a:schemeClr val="bg1"/>
              </a:solidFill>
            </a:endParaRPr>
          </a:p>
        </p:txBody>
      </p:sp>
      <p:sp>
        <p:nvSpPr>
          <p:cNvPr id="13" name="TextBox 12">
            <a:extLst>
              <a:ext uri="{FF2B5EF4-FFF2-40B4-BE49-F238E27FC236}">
                <a16:creationId xmlns:a16="http://schemas.microsoft.com/office/drawing/2014/main" id="{0BD4409E-DBC9-74F3-C0FB-540E644E464A}"/>
              </a:ext>
            </a:extLst>
          </p:cNvPr>
          <p:cNvSpPr txBox="1"/>
          <p:nvPr userDrawn="1"/>
        </p:nvSpPr>
        <p:spPr>
          <a:xfrm>
            <a:off x="9127523" y="2191265"/>
            <a:ext cx="2018271" cy="369332"/>
          </a:xfrm>
          <a:prstGeom prst="rect">
            <a:avLst/>
          </a:prstGeom>
          <a:noFill/>
        </p:spPr>
        <p:txBody>
          <a:bodyPr wrap="square" rtlCol="0">
            <a:spAutoFit/>
          </a:bodyPr>
          <a:lstStyle/>
          <a:p>
            <a:endParaRPr lang="en-US" dirty="0">
              <a:solidFill>
                <a:schemeClr val="bg1"/>
              </a:solidFill>
            </a:endParaRPr>
          </a:p>
        </p:txBody>
      </p:sp>
      <p:sp>
        <p:nvSpPr>
          <p:cNvPr id="15" name="TextBox 14">
            <a:extLst>
              <a:ext uri="{FF2B5EF4-FFF2-40B4-BE49-F238E27FC236}">
                <a16:creationId xmlns:a16="http://schemas.microsoft.com/office/drawing/2014/main" id="{AC0FB335-7387-3824-E15D-FF0FD9EDAF00}"/>
              </a:ext>
            </a:extLst>
          </p:cNvPr>
          <p:cNvSpPr txBox="1"/>
          <p:nvPr userDrawn="1"/>
        </p:nvSpPr>
        <p:spPr>
          <a:xfrm>
            <a:off x="3739978" y="2103621"/>
            <a:ext cx="2018271" cy="369332"/>
          </a:xfrm>
          <a:prstGeom prst="rect">
            <a:avLst/>
          </a:prstGeom>
          <a:noFill/>
        </p:spPr>
        <p:txBody>
          <a:bodyPr wrap="square" rtlCol="0">
            <a:spAutoFit/>
          </a:bodyPr>
          <a:lstStyle/>
          <a:p>
            <a:endParaRPr lang="en-US" dirty="0">
              <a:solidFill>
                <a:schemeClr val="bg1"/>
              </a:solidFill>
            </a:endParaRPr>
          </a:p>
        </p:txBody>
      </p:sp>
      <p:sp>
        <p:nvSpPr>
          <p:cNvPr id="19" name="TextBox 18">
            <a:extLst>
              <a:ext uri="{FF2B5EF4-FFF2-40B4-BE49-F238E27FC236}">
                <a16:creationId xmlns:a16="http://schemas.microsoft.com/office/drawing/2014/main" id="{3ECB7E24-5C04-C47A-A216-8F0506D56539}"/>
              </a:ext>
            </a:extLst>
          </p:cNvPr>
          <p:cNvSpPr txBox="1"/>
          <p:nvPr userDrawn="1"/>
        </p:nvSpPr>
        <p:spPr>
          <a:xfrm>
            <a:off x="3735860" y="2191265"/>
            <a:ext cx="2018271" cy="369332"/>
          </a:xfrm>
          <a:prstGeom prst="rect">
            <a:avLst/>
          </a:prstGeom>
          <a:noFill/>
        </p:spPr>
        <p:txBody>
          <a:bodyPr wrap="square" rtlCol="0">
            <a:spAutoFit/>
          </a:bodyPr>
          <a:lstStyle/>
          <a:p>
            <a:endParaRPr lang="en-US" dirty="0">
              <a:solidFill>
                <a:schemeClr val="bg1"/>
              </a:solidFill>
            </a:endParaRPr>
          </a:p>
        </p:txBody>
      </p:sp>
      <p:sp>
        <p:nvSpPr>
          <p:cNvPr id="20" name="TextBox 19">
            <a:extLst>
              <a:ext uri="{FF2B5EF4-FFF2-40B4-BE49-F238E27FC236}">
                <a16:creationId xmlns:a16="http://schemas.microsoft.com/office/drawing/2014/main" id="{CAB4A4BF-A7A7-3563-8738-337C9ABE8690}"/>
              </a:ext>
            </a:extLst>
          </p:cNvPr>
          <p:cNvSpPr txBox="1"/>
          <p:nvPr userDrawn="1"/>
        </p:nvSpPr>
        <p:spPr>
          <a:xfrm>
            <a:off x="6446108" y="2191265"/>
            <a:ext cx="2018271" cy="369332"/>
          </a:xfrm>
          <a:prstGeom prst="rect">
            <a:avLst/>
          </a:prstGeom>
          <a:noFill/>
        </p:spPr>
        <p:txBody>
          <a:bodyPr wrap="square" rtlCol="0">
            <a:spAutoFit/>
          </a:bodyPr>
          <a:lstStyle/>
          <a:p>
            <a:endParaRPr lang="en-US" dirty="0">
              <a:solidFill>
                <a:schemeClr val="bg1"/>
              </a:solidFill>
            </a:endParaRPr>
          </a:p>
        </p:txBody>
      </p:sp>
      <p:sp>
        <p:nvSpPr>
          <p:cNvPr id="21" name="TextBox 20">
            <a:extLst>
              <a:ext uri="{FF2B5EF4-FFF2-40B4-BE49-F238E27FC236}">
                <a16:creationId xmlns:a16="http://schemas.microsoft.com/office/drawing/2014/main" id="{DDE7CFE4-23FD-B85C-FD57-4C854D018005}"/>
              </a:ext>
            </a:extLst>
          </p:cNvPr>
          <p:cNvSpPr txBox="1"/>
          <p:nvPr userDrawn="1"/>
        </p:nvSpPr>
        <p:spPr>
          <a:xfrm>
            <a:off x="9131643" y="2191265"/>
            <a:ext cx="2018271" cy="369332"/>
          </a:xfrm>
          <a:prstGeom prst="rect">
            <a:avLst/>
          </a:prstGeom>
          <a:noFill/>
        </p:spPr>
        <p:txBody>
          <a:bodyPr wrap="square" rtlCol="0">
            <a:spAutoFit/>
          </a:bodyPr>
          <a:lstStyle/>
          <a:p>
            <a:endParaRPr lang="en-US" dirty="0">
              <a:solidFill>
                <a:schemeClr val="bg1"/>
              </a:solidFill>
            </a:endParaRPr>
          </a:p>
        </p:txBody>
      </p:sp>
      <p:sp>
        <p:nvSpPr>
          <p:cNvPr id="22" name="Text Placeholder 17">
            <a:extLst>
              <a:ext uri="{FF2B5EF4-FFF2-40B4-BE49-F238E27FC236}">
                <a16:creationId xmlns:a16="http://schemas.microsoft.com/office/drawing/2014/main" id="{20432EEF-C1C7-20C5-69B1-0DD3C350F103}"/>
              </a:ext>
            </a:extLst>
          </p:cNvPr>
          <p:cNvSpPr>
            <a:spLocks noGrp="1"/>
          </p:cNvSpPr>
          <p:nvPr>
            <p:ph type="body" sz="quarter" idx="12"/>
          </p:nvPr>
        </p:nvSpPr>
        <p:spPr>
          <a:xfrm>
            <a:off x="1040643" y="2233542"/>
            <a:ext cx="2043112" cy="3684588"/>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3" name="Text Placeholder 17">
            <a:extLst>
              <a:ext uri="{FF2B5EF4-FFF2-40B4-BE49-F238E27FC236}">
                <a16:creationId xmlns:a16="http://schemas.microsoft.com/office/drawing/2014/main" id="{4BED6509-F066-59EA-DC39-01F19D195A89}"/>
              </a:ext>
            </a:extLst>
          </p:cNvPr>
          <p:cNvSpPr>
            <a:spLocks noGrp="1"/>
          </p:cNvSpPr>
          <p:nvPr>
            <p:ph type="body" sz="quarter" idx="13"/>
          </p:nvPr>
        </p:nvSpPr>
        <p:spPr>
          <a:xfrm>
            <a:off x="3720781" y="2233542"/>
            <a:ext cx="2043112" cy="3684588"/>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4" name="Text Placeholder 17">
            <a:extLst>
              <a:ext uri="{FF2B5EF4-FFF2-40B4-BE49-F238E27FC236}">
                <a16:creationId xmlns:a16="http://schemas.microsoft.com/office/drawing/2014/main" id="{DC7826A2-A979-DF0C-67DC-C84107C45767}"/>
              </a:ext>
            </a:extLst>
          </p:cNvPr>
          <p:cNvSpPr>
            <a:spLocks noGrp="1"/>
          </p:cNvSpPr>
          <p:nvPr>
            <p:ph type="body" sz="quarter" idx="14"/>
          </p:nvPr>
        </p:nvSpPr>
        <p:spPr>
          <a:xfrm>
            <a:off x="6442961" y="2233542"/>
            <a:ext cx="2043112" cy="3684588"/>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5" name="Text Placeholder 17">
            <a:extLst>
              <a:ext uri="{FF2B5EF4-FFF2-40B4-BE49-F238E27FC236}">
                <a16:creationId xmlns:a16="http://schemas.microsoft.com/office/drawing/2014/main" id="{2DEA2A31-1922-3D4C-3353-A6DC8ADB8938}"/>
              </a:ext>
            </a:extLst>
          </p:cNvPr>
          <p:cNvSpPr>
            <a:spLocks noGrp="1"/>
          </p:cNvSpPr>
          <p:nvPr>
            <p:ph type="body" sz="quarter" idx="15"/>
          </p:nvPr>
        </p:nvSpPr>
        <p:spPr>
          <a:xfrm>
            <a:off x="9133610" y="2233542"/>
            <a:ext cx="2043112" cy="3684588"/>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762796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column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F9D1-23D4-859F-7D87-5A3D5103DE88}"/>
              </a:ext>
            </a:extLst>
          </p:cNvPr>
          <p:cNvSpPr>
            <a:spLocks noGrp="1"/>
          </p:cNvSpPr>
          <p:nvPr>
            <p:ph type="title"/>
          </p:nvPr>
        </p:nvSpPr>
        <p:spPr/>
        <p:txBody>
          <a:bodyPr/>
          <a:lstStyle/>
          <a:p>
            <a:r>
              <a:rPr lang="en-GB" dirty="0"/>
              <a:t>Click to edit Master title style</a:t>
            </a:r>
            <a:endParaRPr lang="en-US" dirty="0"/>
          </a:p>
        </p:txBody>
      </p:sp>
      <p:sp>
        <p:nvSpPr>
          <p:cNvPr id="3" name="Footer Placeholder 2">
            <a:extLst>
              <a:ext uri="{FF2B5EF4-FFF2-40B4-BE49-F238E27FC236}">
                <a16:creationId xmlns:a16="http://schemas.microsoft.com/office/drawing/2014/main" id="{3F1835C2-B6A8-1CE9-8D40-FE0EE115840D}"/>
              </a:ext>
            </a:extLst>
          </p:cNvPr>
          <p:cNvSpPr>
            <a:spLocks noGrp="1"/>
          </p:cNvSpPr>
          <p:nvPr>
            <p:ph type="ftr" sz="quarter" idx="10"/>
          </p:nvPr>
        </p:nvSpPr>
        <p:spPr/>
        <p:txBody>
          <a:bodyPr/>
          <a:lstStyle/>
          <a:p>
            <a:pPr algn="r"/>
            <a:r>
              <a:rPr lang="en-GB"/>
              <a:t>bcs.org</a:t>
            </a:r>
            <a:endParaRPr lang="en-GB" dirty="0"/>
          </a:p>
        </p:txBody>
      </p:sp>
      <p:sp>
        <p:nvSpPr>
          <p:cNvPr id="4" name="Slide Number Placeholder 3">
            <a:extLst>
              <a:ext uri="{FF2B5EF4-FFF2-40B4-BE49-F238E27FC236}">
                <a16:creationId xmlns:a16="http://schemas.microsoft.com/office/drawing/2014/main" id="{897A5021-8FC2-455B-6B3F-79BB1E86801B}"/>
              </a:ext>
            </a:extLst>
          </p:cNvPr>
          <p:cNvSpPr>
            <a:spLocks noGrp="1"/>
          </p:cNvSpPr>
          <p:nvPr>
            <p:ph type="sldNum" sz="quarter" idx="11"/>
          </p:nvPr>
        </p:nvSpPr>
        <p:spPr/>
        <p:txBody>
          <a:bodyPr/>
          <a:lstStyle/>
          <a:p>
            <a:fld id="{CC1FAFA7-493E-49BA-8E70-4BF319AEABD7}" type="slidenum">
              <a:rPr lang="en-GB" smtClean="0"/>
              <a:pPr/>
              <a:t>‹#›</a:t>
            </a:fld>
            <a:endParaRPr lang="en-GB" dirty="0"/>
          </a:p>
        </p:txBody>
      </p:sp>
      <p:sp>
        <p:nvSpPr>
          <p:cNvPr id="11" name="Text Placeholder 17">
            <a:extLst>
              <a:ext uri="{FF2B5EF4-FFF2-40B4-BE49-F238E27FC236}">
                <a16:creationId xmlns:a16="http://schemas.microsoft.com/office/drawing/2014/main" id="{97659739-3745-B7A7-3A94-1EB7A0DD4DF9}"/>
              </a:ext>
            </a:extLst>
          </p:cNvPr>
          <p:cNvSpPr>
            <a:spLocks noGrp="1"/>
          </p:cNvSpPr>
          <p:nvPr>
            <p:ph type="body" sz="quarter" idx="12" hasCustomPrompt="1"/>
          </p:nvPr>
        </p:nvSpPr>
        <p:spPr>
          <a:xfrm>
            <a:off x="838200" y="2033846"/>
            <a:ext cx="10515600" cy="3505106"/>
          </a:xfrm>
        </p:spPr>
        <p:txBody>
          <a:bodyPr numCol="3">
            <a:noAutofit/>
          </a:bodyPr>
          <a:lstStyle>
            <a:lvl1pPr marL="0" indent="0">
              <a:buNone/>
              <a:defRPr sz="18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Three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Three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dirty="0"/>
              <a:t>Three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dirty="0"/>
          </a:p>
          <a:p>
            <a:pPr lvl="0"/>
            <a:endParaRPr lang="en-GB" dirty="0"/>
          </a:p>
        </p:txBody>
      </p:sp>
    </p:spTree>
    <p:extLst>
      <p:ext uri="{BB962C8B-B14F-4D97-AF65-F5344CB8AC3E}">
        <p14:creationId xmlns:p14="http://schemas.microsoft.com/office/powerpoint/2010/main" val="2588541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2A5EE6A1-3209-4595-5453-6A648CE6FF53}"/>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7" name="Slide Number Placeholder 2">
            <a:extLst>
              <a:ext uri="{FF2B5EF4-FFF2-40B4-BE49-F238E27FC236}">
                <a16:creationId xmlns:a16="http://schemas.microsoft.com/office/drawing/2014/main" id="{6BDE1AF8-3B73-1ACC-DF5C-9A2F255346A0}"/>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Content Placeholder 1">
            <a:extLst>
              <a:ext uri="{FF2B5EF4-FFF2-40B4-BE49-F238E27FC236}">
                <a16:creationId xmlns:a16="http://schemas.microsoft.com/office/drawing/2014/main" id="{6B11646B-95BD-C2A8-121A-1CA61805FC1C}"/>
              </a:ext>
            </a:extLst>
          </p:cNvPr>
          <p:cNvSpPr txBox="1">
            <a:spLocks/>
          </p:cNvSpPr>
          <p:nvPr userDrawn="1"/>
        </p:nvSpPr>
        <p:spPr>
          <a:xfrm>
            <a:off x="838200" y="1866390"/>
            <a:ext cx="4937758" cy="1899461"/>
          </a:xfrm>
          <a:prstGeom prst="rect">
            <a:avLst/>
          </a:prstGeom>
          <a:solidFill>
            <a:srgbClr val="151615"/>
          </a:solidFill>
        </p:spPr>
        <p:txBody>
          <a:bodyPr lIns="360000" tIns="360000" rIns="36000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200" dirty="0">
              <a:solidFill>
                <a:schemeClr val="bg1"/>
              </a:solidFill>
            </a:endParaRPr>
          </a:p>
        </p:txBody>
      </p:sp>
      <p:sp>
        <p:nvSpPr>
          <p:cNvPr id="10" name="Content Placeholder 1">
            <a:extLst>
              <a:ext uri="{FF2B5EF4-FFF2-40B4-BE49-F238E27FC236}">
                <a16:creationId xmlns:a16="http://schemas.microsoft.com/office/drawing/2014/main" id="{7B46D7D8-91E8-00C6-ECF8-208AA36C4D11}"/>
              </a:ext>
            </a:extLst>
          </p:cNvPr>
          <p:cNvSpPr txBox="1">
            <a:spLocks/>
          </p:cNvSpPr>
          <p:nvPr userDrawn="1"/>
        </p:nvSpPr>
        <p:spPr>
          <a:xfrm>
            <a:off x="6416042" y="1870498"/>
            <a:ext cx="4937758" cy="1899460"/>
          </a:xfrm>
          <a:prstGeom prst="rect">
            <a:avLst/>
          </a:prstGeom>
          <a:solidFill>
            <a:srgbClr val="151615"/>
          </a:solidFill>
        </p:spPr>
        <p:txBody>
          <a:bodyPr lIns="360000" tIns="360000" rIns="360000">
            <a:norm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GB" sz="3200" b="1" dirty="0">
              <a:solidFill>
                <a:srgbClr val="B8D000"/>
              </a:solidFill>
            </a:endParaRPr>
          </a:p>
        </p:txBody>
      </p:sp>
      <p:sp>
        <p:nvSpPr>
          <p:cNvPr id="11" name="Content Placeholder 1">
            <a:extLst>
              <a:ext uri="{FF2B5EF4-FFF2-40B4-BE49-F238E27FC236}">
                <a16:creationId xmlns:a16="http://schemas.microsoft.com/office/drawing/2014/main" id="{FD41BC7D-9B5A-B83A-DF69-A324C3AD1FC3}"/>
              </a:ext>
            </a:extLst>
          </p:cNvPr>
          <p:cNvSpPr txBox="1">
            <a:spLocks/>
          </p:cNvSpPr>
          <p:nvPr userDrawn="1"/>
        </p:nvSpPr>
        <p:spPr>
          <a:xfrm>
            <a:off x="838200" y="4034283"/>
            <a:ext cx="4937758" cy="1902949"/>
          </a:xfrm>
          <a:prstGeom prst="rect">
            <a:avLst/>
          </a:prstGeom>
          <a:solidFill>
            <a:srgbClr val="151615"/>
          </a:solidFill>
        </p:spPr>
        <p:txBody>
          <a:bodyPr lIns="360000" tIns="360000" rIns="360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solidFill>
                <a:schemeClr val="bg1"/>
              </a:solidFill>
            </a:endParaRPr>
          </a:p>
        </p:txBody>
      </p:sp>
      <p:sp>
        <p:nvSpPr>
          <p:cNvPr id="12" name="Content Placeholder 1">
            <a:extLst>
              <a:ext uri="{FF2B5EF4-FFF2-40B4-BE49-F238E27FC236}">
                <a16:creationId xmlns:a16="http://schemas.microsoft.com/office/drawing/2014/main" id="{EEFFAA37-061C-5860-68EC-FCB0696C3DCF}"/>
              </a:ext>
            </a:extLst>
          </p:cNvPr>
          <p:cNvSpPr txBox="1">
            <a:spLocks/>
          </p:cNvSpPr>
          <p:nvPr userDrawn="1"/>
        </p:nvSpPr>
        <p:spPr>
          <a:xfrm>
            <a:off x="6416041" y="4037772"/>
            <a:ext cx="4937758" cy="1899460"/>
          </a:xfrm>
          <a:prstGeom prst="rect">
            <a:avLst/>
          </a:prstGeom>
          <a:solidFill>
            <a:srgbClr val="151615"/>
          </a:solidFill>
        </p:spPr>
        <p:txBody>
          <a:bodyPr lIns="360000" tIns="360000" rIns="360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b="1" dirty="0">
              <a:solidFill>
                <a:schemeClr val="bg1"/>
              </a:solidFill>
            </a:endParaRPr>
          </a:p>
        </p:txBody>
      </p:sp>
      <p:sp>
        <p:nvSpPr>
          <p:cNvPr id="13" name="Title Placeholder 1">
            <a:extLst>
              <a:ext uri="{FF2B5EF4-FFF2-40B4-BE49-F238E27FC236}">
                <a16:creationId xmlns:a16="http://schemas.microsoft.com/office/drawing/2014/main" id="{211EDADB-E49E-FB9C-D355-E55B496513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
        <p:nvSpPr>
          <p:cNvPr id="9" name="TextBox 8">
            <a:extLst>
              <a:ext uri="{FF2B5EF4-FFF2-40B4-BE49-F238E27FC236}">
                <a16:creationId xmlns:a16="http://schemas.microsoft.com/office/drawing/2014/main" id="{141FF058-5E02-CFEF-B07F-CFD99800ACD2}"/>
              </a:ext>
            </a:extLst>
          </p:cNvPr>
          <p:cNvSpPr txBox="1"/>
          <p:nvPr userDrawn="1"/>
        </p:nvSpPr>
        <p:spPr>
          <a:xfrm>
            <a:off x="1046204" y="2072470"/>
            <a:ext cx="4506099" cy="1478037"/>
          </a:xfrm>
          <a:prstGeom prst="rect">
            <a:avLst/>
          </a:prstGeom>
          <a:noFill/>
        </p:spPr>
        <p:txBody>
          <a:bodyPr wrap="square" rtlCol="0">
            <a:spAutoFit/>
          </a:bodyPr>
          <a:lstStyle/>
          <a:p>
            <a:endParaRPr lang="en-US" dirty="0">
              <a:solidFill>
                <a:schemeClr val="bg1"/>
              </a:solidFill>
            </a:endParaRPr>
          </a:p>
        </p:txBody>
      </p:sp>
      <p:sp>
        <p:nvSpPr>
          <p:cNvPr id="14" name="TextBox 13">
            <a:extLst>
              <a:ext uri="{FF2B5EF4-FFF2-40B4-BE49-F238E27FC236}">
                <a16:creationId xmlns:a16="http://schemas.microsoft.com/office/drawing/2014/main" id="{5D26A7DD-DC14-E84B-763F-EDC5AA3FFBA2}"/>
              </a:ext>
            </a:extLst>
          </p:cNvPr>
          <p:cNvSpPr txBox="1"/>
          <p:nvPr userDrawn="1"/>
        </p:nvSpPr>
        <p:spPr>
          <a:xfrm>
            <a:off x="6631458" y="2072470"/>
            <a:ext cx="4506099" cy="1478037"/>
          </a:xfrm>
          <a:prstGeom prst="rect">
            <a:avLst/>
          </a:prstGeom>
          <a:noFill/>
        </p:spPr>
        <p:txBody>
          <a:bodyPr wrap="square" rtlCol="0">
            <a:spAutoFit/>
          </a:bodyPr>
          <a:lstStyle/>
          <a:p>
            <a:endParaRPr lang="en-US" dirty="0">
              <a:solidFill>
                <a:schemeClr val="bg1"/>
              </a:solidFill>
            </a:endParaRPr>
          </a:p>
        </p:txBody>
      </p:sp>
      <p:sp>
        <p:nvSpPr>
          <p:cNvPr id="15" name="TextBox 14">
            <a:extLst>
              <a:ext uri="{FF2B5EF4-FFF2-40B4-BE49-F238E27FC236}">
                <a16:creationId xmlns:a16="http://schemas.microsoft.com/office/drawing/2014/main" id="{879F9295-F561-1538-0420-CF529A21B778}"/>
              </a:ext>
            </a:extLst>
          </p:cNvPr>
          <p:cNvSpPr txBox="1"/>
          <p:nvPr userDrawn="1"/>
        </p:nvSpPr>
        <p:spPr>
          <a:xfrm>
            <a:off x="1046204" y="4239021"/>
            <a:ext cx="4506099" cy="1478037"/>
          </a:xfrm>
          <a:prstGeom prst="rect">
            <a:avLst/>
          </a:prstGeom>
          <a:noFill/>
        </p:spPr>
        <p:txBody>
          <a:bodyPr wrap="square" rtlCol="0">
            <a:spAutoFit/>
          </a:bodyPr>
          <a:lstStyle/>
          <a:p>
            <a:endParaRPr lang="en-US" dirty="0">
              <a:solidFill>
                <a:schemeClr val="bg1"/>
              </a:solidFill>
            </a:endParaRPr>
          </a:p>
        </p:txBody>
      </p:sp>
      <p:sp>
        <p:nvSpPr>
          <p:cNvPr id="16" name="TextBox 15">
            <a:extLst>
              <a:ext uri="{FF2B5EF4-FFF2-40B4-BE49-F238E27FC236}">
                <a16:creationId xmlns:a16="http://schemas.microsoft.com/office/drawing/2014/main" id="{62A6FB9D-C25D-F698-E9E7-795432C69C45}"/>
              </a:ext>
            </a:extLst>
          </p:cNvPr>
          <p:cNvSpPr txBox="1"/>
          <p:nvPr userDrawn="1"/>
        </p:nvSpPr>
        <p:spPr>
          <a:xfrm>
            <a:off x="6631458" y="4239021"/>
            <a:ext cx="4506099" cy="1478037"/>
          </a:xfrm>
          <a:prstGeom prst="rect">
            <a:avLst/>
          </a:prstGeom>
          <a:noFill/>
        </p:spPr>
        <p:txBody>
          <a:bodyPr wrap="square" rtlCol="0">
            <a:spAutoFit/>
          </a:bodyPr>
          <a:lstStyle/>
          <a:p>
            <a:endParaRPr lang="en-US" dirty="0">
              <a:solidFill>
                <a:schemeClr val="bg1"/>
              </a:solidFill>
            </a:endParaRPr>
          </a:p>
        </p:txBody>
      </p:sp>
      <p:sp>
        <p:nvSpPr>
          <p:cNvPr id="17" name="TextBox 16">
            <a:extLst>
              <a:ext uri="{FF2B5EF4-FFF2-40B4-BE49-F238E27FC236}">
                <a16:creationId xmlns:a16="http://schemas.microsoft.com/office/drawing/2014/main" id="{C2A557E3-716F-6C4E-A5B5-774F5C93B262}"/>
              </a:ext>
            </a:extLst>
          </p:cNvPr>
          <p:cNvSpPr txBox="1"/>
          <p:nvPr userDrawn="1"/>
        </p:nvSpPr>
        <p:spPr>
          <a:xfrm>
            <a:off x="6631458" y="2072470"/>
            <a:ext cx="4506099" cy="1478037"/>
          </a:xfrm>
          <a:prstGeom prst="rect">
            <a:avLst/>
          </a:prstGeom>
          <a:noFill/>
        </p:spPr>
        <p:txBody>
          <a:bodyPr wrap="square" rtlCol="0">
            <a:spAutoFit/>
          </a:bodyPr>
          <a:lstStyle/>
          <a:p>
            <a:endParaRPr lang="en-US" dirty="0">
              <a:solidFill>
                <a:schemeClr val="bg1"/>
              </a:solidFill>
            </a:endParaRPr>
          </a:p>
        </p:txBody>
      </p:sp>
      <p:sp>
        <p:nvSpPr>
          <p:cNvPr id="18" name="TextBox 17">
            <a:extLst>
              <a:ext uri="{FF2B5EF4-FFF2-40B4-BE49-F238E27FC236}">
                <a16:creationId xmlns:a16="http://schemas.microsoft.com/office/drawing/2014/main" id="{A23998FA-4987-17DD-10E5-0608DC1AF2BF}"/>
              </a:ext>
            </a:extLst>
          </p:cNvPr>
          <p:cNvSpPr txBox="1"/>
          <p:nvPr userDrawn="1"/>
        </p:nvSpPr>
        <p:spPr>
          <a:xfrm>
            <a:off x="1046204" y="4239021"/>
            <a:ext cx="4506099" cy="1478037"/>
          </a:xfrm>
          <a:prstGeom prst="rect">
            <a:avLst/>
          </a:prstGeom>
          <a:noFill/>
        </p:spPr>
        <p:txBody>
          <a:bodyPr wrap="square" rtlCol="0">
            <a:spAutoFit/>
          </a:bodyPr>
          <a:lstStyle/>
          <a:p>
            <a:endParaRPr lang="en-US" dirty="0">
              <a:solidFill>
                <a:schemeClr val="bg1"/>
              </a:solidFill>
            </a:endParaRPr>
          </a:p>
        </p:txBody>
      </p:sp>
      <p:sp>
        <p:nvSpPr>
          <p:cNvPr id="19" name="Text Placeholder 17">
            <a:extLst>
              <a:ext uri="{FF2B5EF4-FFF2-40B4-BE49-F238E27FC236}">
                <a16:creationId xmlns:a16="http://schemas.microsoft.com/office/drawing/2014/main" id="{6675A54C-4E18-13A0-54CD-EB8BC07AE568}"/>
              </a:ext>
            </a:extLst>
          </p:cNvPr>
          <p:cNvSpPr>
            <a:spLocks noGrp="1"/>
          </p:cNvSpPr>
          <p:nvPr>
            <p:ph type="body" sz="quarter" idx="12"/>
          </p:nvPr>
        </p:nvSpPr>
        <p:spPr>
          <a:xfrm>
            <a:off x="1064953" y="2082980"/>
            <a:ext cx="4497860" cy="1478037"/>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0" name="Text Placeholder 17">
            <a:extLst>
              <a:ext uri="{FF2B5EF4-FFF2-40B4-BE49-F238E27FC236}">
                <a16:creationId xmlns:a16="http://schemas.microsoft.com/office/drawing/2014/main" id="{F4CC8559-67C5-F7E0-BD1A-FF07237B4449}"/>
              </a:ext>
            </a:extLst>
          </p:cNvPr>
          <p:cNvSpPr>
            <a:spLocks noGrp="1"/>
          </p:cNvSpPr>
          <p:nvPr>
            <p:ph type="body" sz="quarter" idx="15"/>
          </p:nvPr>
        </p:nvSpPr>
        <p:spPr>
          <a:xfrm>
            <a:off x="6614415" y="4248111"/>
            <a:ext cx="4497860" cy="1478037"/>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1" name="Text Placeholder 17">
            <a:extLst>
              <a:ext uri="{FF2B5EF4-FFF2-40B4-BE49-F238E27FC236}">
                <a16:creationId xmlns:a16="http://schemas.microsoft.com/office/drawing/2014/main" id="{751EF45F-77BA-3BCE-5C81-4A4B29909C35}"/>
              </a:ext>
            </a:extLst>
          </p:cNvPr>
          <p:cNvSpPr>
            <a:spLocks noGrp="1"/>
          </p:cNvSpPr>
          <p:nvPr>
            <p:ph type="body" sz="quarter" idx="16"/>
          </p:nvPr>
        </p:nvSpPr>
        <p:spPr>
          <a:xfrm>
            <a:off x="6635436" y="2082980"/>
            <a:ext cx="4497860" cy="1478037"/>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2" name="Text Placeholder 17">
            <a:extLst>
              <a:ext uri="{FF2B5EF4-FFF2-40B4-BE49-F238E27FC236}">
                <a16:creationId xmlns:a16="http://schemas.microsoft.com/office/drawing/2014/main" id="{371DA07F-7131-9957-D81A-1003C74CD326}"/>
              </a:ext>
            </a:extLst>
          </p:cNvPr>
          <p:cNvSpPr>
            <a:spLocks noGrp="1"/>
          </p:cNvSpPr>
          <p:nvPr>
            <p:ph type="body" sz="quarter" idx="17"/>
          </p:nvPr>
        </p:nvSpPr>
        <p:spPr>
          <a:xfrm>
            <a:off x="1043932" y="4248111"/>
            <a:ext cx="4497860" cy="1478037"/>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1955995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nd text overlay 2">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46941666-6164-ECB4-87E5-425C6010E2D6}"/>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6" name="Slide Number Placeholder 2">
            <a:extLst>
              <a:ext uri="{FF2B5EF4-FFF2-40B4-BE49-F238E27FC236}">
                <a16:creationId xmlns:a16="http://schemas.microsoft.com/office/drawing/2014/main" id="{23D5052B-A503-D67B-CEEE-5B9DCF9F6204}"/>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4" name="Picture Placeholder 2">
            <a:extLst>
              <a:ext uri="{FF2B5EF4-FFF2-40B4-BE49-F238E27FC236}">
                <a16:creationId xmlns:a16="http://schemas.microsoft.com/office/drawing/2014/main" id="{0715BC01-E89C-12D7-F44D-C68E784E861D}"/>
              </a:ext>
            </a:extLst>
          </p:cNvPr>
          <p:cNvSpPr>
            <a:spLocks noGrp="1"/>
          </p:cNvSpPr>
          <p:nvPr>
            <p:ph type="pic" sz="quarter" idx="10"/>
          </p:nvPr>
        </p:nvSpPr>
        <p:spPr>
          <a:xfrm>
            <a:off x="0" y="0"/>
            <a:ext cx="12192000" cy="5361709"/>
          </a:xfrm>
          <a:solidFill>
            <a:schemeClr val="bg1"/>
          </a:solidFill>
        </p:spPr>
        <p:txBody>
          <a:bodyPr/>
          <a:lstStyle/>
          <a:p>
            <a:endParaRPr lang="en-US"/>
          </a:p>
        </p:txBody>
      </p:sp>
      <p:sp>
        <p:nvSpPr>
          <p:cNvPr id="8" name="Text Placeholder 4">
            <a:extLst>
              <a:ext uri="{FF2B5EF4-FFF2-40B4-BE49-F238E27FC236}">
                <a16:creationId xmlns:a16="http://schemas.microsoft.com/office/drawing/2014/main" id="{20284CB9-3EDA-D8DD-B3D9-D551A2787338}"/>
              </a:ext>
            </a:extLst>
          </p:cNvPr>
          <p:cNvSpPr>
            <a:spLocks noGrp="1"/>
          </p:cNvSpPr>
          <p:nvPr>
            <p:ph type="body" sz="quarter" idx="11"/>
          </p:nvPr>
        </p:nvSpPr>
        <p:spPr>
          <a:xfrm>
            <a:off x="0" y="3051545"/>
            <a:ext cx="7285038" cy="2024062"/>
          </a:xfrm>
          <a:solidFill>
            <a:srgbClr val="B8D000">
              <a:alpha val="80000"/>
            </a:srgbClr>
          </a:solidFill>
        </p:spPr>
        <p:txBody>
          <a:bodyPr/>
          <a:lstStyle>
            <a:lvl1pPr marL="0" indent="0">
              <a:buFontTx/>
              <a:buNone/>
              <a:defRPr sz="4400" b="1">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800" b="1"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3168064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llets with image">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77F23E1D-A651-506A-3851-8377F48C0B42}"/>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B1726D54-C813-F051-64A3-D3A002D7A71F}"/>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4" name="Picture Placeholder 2">
            <a:extLst>
              <a:ext uri="{FF2B5EF4-FFF2-40B4-BE49-F238E27FC236}">
                <a16:creationId xmlns:a16="http://schemas.microsoft.com/office/drawing/2014/main" id="{E40EA555-B331-1338-67A6-864ED550BF9A}"/>
              </a:ext>
            </a:extLst>
          </p:cNvPr>
          <p:cNvSpPr>
            <a:spLocks noGrp="1"/>
          </p:cNvSpPr>
          <p:nvPr>
            <p:ph type="pic" idx="1"/>
          </p:nvPr>
        </p:nvSpPr>
        <p:spPr>
          <a:xfrm>
            <a:off x="839788" y="365125"/>
            <a:ext cx="3607522" cy="5680882"/>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itle 1">
            <a:extLst>
              <a:ext uri="{FF2B5EF4-FFF2-40B4-BE49-F238E27FC236}">
                <a16:creationId xmlns:a16="http://schemas.microsoft.com/office/drawing/2014/main" id="{2AC720B0-12E4-3084-0116-0AE483E160A5}"/>
              </a:ext>
            </a:extLst>
          </p:cNvPr>
          <p:cNvSpPr>
            <a:spLocks noGrp="1"/>
          </p:cNvSpPr>
          <p:nvPr>
            <p:ph type="title"/>
          </p:nvPr>
        </p:nvSpPr>
        <p:spPr>
          <a:xfrm>
            <a:off x="4762500" y="365125"/>
            <a:ext cx="6591300" cy="1325563"/>
          </a:xfrm>
          <a:prstGeom prst="rect">
            <a:avLst/>
          </a:prstGeom>
        </p:spPr>
        <p:txBody>
          <a:bodyPr>
            <a:normAutofit/>
          </a:bodyPr>
          <a:lstStyle>
            <a:lvl1pPr>
              <a:defRPr sz="4000"/>
            </a:lvl1pPr>
          </a:lstStyle>
          <a:p>
            <a:endParaRPr lang="en-US" dirty="0"/>
          </a:p>
        </p:txBody>
      </p:sp>
      <p:sp>
        <p:nvSpPr>
          <p:cNvPr id="11" name="Content Placeholder 3">
            <a:extLst>
              <a:ext uri="{FF2B5EF4-FFF2-40B4-BE49-F238E27FC236}">
                <a16:creationId xmlns:a16="http://schemas.microsoft.com/office/drawing/2014/main" id="{FF3453ED-A3EA-AFBC-4887-1E2D81A80DFB}"/>
              </a:ext>
            </a:extLst>
          </p:cNvPr>
          <p:cNvSpPr>
            <a:spLocks noGrp="1"/>
          </p:cNvSpPr>
          <p:nvPr>
            <p:ph sz="half" idx="2"/>
          </p:nvPr>
        </p:nvSpPr>
        <p:spPr>
          <a:xfrm>
            <a:off x="4762500" y="1982405"/>
            <a:ext cx="6589712" cy="406360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1449764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s or case studies">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CC7C32C7-95B3-73C4-01A5-741DC55BCEB7}"/>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EB4CE568-E4A7-600F-A3FF-82944F829959}"/>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Content Placeholder 3">
            <a:extLst>
              <a:ext uri="{FF2B5EF4-FFF2-40B4-BE49-F238E27FC236}">
                <a16:creationId xmlns:a16="http://schemas.microsoft.com/office/drawing/2014/main" id="{EE35A842-F226-61D5-DB28-CD92E59E266E}"/>
              </a:ext>
            </a:extLst>
          </p:cNvPr>
          <p:cNvSpPr>
            <a:spLocks noGrp="1"/>
          </p:cNvSpPr>
          <p:nvPr>
            <p:ph sz="half" idx="2"/>
          </p:nvPr>
        </p:nvSpPr>
        <p:spPr>
          <a:xfrm>
            <a:off x="834839"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3" name="Content Placeholder 3">
            <a:extLst>
              <a:ext uri="{FF2B5EF4-FFF2-40B4-BE49-F238E27FC236}">
                <a16:creationId xmlns:a16="http://schemas.microsoft.com/office/drawing/2014/main" id="{8A012391-4512-B3D5-9D89-E52677160A20}"/>
              </a:ext>
            </a:extLst>
          </p:cNvPr>
          <p:cNvSpPr>
            <a:spLocks noGrp="1"/>
          </p:cNvSpPr>
          <p:nvPr>
            <p:ph sz="half" idx="10"/>
          </p:nvPr>
        </p:nvSpPr>
        <p:spPr>
          <a:xfrm>
            <a:off x="3580088"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4" name="Content Placeholder 3">
            <a:extLst>
              <a:ext uri="{FF2B5EF4-FFF2-40B4-BE49-F238E27FC236}">
                <a16:creationId xmlns:a16="http://schemas.microsoft.com/office/drawing/2014/main" id="{60F940B9-69A3-DA3F-66BF-4F7094912CFA}"/>
              </a:ext>
            </a:extLst>
          </p:cNvPr>
          <p:cNvSpPr>
            <a:spLocks noGrp="1"/>
          </p:cNvSpPr>
          <p:nvPr>
            <p:ph sz="half" idx="11"/>
          </p:nvPr>
        </p:nvSpPr>
        <p:spPr>
          <a:xfrm>
            <a:off x="6325337"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6" name="Content Placeholder 3">
            <a:extLst>
              <a:ext uri="{FF2B5EF4-FFF2-40B4-BE49-F238E27FC236}">
                <a16:creationId xmlns:a16="http://schemas.microsoft.com/office/drawing/2014/main" id="{83987498-D6AF-3FFB-76A1-B727EBCF7BAE}"/>
              </a:ext>
            </a:extLst>
          </p:cNvPr>
          <p:cNvSpPr>
            <a:spLocks noGrp="1"/>
          </p:cNvSpPr>
          <p:nvPr>
            <p:ph sz="half" idx="12"/>
          </p:nvPr>
        </p:nvSpPr>
        <p:spPr>
          <a:xfrm>
            <a:off x="9070585"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7" name="Picture Placeholder 17">
            <a:extLst>
              <a:ext uri="{FF2B5EF4-FFF2-40B4-BE49-F238E27FC236}">
                <a16:creationId xmlns:a16="http://schemas.microsoft.com/office/drawing/2014/main" id="{347B4B6D-9109-7C20-43FB-F363BFD2391D}"/>
              </a:ext>
            </a:extLst>
          </p:cNvPr>
          <p:cNvSpPr>
            <a:spLocks noGrp="1"/>
          </p:cNvSpPr>
          <p:nvPr>
            <p:ph type="pic" sz="quarter" idx="13"/>
          </p:nvPr>
        </p:nvSpPr>
        <p:spPr>
          <a:xfrm>
            <a:off x="835025" y="2153118"/>
            <a:ext cx="2286000" cy="1665287"/>
          </a:xfrm>
          <a:solidFill>
            <a:schemeClr val="bg1"/>
          </a:solidFill>
        </p:spPr>
        <p:txBody>
          <a:bodyPr/>
          <a:lstStyle/>
          <a:p>
            <a:endParaRPr lang="en-US"/>
          </a:p>
        </p:txBody>
      </p:sp>
      <p:sp>
        <p:nvSpPr>
          <p:cNvPr id="18" name="Picture Placeholder 17">
            <a:extLst>
              <a:ext uri="{FF2B5EF4-FFF2-40B4-BE49-F238E27FC236}">
                <a16:creationId xmlns:a16="http://schemas.microsoft.com/office/drawing/2014/main" id="{AB4E6CD9-F2CF-FD1F-2F1A-1D40BDCF8FBF}"/>
              </a:ext>
            </a:extLst>
          </p:cNvPr>
          <p:cNvSpPr>
            <a:spLocks noGrp="1"/>
          </p:cNvSpPr>
          <p:nvPr>
            <p:ph type="pic" sz="quarter" idx="14"/>
          </p:nvPr>
        </p:nvSpPr>
        <p:spPr>
          <a:xfrm>
            <a:off x="3580088" y="2129523"/>
            <a:ext cx="2286000" cy="1665287"/>
          </a:xfrm>
          <a:solidFill>
            <a:schemeClr val="bg1"/>
          </a:solidFill>
        </p:spPr>
        <p:txBody>
          <a:bodyPr/>
          <a:lstStyle/>
          <a:p>
            <a:endParaRPr lang="en-US"/>
          </a:p>
        </p:txBody>
      </p:sp>
      <p:sp>
        <p:nvSpPr>
          <p:cNvPr id="19" name="Picture Placeholder 17">
            <a:extLst>
              <a:ext uri="{FF2B5EF4-FFF2-40B4-BE49-F238E27FC236}">
                <a16:creationId xmlns:a16="http://schemas.microsoft.com/office/drawing/2014/main" id="{3E136F60-A963-C42A-B8D9-F767AE2F0FD5}"/>
              </a:ext>
            </a:extLst>
          </p:cNvPr>
          <p:cNvSpPr>
            <a:spLocks noGrp="1"/>
          </p:cNvSpPr>
          <p:nvPr>
            <p:ph type="pic" sz="quarter" idx="15"/>
          </p:nvPr>
        </p:nvSpPr>
        <p:spPr>
          <a:xfrm>
            <a:off x="6325151" y="2092684"/>
            <a:ext cx="2286000" cy="1665287"/>
          </a:xfrm>
          <a:solidFill>
            <a:schemeClr val="bg1"/>
          </a:solidFill>
        </p:spPr>
        <p:txBody>
          <a:bodyPr/>
          <a:lstStyle/>
          <a:p>
            <a:endParaRPr lang="en-US"/>
          </a:p>
        </p:txBody>
      </p:sp>
      <p:sp>
        <p:nvSpPr>
          <p:cNvPr id="20" name="Picture Placeholder 17">
            <a:extLst>
              <a:ext uri="{FF2B5EF4-FFF2-40B4-BE49-F238E27FC236}">
                <a16:creationId xmlns:a16="http://schemas.microsoft.com/office/drawing/2014/main" id="{52D4FFED-A6EA-C4E4-C342-0C037AB50B03}"/>
              </a:ext>
            </a:extLst>
          </p:cNvPr>
          <p:cNvSpPr>
            <a:spLocks noGrp="1"/>
          </p:cNvSpPr>
          <p:nvPr>
            <p:ph type="pic" sz="quarter" idx="16"/>
          </p:nvPr>
        </p:nvSpPr>
        <p:spPr>
          <a:xfrm>
            <a:off x="9067800" y="2069089"/>
            <a:ext cx="2286000" cy="1665287"/>
          </a:xfrm>
          <a:solidFill>
            <a:schemeClr val="bg1"/>
          </a:solidFill>
        </p:spPr>
        <p:txBody>
          <a:bodyPr/>
          <a:lstStyle/>
          <a:p>
            <a:endParaRPr lang="en-US"/>
          </a:p>
        </p:txBody>
      </p:sp>
      <p:sp>
        <p:nvSpPr>
          <p:cNvPr id="21" name="Title Placeholder 1">
            <a:extLst>
              <a:ext uri="{FF2B5EF4-FFF2-40B4-BE49-F238E27FC236}">
                <a16:creationId xmlns:a16="http://schemas.microsoft.com/office/drawing/2014/main" id="{4059AB0A-8612-25A5-F561-B5C683FB91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Tree>
    <p:extLst>
      <p:ext uri="{BB962C8B-B14F-4D97-AF65-F5344CB8AC3E}">
        <p14:creationId xmlns:p14="http://schemas.microsoft.com/office/powerpoint/2010/main" val="3032146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with image">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CC7C32C7-95B3-73C4-01A5-741DC55BCEB7}"/>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EB4CE568-E4A7-600F-A3FF-82944F829959}"/>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5" name="Picture Placeholder 2">
            <a:extLst>
              <a:ext uri="{FF2B5EF4-FFF2-40B4-BE49-F238E27FC236}">
                <a16:creationId xmlns:a16="http://schemas.microsoft.com/office/drawing/2014/main" id="{2FADE645-32FD-B1C5-E947-9F367215CD9B}"/>
              </a:ext>
            </a:extLst>
          </p:cNvPr>
          <p:cNvSpPr>
            <a:spLocks noGrp="1"/>
          </p:cNvSpPr>
          <p:nvPr>
            <p:ph type="pic" sz="quarter" idx="11"/>
          </p:nvPr>
        </p:nvSpPr>
        <p:spPr>
          <a:xfrm>
            <a:off x="0" y="0"/>
            <a:ext cx="12192000" cy="3510455"/>
          </a:xfrm>
          <a:solidFill>
            <a:schemeClr val="bg1"/>
          </a:solidFill>
        </p:spPr>
        <p:txBody>
          <a:bodyPr/>
          <a:lstStyle/>
          <a:p>
            <a:endParaRPr lang="en-US"/>
          </a:p>
        </p:txBody>
      </p:sp>
      <p:sp>
        <p:nvSpPr>
          <p:cNvPr id="6" name="Content Placeholder 3">
            <a:extLst>
              <a:ext uri="{FF2B5EF4-FFF2-40B4-BE49-F238E27FC236}">
                <a16:creationId xmlns:a16="http://schemas.microsoft.com/office/drawing/2014/main" id="{32509737-7DDA-B9E7-8BF4-B29766A25FA2}"/>
              </a:ext>
            </a:extLst>
          </p:cNvPr>
          <p:cNvSpPr>
            <a:spLocks noGrp="1"/>
          </p:cNvSpPr>
          <p:nvPr>
            <p:ph sz="half" idx="2"/>
          </p:nvPr>
        </p:nvSpPr>
        <p:spPr>
          <a:xfrm>
            <a:off x="838200" y="3753643"/>
            <a:ext cx="4978400" cy="191422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7" name="TextBox 6">
            <a:extLst>
              <a:ext uri="{FF2B5EF4-FFF2-40B4-BE49-F238E27FC236}">
                <a16:creationId xmlns:a16="http://schemas.microsoft.com/office/drawing/2014/main" id="{E578069B-7D91-7D50-3A20-C69D8294BE97}"/>
              </a:ext>
            </a:extLst>
          </p:cNvPr>
          <p:cNvSpPr txBox="1"/>
          <p:nvPr userDrawn="1"/>
        </p:nvSpPr>
        <p:spPr>
          <a:xfrm>
            <a:off x="0" y="731376"/>
            <a:ext cx="7284720" cy="1040624"/>
          </a:xfrm>
          <a:prstGeom prst="rect">
            <a:avLst/>
          </a:prstGeom>
          <a:solidFill>
            <a:srgbClr val="000000">
              <a:alpha val="65194"/>
            </a:srgbClr>
          </a:solidFill>
        </p:spPr>
        <p:txBody>
          <a:bodyPr wrap="square" lIns="720000" tIns="180000" rIns="180000" bIns="180000" rtlCol="0">
            <a:spAutoFit/>
          </a:bodyPr>
          <a:lstStyle/>
          <a:p>
            <a:pPr algn="l"/>
            <a:endParaRPr lang="en-GB" sz="4400" b="1" dirty="0">
              <a:solidFill>
                <a:srgbClr val="B8D000"/>
              </a:solidFill>
            </a:endParaRPr>
          </a:p>
        </p:txBody>
      </p:sp>
      <p:sp>
        <p:nvSpPr>
          <p:cNvPr id="10" name="Content Placeholder 3">
            <a:extLst>
              <a:ext uri="{FF2B5EF4-FFF2-40B4-BE49-F238E27FC236}">
                <a16:creationId xmlns:a16="http://schemas.microsoft.com/office/drawing/2014/main" id="{CD75F5BD-DAD7-A8BA-E670-D5E0D51AFB37}"/>
              </a:ext>
            </a:extLst>
          </p:cNvPr>
          <p:cNvSpPr>
            <a:spLocks noGrp="1"/>
          </p:cNvSpPr>
          <p:nvPr>
            <p:ph sz="half" idx="10"/>
          </p:nvPr>
        </p:nvSpPr>
        <p:spPr>
          <a:xfrm>
            <a:off x="6375400" y="3753643"/>
            <a:ext cx="4978400" cy="191422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20576460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nd text overlay">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C2FB763-49D6-318D-4692-1916D9E7CA43}"/>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8" name="Slide Number Placeholder 2">
            <a:extLst>
              <a:ext uri="{FF2B5EF4-FFF2-40B4-BE49-F238E27FC236}">
                <a16:creationId xmlns:a16="http://schemas.microsoft.com/office/drawing/2014/main" id="{DF2F7DF9-41FC-DD4D-C632-FC5456552C75}"/>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Picture Placeholder 2">
            <a:extLst>
              <a:ext uri="{FF2B5EF4-FFF2-40B4-BE49-F238E27FC236}">
                <a16:creationId xmlns:a16="http://schemas.microsoft.com/office/drawing/2014/main" id="{EAECDF8E-8836-668A-BE76-86A6CEB386A7}"/>
              </a:ext>
            </a:extLst>
          </p:cNvPr>
          <p:cNvSpPr>
            <a:spLocks noGrp="1"/>
          </p:cNvSpPr>
          <p:nvPr>
            <p:ph type="pic" sz="quarter" idx="10"/>
          </p:nvPr>
        </p:nvSpPr>
        <p:spPr>
          <a:xfrm>
            <a:off x="0" y="1304091"/>
            <a:ext cx="12192000" cy="4402137"/>
          </a:xfrm>
          <a:solidFill>
            <a:schemeClr val="bg1"/>
          </a:solidFill>
        </p:spPr>
        <p:txBody>
          <a:bodyPr/>
          <a:lstStyle/>
          <a:p>
            <a:endParaRPr lang="en-US"/>
          </a:p>
        </p:txBody>
      </p:sp>
      <p:sp>
        <p:nvSpPr>
          <p:cNvPr id="3" name="Text Placeholder 4">
            <a:extLst>
              <a:ext uri="{FF2B5EF4-FFF2-40B4-BE49-F238E27FC236}">
                <a16:creationId xmlns:a16="http://schemas.microsoft.com/office/drawing/2014/main" id="{4847B30B-CD79-E379-9ED4-55BC5595F6F8}"/>
              </a:ext>
            </a:extLst>
          </p:cNvPr>
          <p:cNvSpPr>
            <a:spLocks noGrp="1"/>
          </p:cNvSpPr>
          <p:nvPr>
            <p:ph type="body" sz="quarter" idx="11"/>
          </p:nvPr>
        </p:nvSpPr>
        <p:spPr>
          <a:xfrm>
            <a:off x="0" y="3682166"/>
            <a:ext cx="7285038" cy="2024062"/>
          </a:xfrm>
          <a:solidFill>
            <a:srgbClr val="000000">
              <a:alpha val="80000"/>
            </a:srgbClr>
          </a:solidFill>
        </p:spPr>
        <p:txBody>
          <a:bodyPr/>
          <a:lstStyle>
            <a:lvl1pPr marL="0" indent="0">
              <a:buFontTx/>
              <a:buNone/>
              <a:defRPr sz="4400" b="1">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800" b="1"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43470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ro with imag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13C78D29-D9C1-7ECD-21B5-E565D28A1359}"/>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8" name="Slide Number Placeholder 2">
            <a:extLst>
              <a:ext uri="{FF2B5EF4-FFF2-40B4-BE49-F238E27FC236}">
                <a16:creationId xmlns:a16="http://schemas.microsoft.com/office/drawing/2014/main" id="{3ECF8D22-7563-6639-F0EB-71D10CCB11E8}"/>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Title 1">
            <a:extLst>
              <a:ext uri="{FF2B5EF4-FFF2-40B4-BE49-F238E27FC236}">
                <a16:creationId xmlns:a16="http://schemas.microsoft.com/office/drawing/2014/main" id="{A3F4A9C8-E0A7-D847-665F-A708BB27530D}"/>
              </a:ext>
            </a:extLst>
          </p:cNvPr>
          <p:cNvSpPr>
            <a:spLocks noGrp="1"/>
          </p:cNvSpPr>
          <p:nvPr>
            <p:ph type="title"/>
          </p:nvPr>
        </p:nvSpPr>
        <p:spPr>
          <a:xfrm>
            <a:off x="838200" y="1029494"/>
            <a:ext cx="5181600" cy="1325563"/>
          </a:xfrm>
          <a:prstGeom prst="rect">
            <a:avLst/>
          </a:prstGeom>
        </p:spPr>
        <p:txBody>
          <a:bodyPr>
            <a:normAutofit/>
          </a:bodyPr>
          <a:lstStyle>
            <a:lvl1pPr>
              <a:defRPr sz="4000"/>
            </a:lvl1pPr>
          </a:lstStyle>
          <a:p>
            <a:r>
              <a:rPr lang="en-GB" dirty="0"/>
              <a:t>Click to edit Master title style</a:t>
            </a:r>
            <a:endParaRPr lang="en-US" dirty="0"/>
          </a:p>
        </p:txBody>
      </p:sp>
      <p:sp>
        <p:nvSpPr>
          <p:cNvPr id="3" name="Content Placeholder 3">
            <a:extLst>
              <a:ext uri="{FF2B5EF4-FFF2-40B4-BE49-F238E27FC236}">
                <a16:creationId xmlns:a16="http://schemas.microsoft.com/office/drawing/2014/main" id="{6DB2BC27-F4A9-C726-854D-F27F3CD9AF54}"/>
              </a:ext>
            </a:extLst>
          </p:cNvPr>
          <p:cNvSpPr>
            <a:spLocks noGrp="1"/>
          </p:cNvSpPr>
          <p:nvPr>
            <p:ph sz="half" idx="2"/>
          </p:nvPr>
        </p:nvSpPr>
        <p:spPr>
          <a:xfrm>
            <a:off x="838200" y="2613025"/>
            <a:ext cx="5181600" cy="31011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9" name="Picture Placeholder 9">
            <a:extLst>
              <a:ext uri="{FF2B5EF4-FFF2-40B4-BE49-F238E27FC236}">
                <a16:creationId xmlns:a16="http://schemas.microsoft.com/office/drawing/2014/main" id="{0A4EAD3C-1F97-AA86-138E-264D87624EA1}"/>
              </a:ext>
            </a:extLst>
          </p:cNvPr>
          <p:cNvSpPr>
            <a:spLocks noGrp="1"/>
          </p:cNvSpPr>
          <p:nvPr>
            <p:ph type="pic" sz="quarter" idx="10"/>
          </p:nvPr>
        </p:nvSpPr>
        <p:spPr>
          <a:xfrm>
            <a:off x="6543358" y="1027113"/>
            <a:ext cx="4691062" cy="4686300"/>
          </a:xfrm>
          <a:solidFill>
            <a:schemeClr val="bg1"/>
          </a:solidFill>
        </p:spPr>
        <p:txBody>
          <a:bodyPr/>
          <a:lstStyle/>
          <a:p>
            <a:endParaRPr lang="en-US"/>
          </a:p>
        </p:txBody>
      </p:sp>
    </p:spTree>
    <p:extLst>
      <p:ext uri="{BB962C8B-B14F-4D97-AF65-F5344CB8AC3E}">
        <p14:creationId xmlns:p14="http://schemas.microsoft.com/office/powerpoint/2010/main" val="1009863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5B4061B2-6A8E-40C8-1AC8-4FD221DF9C25}"/>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2C5CBBF2-5E03-5DE9-1C7D-5C5C35D2A765}"/>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Text Placeholder 2">
            <a:extLst>
              <a:ext uri="{FF2B5EF4-FFF2-40B4-BE49-F238E27FC236}">
                <a16:creationId xmlns:a16="http://schemas.microsoft.com/office/drawing/2014/main" id="{4EE0661C-CD1C-DC6C-C83D-9643757C8D8E}"/>
              </a:ext>
            </a:extLst>
          </p:cNvPr>
          <p:cNvSpPr>
            <a:spLocks noGrp="1"/>
          </p:cNvSpPr>
          <p:nvPr>
            <p:ph type="body" sz="quarter" idx="12"/>
          </p:nvPr>
        </p:nvSpPr>
        <p:spPr>
          <a:xfrm>
            <a:off x="1674019" y="1092319"/>
            <a:ext cx="8843962" cy="777875"/>
          </a:xfrm>
        </p:spPr>
        <p:txBody>
          <a:bodyPr>
            <a:noAutofit/>
          </a:bodyPr>
          <a:lstStyle>
            <a:lvl1pPr marL="0" indent="0">
              <a:buNone/>
              <a:defRPr sz="40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a:p>
        </p:txBody>
      </p:sp>
      <p:sp>
        <p:nvSpPr>
          <p:cNvPr id="3" name="Text Placeholder 2">
            <a:extLst>
              <a:ext uri="{FF2B5EF4-FFF2-40B4-BE49-F238E27FC236}">
                <a16:creationId xmlns:a16="http://schemas.microsoft.com/office/drawing/2014/main" id="{BA95DDA9-6028-9F91-4101-A2ADA7E51753}"/>
              </a:ext>
            </a:extLst>
          </p:cNvPr>
          <p:cNvSpPr>
            <a:spLocks noGrp="1"/>
          </p:cNvSpPr>
          <p:nvPr>
            <p:ph type="body" sz="quarter" idx="13"/>
          </p:nvPr>
        </p:nvSpPr>
        <p:spPr>
          <a:xfrm>
            <a:off x="1674019" y="2227358"/>
            <a:ext cx="8843962" cy="2276403"/>
          </a:xfrm>
        </p:spPr>
        <p:txBody>
          <a:bodyPr>
            <a:noAutofit/>
          </a:bodyPr>
          <a:lstStyle>
            <a:lvl1pPr marL="0" indent="0" algn="ctr">
              <a:buNone/>
              <a:defRPr sz="2800"/>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a:p>
        </p:txBody>
      </p:sp>
    </p:spTree>
    <p:extLst>
      <p:ext uri="{BB962C8B-B14F-4D97-AF65-F5344CB8AC3E}">
        <p14:creationId xmlns:p14="http://schemas.microsoft.com/office/powerpoint/2010/main" val="40374681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pillars">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01D034C8-D102-8579-EE55-99A26327D95D}"/>
              </a:ext>
            </a:extLst>
          </p:cNvPr>
          <p:cNvSpPr>
            <a:spLocks noGrp="1"/>
          </p:cNvSpPr>
          <p:nvPr>
            <p:ph type="ftr" sz="quarter" idx="10"/>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11" name="Slide Number Placeholder 2">
            <a:extLst>
              <a:ext uri="{FF2B5EF4-FFF2-40B4-BE49-F238E27FC236}">
                <a16:creationId xmlns:a16="http://schemas.microsoft.com/office/drawing/2014/main" id="{1886ADED-B065-CE55-BF7E-56F5603100D5}"/>
              </a:ext>
            </a:extLst>
          </p:cNvPr>
          <p:cNvSpPr>
            <a:spLocks noGrp="1"/>
          </p:cNvSpPr>
          <p:nvPr>
            <p:ph type="sldNum" sz="quarter" idx="11"/>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pic>
        <p:nvPicPr>
          <p:cNvPr id="14" name="Graphic 13" descr="Lightbulb with solid fill">
            <a:extLst>
              <a:ext uri="{FF2B5EF4-FFF2-40B4-BE49-F238E27FC236}">
                <a16:creationId xmlns:a16="http://schemas.microsoft.com/office/drawing/2014/main" id="{2FE1B03D-96CD-A24C-1F62-63EBAC8A11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38797" y="5228747"/>
            <a:ext cx="803751" cy="803751"/>
          </a:xfrm>
          <a:prstGeom prst="rect">
            <a:avLst/>
          </a:prstGeom>
        </p:spPr>
      </p:pic>
      <p:pic>
        <p:nvPicPr>
          <p:cNvPr id="15" name="Graphic 14" descr="Voice with solid fill">
            <a:extLst>
              <a:ext uri="{FF2B5EF4-FFF2-40B4-BE49-F238E27FC236}">
                <a16:creationId xmlns:a16="http://schemas.microsoft.com/office/drawing/2014/main" id="{887E1AC1-7F84-3D92-A366-77AD895041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55379" y="5228747"/>
            <a:ext cx="803751" cy="803751"/>
          </a:xfrm>
          <a:prstGeom prst="rect">
            <a:avLst/>
          </a:prstGeom>
        </p:spPr>
      </p:pic>
      <p:pic>
        <p:nvPicPr>
          <p:cNvPr id="16" name="Graphic 15" descr="Target with solid fill">
            <a:extLst>
              <a:ext uri="{FF2B5EF4-FFF2-40B4-BE49-F238E27FC236}">
                <a16:creationId xmlns:a16="http://schemas.microsoft.com/office/drawing/2014/main" id="{EBCEC529-D92D-C95E-372C-B3710C9E507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35272" y="5228748"/>
            <a:ext cx="803750" cy="803750"/>
          </a:xfrm>
          <a:prstGeom prst="rect">
            <a:avLst/>
          </a:prstGeom>
        </p:spPr>
      </p:pic>
      <p:pic>
        <p:nvPicPr>
          <p:cNvPr id="17" name="Graphic 16" descr="Network outline">
            <a:extLst>
              <a:ext uri="{FF2B5EF4-FFF2-40B4-BE49-F238E27FC236}">
                <a16:creationId xmlns:a16="http://schemas.microsoft.com/office/drawing/2014/main" id="{CFBECDF7-B7FC-BE8E-0520-44CEE00190E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32870" y="5228747"/>
            <a:ext cx="803751" cy="803751"/>
          </a:xfrm>
          <a:prstGeom prst="rect">
            <a:avLst/>
          </a:prstGeom>
        </p:spPr>
      </p:pic>
      <p:sp>
        <p:nvSpPr>
          <p:cNvPr id="2" name="Content Placeholder 1">
            <a:extLst>
              <a:ext uri="{FF2B5EF4-FFF2-40B4-BE49-F238E27FC236}">
                <a16:creationId xmlns:a16="http://schemas.microsoft.com/office/drawing/2014/main" id="{10B85EE9-B5B0-8FE6-BDDC-3B8D7DF429A7}"/>
              </a:ext>
            </a:extLst>
          </p:cNvPr>
          <p:cNvSpPr txBox="1">
            <a:spLocks/>
          </p:cNvSpPr>
          <p:nvPr userDrawn="1"/>
        </p:nvSpPr>
        <p:spPr>
          <a:xfrm>
            <a:off x="838199" y="1910686"/>
            <a:ext cx="2448000" cy="4337162"/>
          </a:xfrm>
          <a:prstGeom prst="rect">
            <a:avLst/>
          </a:prstGeom>
          <a:solidFill>
            <a:srgbClr val="151615"/>
          </a:solidFill>
        </p:spPr>
        <p:txBody>
          <a:bodyPr lIns="144000" tIns="216000" rIns="14400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200" dirty="0">
              <a:solidFill>
                <a:schemeClr val="bg1"/>
              </a:solidFill>
            </a:endParaRPr>
          </a:p>
        </p:txBody>
      </p:sp>
      <p:sp>
        <p:nvSpPr>
          <p:cNvPr id="3" name="Content Placeholder 1">
            <a:extLst>
              <a:ext uri="{FF2B5EF4-FFF2-40B4-BE49-F238E27FC236}">
                <a16:creationId xmlns:a16="http://schemas.microsoft.com/office/drawing/2014/main" id="{652B7914-F24A-4CFC-B607-E677D9432686}"/>
              </a:ext>
            </a:extLst>
          </p:cNvPr>
          <p:cNvSpPr txBox="1">
            <a:spLocks/>
          </p:cNvSpPr>
          <p:nvPr userDrawn="1"/>
        </p:nvSpPr>
        <p:spPr>
          <a:xfrm>
            <a:off x="3534673" y="1910687"/>
            <a:ext cx="2448000" cy="4337160"/>
          </a:xfrm>
          <a:prstGeom prst="rect">
            <a:avLst/>
          </a:prstGeom>
          <a:solidFill>
            <a:srgbClr val="151615"/>
          </a:solidFill>
        </p:spPr>
        <p:txBody>
          <a:bodyPr lIns="144000" tIns="216000" rIns="144000">
            <a:norm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endParaRPr lang="en-GB" sz="1200" dirty="0">
              <a:solidFill>
                <a:schemeClr val="bg1"/>
              </a:solidFill>
            </a:endParaRPr>
          </a:p>
        </p:txBody>
      </p:sp>
      <p:sp>
        <p:nvSpPr>
          <p:cNvPr id="4" name="Content Placeholder 1">
            <a:extLst>
              <a:ext uri="{FF2B5EF4-FFF2-40B4-BE49-F238E27FC236}">
                <a16:creationId xmlns:a16="http://schemas.microsoft.com/office/drawing/2014/main" id="{6F9BAFD6-15A1-8FCE-455B-53FAD492FF80}"/>
              </a:ext>
            </a:extLst>
          </p:cNvPr>
          <p:cNvSpPr txBox="1">
            <a:spLocks/>
          </p:cNvSpPr>
          <p:nvPr userDrawn="1"/>
        </p:nvSpPr>
        <p:spPr>
          <a:xfrm>
            <a:off x="6231147" y="1903274"/>
            <a:ext cx="2448000" cy="4345125"/>
          </a:xfrm>
          <a:prstGeom prst="rect">
            <a:avLst/>
          </a:prstGeom>
          <a:solidFill>
            <a:srgbClr val="151615"/>
          </a:solidFill>
        </p:spPr>
        <p:txBody>
          <a:bodyPr lIns="144000" tIns="216000" rIns="144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200" dirty="0">
              <a:solidFill>
                <a:schemeClr val="bg1"/>
              </a:solidFill>
            </a:endParaRPr>
          </a:p>
        </p:txBody>
      </p:sp>
      <p:sp>
        <p:nvSpPr>
          <p:cNvPr id="5" name="Content Placeholder 1">
            <a:extLst>
              <a:ext uri="{FF2B5EF4-FFF2-40B4-BE49-F238E27FC236}">
                <a16:creationId xmlns:a16="http://schemas.microsoft.com/office/drawing/2014/main" id="{FEC7BC7E-F0F3-A3DC-29F6-0C4E47D4823C}"/>
              </a:ext>
            </a:extLst>
          </p:cNvPr>
          <p:cNvSpPr txBox="1">
            <a:spLocks/>
          </p:cNvSpPr>
          <p:nvPr userDrawn="1"/>
        </p:nvSpPr>
        <p:spPr>
          <a:xfrm>
            <a:off x="8927621" y="1910687"/>
            <a:ext cx="2448000" cy="4337160"/>
          </a:xfrm>
          <a:prstGeom prst="rect">
            <a:avLst/>
          </a:prstGeom>
          <a:solidFill>
            <a:srgbClr val="151615"/>
          </a:solidFill>
        </p:spPr>
        <p:txBody>
          <a:bodyPr lIns="144000" tIns="216000" rIns="144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200" dirty="0">
              <a:solidFill>
                <a:schemeClr val="bg1"/>
              </a:solidFill>
            </a:endParaRPr>
          </a:p>
        </p:txBody>
      </p:sp>
      <p:sp>
        <p:nvSpPr>
          <p:cNvPr id="6" name="Title Placeholder 1">
            <a:extLst>
              <a:ext uri="{FF2B5EF4-FFF2-40B4-BE49-F238E27FC236}">
                <a16:creationId xmlns:a16="http://schemas.microsoft.com/office/drawing/2014/main" id="{68158201-72AC-EACB-1448-291E97E879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
        <p:nvSpPr>
          <p:cNvPr id="8" name="TextBox 7">
            <a:extLst>
              <a:ext uri="{FF2B5EF4-FFF2-40B4-BE49-F238E27FC236}">
                <a16:creationId xmlns:a16="http://schemas.microsoft.com/office/drawing/2014/main" id="{914A7E45-9136-0426-110D-3EB520E25242}"/>
              </a:ext>
            </a:extLst>
          </p:cNvPr>
          <p:cNvSpPr txBox="1"/>
          <p:nvPr userDrawn="1"/>
        </p:nvSpPr>
        <p:spPr>
          <a:xfrm>
            <a:off x="3731740" y="2191265"/>
            <a:ext cx="2018271" cy="369332"/>
          </a:xfrm>
          <a:prstGeom prst="rect">
            <a:avLst/>
          </a:prstGeom>
          <a:noFill/>
        </p:spPr>
        <p:txBody>
          <a:bodyPr wrap="square" rtlCol="0">
            <a:spAutoFit/>
          </a:bodyPr>
          <a:lstStyle/>
          <a:p>
            <a:endParaRPr lang="en-US" dirty="0">
              <a:solidFill>
                <a:schemeClr val="bg1"/>
              </a:solidFill>
            </a:endParaRPr>
          </a:p>
        </p:txBody>
      </p:sp>
      <p:sp>
        <p:nvSpPr>
          <p:cNvPr id="9" name="TextBox 8">
            <a:extLst>
              <a:ext uri="{FF2B5EF4-FFF2-40B4-BE49-F238E27FC236}">
                <a16:creationId xmlns:a16="http://schemas.microsoft.com/office/drawing/2014/main" id="{489A9A16-42A7-1B54-4620-780605FF2AA9}"/>
              </a:ext>
            </a:extLst>
          </p:cNvPr>
          <p:cNvSpPr txBox="1"/>
          <p:nvPr userDrawn="1"/>
        </p:nvSpPr>
        <p:spPr>
          <a:xfrm>
            <a:off x="6441988" y="2191265"/>
            <a:ext cx="2018271" cy="369332"/>
          </a:xfrm>
          <a:prstGeom prst="rect">
            <a:avLst/>
          </a:prstGeom>
          <a:noFill/>
        </p:spPr>
        <p:txBody>
          <a:bodyPr wrap="square" rtlCol="0">
            <a:spAutoFit/>
          </a:bodyPr>
          <a:lstStyle/>
          <a:p>
            <a:endParaRPr lang="en-US" dirty="0">
              <a:solidFill>
                <a:schemeClr val="bg1"/>
              </a:solidFill>
            </a:endParaRPr>
          </a:p>
        </p:txBody>
      </p:sp>
      <p:sp>
        <p:nvSpPr>
          <p:cNvPr id="12" name="TextBox 11">
            <a:extLst>
              <a:ext uri="{FF2B5EF4-FFF2-40B4-BE49-F238E27FC236}">
                <a16:creationId xmlns:a16="http://schemas.microsoft.com/office/drawing/2014/main" id="{178B6FF5-6D5A-3DE6-9C9F-5A82A0F6D970}"/>
              </a:ext>
            </a:extLst>
          </p:cNvPr>
          <p:cNvSpPr txBox="1"/>
          <p:nvPr userDrawn="1"/>
        </p:nvSpPr>
        <p:spPr>
          <a:xfrm>
            <a:off x="9127523" y="2191265"/>
            <a:ext cx="2018271" cy="369332"/>
          </a:xfrm>
          <a:prstGeom prst="rect">
            <a:avLst/>
          </a:prstGeom>
          <a:noFill/>
        </p:spPr>
        <p:txBody>
          <a:bodyPr wrap="square" rtlCol="0">
            <a:spAutoFit/>
          </a:bodyPr>
          <a:lstStyle/>
          <a:p>
            <a:endParaRPr lang="en-US" dirty="0">
              <a:solidFill>
                <a:schemeClr val="bg1"/>
              </a:solidFill>
            </a:endParaRPr>
          </a:p>
        </p:txBody>
      </p:sp>
      <p:sp>
        <p:nvSpPr>
          <p:cNvPr id="18" name="Text Placeholder 17">
            <a:extLst>
              <a:ext uri="{FF2B5EF4-FFF2-40B4-BE49-F238E27FC236}">
                <a16:creationId xmlns:a16="http://schemas.microsoft.com/office/drawing/2014/main" id="{FE588ADF-A081-D991-B05C-8C82548A22D2}"/>
              </a:ext>
            </a:extLst>
          </p:cNvPr>
          <p:cNvSpPr>
            <a:spLocks noGrp="1"/>
          </p:cNvSpPr>
          <p:nvPr>
            <p:ph type="body" sz="quarter" idx="12"/>
          </p:nvPr>
        </p:nvSpPr>
        <p:spPr>
          <a:xfrm>
            <a:off x="1040643" y="2233542"/>
            <a:ext cx="2043112" cy="3684588"/>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9" name="Text Placeholder 17">
            <a:extLst>
              <a:ext uri="{FF2B5EF4-FFF2-40B4-BE49-F238E27FC236}">
                <a16:creationId xmlns:a16="http://schemas.microsoft.com/office/drawing/2014/main" id="{F63C3828-89C7-3AE8-059B-CD4BA747037A}"/>
              </a:ext>
            </a:extLst>
          </p:cNvPr>
          <p:cNvSpPr>
            <a:spLocks noGrp="1"/>
          </p:cNvSpPr>
          <p:nvPr>
            <p:ph type="body" sz="quarter" idx="13"/>
          </p:nvPr>
        </p:nvSpPr>
        <p:spPr>
          <a:xfrm>
            <a:off x="3720781" y="2233542"/>
            <a:ext cx="2043112" cy="3684588"/>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0" name="Text Placeholder 17">
            <a:extLst>
              <a:ext uri="{FF2B5EF4-FFF2-40B4-BE49-F238E27FC236}">
                <a16:creationId xmlns:a16="http://schemas.microsoft.com/office/drawing/2014/main" id="{4533F196-E86A-5E31-5C87-E667B1A2482A}"/>
              </a:ext>
            </a:extLst>
          </p:cNvPr>
          <p:cNvSpPr>
            <a:spLocks noGrp="1"/>
          </p:cNvSpPr>
          <p:nvPr>
            <p:ph type="body" sz="quarter" idx="14"/>
          </p:nvPr>
        </p:nvSpPr>
        <p:spPr>
          <a:xfrm>
            <a:off x="6442961" y="2233542"/>
            <a:ext cx="2043112" cy="3684588"/>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1" name="Text Placeholder 17">
            <a:extLst>
              <a:ext uri="{FF2B5EF4-FFF2-40B4-BE49-F238E27FC236}">
                <a16:creationId xmlns:a16="http://schemas.microsoft.com/office/drawing/2014/main" id="{8368D460-A689-7626-FB1A-94BF477B78DE}"/>
              </a:ext>
            </a:extLst>
          </p:cNvPr>
          <p:cNvSpPr>
            <a:spLocks noGrp="1"/>
          </p:cNvSpPr>
          <p:nvPr>
            <p:ph type="body" sz="quarter" idx="15"/>
          </p:nvPr>
        </p:nvSpPr>
        <p:spPr>
          <a:xfrm>
            <a:off x="9133610" y="2233542"/>
            <a:ext cx="2043112" cy="3684588"/>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32452522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2A5EE6A1-3209-4595-5453-6A648CE6FF53}"/>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7" name="Slide Number Placeholder 2">
            <a:extLst>
              <a:ext uri="{FF2B5EF4-FFF2-40B4-BE49-F238E27FC236}">
                <a16:creationId xmlns:a16="http://schemas.microsoft.com/office/drawing/2014/main" id="{6BDE1AF8-3B73-1ACC-DF5C-9A2F255346A0}"/>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Content Placeholder 1">
            <a:extLst>
              <a:ext uri="{FF2B5EF4-FFF2-40B4-BE49-F238E27FC236}">
                <a16:creationId xmlns:a16="http://schemas.microsoft.com/office/drawing/2014/main" id="{316A5AA6-AF5E-EAA3-9920-0551842D9AD8}"/>
              </a:ext>
            </a:extLst>
          </p:cNvPr>
          <p:cNvSpPr txBox="1">
            <a:spLocks/>
          </p:cNvSpPr>
          <p:nvPr userDrawn="1"/>
        </p:nvSpPr>
        <p:spPr>
          <a:xfrm>
            <a:off x="838200" y="1866390"/>
            <a:ext cx="4937758" cy="1899461"/>
          </a:xfrm>
          <a:prstGeom prst="rect">
            <a:avLst/>
          </a:prstGeom>
          <a:solidFill>
            <a:srgbClr val="151615"/>
          </a:solidFill>
        </p:spPr>
        <p:txBody>
          <a:bodyPr lIns="360000" tIns="360000" rIns="36000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200" dirty="0">
              <a:solidFill>
                <a:schemeClr val="bg1"/>
              </a:solidFill>
            </a:endParaRPr>
          </a:p>
        </p:txBody>
      </p:sp>
      <p:sp>
        <p:nvSpPr>
          <p:cNvPr id="10" name="Content Placeholder 1">
            <a:extLst>
              <a:ext uri="{FF2B5EF4-FFF2-40B4-BE49-F238E27FC236}">
                <a16:creationId xmlns:a16="http://schemas.microsoft.com/office/drawing/2014/main" id="{2C982833-825E-5B54-CE16-67EF93DD69BF}"/>
              </a:ext>
            </a:extLst>
          </p:cNvPr>
          <p:cNvSpPr txBox="1">
            <a:spLocks/>
          </p:cNvSpPr>
          <p:nvPr userDrawn="1"/>
        </p:nvSpPr>
        <p:spPr>
          <a:xfrm>
            <a:off x="6416042" y="1870498"/>
            <a:ext cx="4937758" cy="1899460"/>
          </a:xfrm>
          <a:prstGeom prst="rect">
            <a:avLst/>
          </a:prstGeom>
          <a:solidFill>
            <a:srgbClr val="151615"/>
          </a:solidFill>
        </p:spPr>
        <p:txBody>
          <a:bodyPr lIns="360000" tIns="360000" rIns="360000">
            <a:norm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GB" sz="3200" b="1" dirty="0">
              <a:solidFill>
                <a:srgbClr val="B8D000"/>
              </a:solidFill>
            </a:endParaRPr>
          </a:p>
        </p:txBody>
      </p:sp>
      <p:sp>
        <p:nvSpPr>
          <p:cNvPr id="11" name="Content Placeholder 1">
            <a:extLst>
              <a:ext uri="{FF2B5EF4-FFF2-40B4-BE49-F238E27FC236}">
                <a16:creationId xmlns:a16="http://schemas.microsoft.com/office/drawing/2014/main" id="{20049838-D0A6-2B45-939E-8776F4FAC222}"/>
              </a:ext>
            </a:extLst>
          </p:cNvPr>
          <p:cNvSpPr txBox="1">
            <a:spLocks/>
          </p:cNvSpPr>
          <p:nvPr userDrawn="1"/>
        </p:nvSpPr>
        <p:spPr>
          <a:xfrm>
            <a:off x="838200" y="4034283"/>
            <a:ext cx="4937758" cy="1902949"/>
          </a:xfrm>
          <a:prstGeom prst="rect">
            <a:avLst/>
          </a:prstGeom>
          <a:solidFill>
            <a:srgbClr val="151615"/>
          </a:solidFill>
        </p:spPr>
        <p:txBody>
          <a:bodyPr lIns="360000" tIns="360000" rIns="360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solidFill>
                <a:schemeClr val="bg1"/>
              </a:solidFill>
            </a:endParaRPr>
          </a:p>
        </p:txBody>
      </p:sp>
      <p:sp>
        <p:nvSpPr>
          <p:cNvPr id="12" name="Content Placeholder 1">
            <a:extLst>
              <a:ext uri="{FF2B5EF4-FFF2-40B4-BE49-F238E27FC236}">
                <a16:creationId xmlns:a16="http://schemas.microsoft.com/office/drawing/2014/main" id="{17698BA9-5EE3-00F2-71C8-C3D61B3D1D69}"/>
              </a:ext>
            </a:extLst>
          </p:cNvPr>
          <p:cNvSpPr txBox="1">
            <a:spLocks/>
          </p:cNvSpPr>
          <p:nvPr userDrawn="1"/>
        </p:nvSpPr>
        <p:spPr>
          <a:xfrm>
            <a:off x="6416041" y="4037772"/>
            <a:ext cx="4937758" cy="1899460"/>
          </a:xfrm>
          <a:prstGeom prst="rect">
            <a:avLst/>
          </a:prstGeom>
          <a:solidFill>
            <a:srgbClr val="151615"/>
          </a:solidFill>
        </p:spPr>
        <p:txBody>
          <a:bodyPr lIns="360000" tIns="360000" rIns="360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b="1" dirty="0">
              <a:solidFill>
                <a:schemeClr val="bg1"/>
              </a:solidFill>
            </a:endParaRPr>
          </a:p>
        </p:txBody>
      </p:sp>
      <p:sp>
        <p:nvSpPr>
          <p:cNvPr id="13" name="Title Placeholder 1">
            <a:extLst>
              <a:ext uri="{FF2B5EF4-FFF2-40B4-BE49-F238E27FC236}">
                <a16:creationId xmlns:a16="http://schemas.microsoft.com/office/drawing/2014/main" id="{A34ADC09-C0DF-C198-0234-F099F4C9A1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
        <p:nvSpPr>
          <p:cNvPr id="14" name="TextBox 13">
            <a:extLst>
              <a:ext uri="{FF2B5EF4-FFF2-40B4-BE49-F238E27FC236}">
                <a16:creationId xmlns:a16="http://schemas.microsoft.com/office/drawing/2014/main" id="{079DC391-5C91-DF15-5092-1D8D7EF59FD3}"/>
              </a:ext>
            </a:extLst>
          </p:cNvPr>
          <p:cNvSpPr txBox="1"/>
          <p:nvPr userDrawn="1"/>
        </p:nvSpPr>
        <p:spPr>
          <a:xfrm>
            <a:off x="6631458" y="2072470"/>
            <a:ext cx="4506099" cy="1478037"/>
          </a:xfrm>
          <a:prstGeom prst="rect">
            <a:avLst/>
          </a:prstGeom>
          <a:noFill/>
        </p:spPr>
        <p:txBody>
          <a:bodyPr wrap="square" rtlCol="0">
            <a:spAutoFit/>
          </a:bodyPr>
          <a:lstStyle/>
          <a:p>
            <a:endParaRPr lang="en-US" dirty="0">
              <a:solidFill>
                <a:schemeClr val="bg1"/>
              </a:solidFill>
            </a:endParaRPr>
          </a:p>
        </p:txBody>
      </p:sp>
      <p:sp>
        <p:nvSpPr>
          <p:cNvPr id="15" name="TextBox 14">
            <a:extLst>
              <a:ext uri="{FF2B5EF4-FFF2-40B4-BE49-F238E27FC236}">
                <a16:creationId xmlns:a16="http://schemas.microsoft.com/office/drawing/2014/main" id="{E0AE41B0-EE18-70B8-7DE0-F3B0BA94CD0C}"/>
              </a:ext>
            </a:extLst>
          </p:cNvPr>
          <p:cNvSpPr txBox="1"/>
          <p:nvPr userDrawn="1"/>
        </p:nvSpPr>
        <p:spPr>
          <a:xfrm>
            <a:off x="1046204" y="4239021"/>
            <a:ext cx="4506099" cy="1478037"/>
          </a:xfrm>
          <a:prstGeom prst="rect">
            <a:avLst/>
          </a:prstGeom>
          <a:noFill/>
        </p:spPr>
        <p:txBody>
          <a:bodyPr wrap="square" rtlCol="0">
            <a:spAutoFit/>
          </a:bodyPr>
          <a:lstStyle/>
          <a:p>
            <a:endParaRPr lang="en-US" dirty="0">
              <a:solidFill>
                <a:schemeClr val="bg1"/>
              </a:solidFill>
            </a:endParaRPr>
          </a:p>
        </p:txBody>
      </p:sp>
      <p:sp>
        <p:nvSpPr>
          <p:cNvPr id="16" name="TextBox 15">
            <a:extLst>
              <a:ext uri="{FF2B5EF4-FFF2-40B4-BE49-F238E27FC236}">
                <a16:creationId xmlns:a16="http://schemas.microsoft.com/office/drawing/2014/main" id="{3E482A2F-ABC4-21B0-EDA8-3363F9802813}"/>
              </a:ext>
            </a:extLst>
          </p:cNvPr>
          <p:cNvSpPr txBox="1"/>
          <p:nvPr userDrawn="1"/>
        </p:nvSpPr>
        <p:spPr>
          <a:xfrm>
            <a:off x="6631458" y="4239021"/>
            <a:ext cx="4506099" cy="1478037"/>
          </a:xfrm>
          <a:prstGeom prst="rect">
            <a:avLst/>
          </a:prstGeom>
          <a:noFill/>
        </p:spPr>
        <p:txBody>
          <a:bodyPr wrap="square" rtlCol="0">
            <a:spAutoFit/>
          </a:bodyPr>
          <a:lstStyle/>
          <a:p>
            <a:endParaRPr lang="en-US" dirty="0">
              <a:solidFill>
                <a:schemeClr val="bg1"/>
              </a:solidFill>
            </a:endParaRPr>
          </a:p>
        </p:txBody>
      </p:sp>
      <p:sp>
        <p:nvSpPr>
          <p:cNvPr id="17" name="Text Placeholder 17">
            <a:extLst>
              <a:ext uri="{FF2B5EF4-FFF2-40B4-BE49-F238E27FC236}">
                <a16:creationId xmlns:a16="http://schemas.microsoft.com/office/drawing/2014/main" id="{790C64C0-1BF3-5E8C-5FBF-83E7F2681F77}"/>
              </a:ext>
            </a:extLst>
          </p:cNvPr>
          <p:cNvSpPr>
            <a:spLocks noGrp="1"/>
          </p:cNvSpPr>
          <p:nvPr>
            <p:ph type="body" sz="quarter" idx="12"/>
          </p:nvPr>
        </p:nvSpPr>
        <p:spPr>
          <a:xfrm>
            <a:off x="1064953" y="2082980"/>
            <a:ext cx="4497860" cy="1478037"/>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8" name="Text Placeholder 17">
            <a:extLst>
              <a:ext uri="{FF2B5EF4-FFF2-40B4-BE49-F238E27FC236}">
                <a16:creationId xmlns:a16="http://schemas.microsoft.com/office/drawing/2014/main" id="{47658092-C289-D977-42A6-96CABAA0473F}"/>
              </a:ext>
            </a:extLst>
          </p:cNvPr>
          <p:cNvSpPr>
            <a:spLocks noGrp="1"/>
          </p:cNvSpPr>
          <p:nvPr>
            <p:ph type="body" sz="quarter" idx="13"/>
          </p:nvPr>
        </p:nvSpPr>
        <p:spPr>
          <a:xfrm>
            <a:off x="1064953" y="4248111"/>
            <a:ext cx="4497860" cy="1478037"/>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9" name="Text Placeholder 17">
            <a:extLst>
              <a:ext uri="{FF2B5EF4-FFF2-40B4-BE49-F238E27FC236}">
                <a16:creationId xmlns:a16="http://schemas.microsoft.com/office/drawing/2014/main" id="{7A1215EB-2952-2C81-61CE-55F989A29F54}"/>
              </a:ext>
            </a:extLst>
          </p:cNvPr>
          <p:cNvSpPr>
            <a:spLocks noGrp="1"/>
          </p:cNvSpPr>
          <p:nvPr>
            <p:ph type="body" sz="quarter" idx="14"/>
          </p:nvPr>
        </p:nvSpPr>
        <p:spPr>
          <a:xfrm>
            <a:off x="6614415" y="2082980"/>
            <a:ext cx="4497860" cy="1478037"/>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0" name="Text Placeholder 17">
            <a:extLst>
              <a:ext uri="{FF2B5EF4-FFF2-40B4-BE49-F238E27FC236}">
                <a16:creationId xmlns:a16="http://schemas.microsoft.com/office/drawing/2014/main" id="{A0EC75A7-9132-7C36-E03E-0A2E56066659}"/>
              </a:ext>
            </a:extLst>
          </p:cNvPr>
          <p:cNvSpPr>
            <a:spLocks noGrp="1"/>
          </p:cNvSpPr>
          <p:nvPr>
            <p:ph type="body" sz="quarter" idx="15"/>
          </p:nvPr>
        </p:nvSpPr>
        <p:spPr>
          <a:xfrm>
            <a:off x="6614415" y="4248111"/>
            <a:ext cx="4497860" cy="1478037"/>
          </a:xfrm>
        </p:spPr>
        <p:txBody>
          <a:bodyPr>
            <a:noAutofit/>
          </a:bodyPr>
          <a:lstStyle>
            <a:lvl1pPr marL="0" indent="0">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2529718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column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67B2-3AEE-7D21-CB50-2691B83C2CF3}"/>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FA592F6-C909-1BD5-1378-A5437EFA57DC}"/>
              </a:ext>
            </a:extLst>
          </p:cNvPr>
          <p:cNvSpPr>
            <a:spLocks noGrp="1"/>
          </p:cNvSpPr>
          <p:nvPr>
            <p:ph type="ftr" sz="quarter" idx="10"/>
          </p:nvPr>
        </p:nvSpPr>
        <p:spPr/>
        <p:txBody>
          <a:bodyPr/>
          <a:lstStyle/>
          <a:p>
            <a:pPr algn="r"/>
            <a:r>
              <a:rPr lang="en-GB"/>
              <a:t>bcs.org</a:t>
            </a:r>
            <a:endParaRPr lang="en-GB" dirty="0"/>
          </a:p>
        </p:txBody>
      </p:sp>
      <p:sp>
        <p:nvSpPr>
          <p:cNvPr id="4" name="Slide Number Placeholder 3">
            <a:extLst>
              <a:ext uri="{FF2B5EF4-FFF2-40B4-BE49-F238E27FC236}">
                <a16:creationId xmlns:a16="http://schemas.microsoft.com/office/drawing/2014/main" id="{6AE834F7-9511-ADB2-FA5B-EF59F7757F85}"/>
              </a:ext>
            </a:extLst>
          </p:cNvPr>
          <p:cNvSpPr>
            <a:spLocks noGrp="1"/>
          </p:cNvSpPr>
          <p:nvPr>
            <p:ph type="sldNum" sz="quarter" idx="11"/>
          </p:nvPr>
        </p:nvSpPr>
        <p:spPr/>
        <p:txBody>
          <a:bodyPr/>
          <a:lstStyle/>
          <a:p>
            <a:fld id="{CC1FAFA7-493E-49BA-8E70-4BF319AEABD7}" type="slidenum">
              <a:rPr lang="en-GB" smtClean="0"/>
              <a:pPr/>
              <a:t>‹#›</a:t>
            </a:fld>
            <a:endParaRPr lang="en-GB" dirty="0"/>
          </a:p>
        </p:txBody>
      </p:sp>
      <p:sp>
        <p:nvSpPr>
          <p:cNvPr id="6" name="Text Placeholder 5">
            <a:extLst>
              <a:ext uri="{FF2B5EF4-FFF2-40B4-BE49-F238E27FC236}">
                <a16:creationId xmlns:a16="http://schemas.microsoft.com/office/drawing/2014/main" id="{3C0FBD06-CF5B-3F40-A5BD-4B10626CF807}"/>
              </a:ext>
            </a:extLst>
          </p:cNvPr>
          <p:cNvSpPr>
            <a:spLocks noGrp="1"/>
          </p:cNvSpPr>
          <p:nvPr>
            <p:ph type="body" sz="quarter" idx="12"/>
          </p:nvPr>
        </p:nvSpPr>
        <p:spPr>
          <a:xfrm>
            <a:off x="838199" y="2074863"/>
            <a:ext cx="322070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5">
            <a:extLst>
              <a:ext uri="{FF2B5EF4-FFF2-40B4-BE49-F238E27FC236}">
                <a16:creationId xmlns:a16="http://schemas.microsoft.com/office/drawing/2014/main" id="{90670932-AA05-7868-9A05-B40B12F77FC4}"/>
              </a:ext>
            </a:extLst>
          </p:cNvPr>
          <p:cNvSpPr>
            <a:spLocks noGrp="1"/>
          </p:cNvSpPr>
          <p:nvPr>
            <p:ph type="body" sz="quarter" idx="14"/>
          </p:nvPr>
        </p:nvSpPr>
        <p:spPr>
          <a:xfrm>
            <a:off x="4455828" y="2074863"/>
            <a:ext cx="322070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5">
            <a:extLst>
              <a:ext uri="{FF2B5EF4-FFF2-40B4-BE49-F238E27FC236}">
                <a16:creationId xmlns:a16="http://schemas.microsoft.com/office/drawing/2014/main" id="{248477DA-EC9F-42B6-0945-E66E4CD61AA1}"/>
              </a:ext>
            </a:extLst>
          </p:cNvPr>
          <p:cNvSpPr>
            <a:spLocks noGrp="1"/>
          </p:cNvSpPr>
          <p:nvPr>
            <p:ph type="body" sz="quarter" idx="15"/>
          </p:nvPr>
        </p:nvSpPr>
        <p:spPr>
          <a:xfrm>
            <a:off x="8133095" y="2074863"/>
            <a:ext cx="322070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13787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and text overlay 2">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46941666-6164-ECB4-87E5-425C6010E2D6}"/>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6" name="Slide Number Placeholder 2">
            <a:extLst>
              <a:ext uri="{FF2B5EF4-FFF2-40B4-BE49-F238E27FC236}">
                <a16:creationId xmlns:a16="http://schemas.microsoft.com/office/drawing/2014/main" id="{23D5052B-A503-D67B-CEEE-5B9DCF9F6204}"/>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4" name="Picture Placeholder 2">
            <a:extLst>
              <a:ext uri="{FF2B5EF4-FFF2-40B4-BE49-F238E27FC236}">
                <a16:creationId xmlns:a16="http://schemas.microsoft.com/office/drawing/2014/main" id="{BDEF8983-42F5-1A69-F81D-3FDB278FE66F}"/>
              </a:ext>
            </a:extLst>
          </p:cNvPr>
          <p:cNvSpPr>
            <a:spLocks noGrp="1"/>
          </p:cNvSpPr>
          <p:nvPr>
            <p:ph type="pic" sz="quarter" idx="10"/>
          </p:nvPr>
        </p:nvSpPr>
        <p:spPr>
          <a:xfrm>
            <a:off x="0" y="0"/>
            <a:ext cx="12192000" cy="5361709"/>
          </a:xfrm>
          <a:solidFill>
            <a:schemeClr val="bg1"/>
          </a:solidFill>
        </p:spPr>
        <p:txBody>
          <a:bodyPr/>
          <a:lstStyle/>
          <a:p>
            <a:endParaRPr lang="en-US"/>
          </a:p>
        </p:txBody>
      </p:sp>
      <p:sp>
        <p:nvSpPr>
          <p:cNvPr id="8" name="Text Placeholder 4">
            <a:extLst>
              <a:ext uri="{FF2B5EF4-FFF2-40B4-BE49-F238E27FC236}">
                <a16:creationId xmlns:a16="http://schemas.microsoft.com/office/drawing/2014/main" id="{B4071CB8-C624-FD22-5C69-9F275AC74D7E}"/>
              </a:ext>
            </a:extLst>
          </p:cNvPr>
          <p:cNvSpPr>
            <a:spLocks noGrp="1"/>
          </p:cNvSpPr>
          <p:nvPr>
            <p:ph type="body" sz="quarter" idx="11"/>
          </p:nvPr>
        </p:nvSpPr>
        <p:spPr>
          <a:xfrm>
            <a:off x="0" y="3051545"/>
            <a:ext cx="7285038" cy="2024062"/>
          </a:xfrm>
          <a:solidFill>
            <a:srgbClr val="B8D000">
              <a:alpha val="80000"/>
            </a:srgbClr>
          </a:solidFill>
        </p:spPr>
        <p:txBody>
          <a:bodyPr/>
          <a:lstStyle>
            <a:lvl1pPr marL="0" indent="0">
              <a:buFontTx/>
              <a:buNone/>
              <a:defRPr sz="4400" b="1">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800" b="1"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2366128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s with image">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77F23E1D-A651-506A-3851-8377F48C0B42}"/>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B1726D54-C813-F051-64A3-D3A002D7A71F}"/>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Picture Placeholder 2">
            <a:extLst>
              <a:ext uri="{FF2B5EF4-FFF2-40B4-BE49-F238E27FC236}">
                <a16:creationId xmlns:a16="http://schemas.microsoft.com/office/drawing/2014/main" id="{362E2545-9BE3-8867-5014-1410F77C4172}"/>
              </a:ext>
            </a:extLst>
          </p:cNvPr>
          <p:cNvSpPr>
            <a:spLocks noGrp="1"/>
          </p:cNvSpPr>
          <p:nvPr>
            <p:ph type="pic" idx="1"/>
          </p:nvPr>
        </p:nvSpPr>
        <p:spPr>
          <a:xfrm>
            <a:off x="839788" y="365125"/>
            <a:ext cx="3607522" cy="5680882"/>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itle 1">
            <a:extLst>
              <a:ext uri="{FF2B5EF4-FFF2-40B4-BE49-F238E27FC236}">
                <a16:creationId xmlns:a16="http://schemas.microsoft.com/office/drawing/2014/main" id="{AFAA4FE2-9700-6609-1F76-A6789F4B66B1}"/>
              </a:ext>
            </a:extLst>
          </p:cNvPr>
          <p:cNvSpPr>
            <a:spLocks noGrp="1"/>
          </p:cNvSpPr>
          <p:nvPr>
            <p:ph type="title"/>
          </p:nvPr>
        </p:nvSpPr>
        <p:spPr>
          <a:xfrm>
            <a:off x="4762500" y="365125"/>
            <a:ext cx="6591300" cy="1325563"/>
          </a:xfrm>
          <a:prstGeom prst="rect">
            <a:avLst/>
          </a:prstGeom>
        </p:spPr>
        <p:txBody>
          <a:bodyPr>
            <a:normAutofit/>
          </a:bodyPr>
          <a:lstStyle>
            <a:lvl1pPr>
              <a:defRPr sz="4000"/>
            </a:lvl1pPr>
          </a:lstStyle>
          <a:p>
            <a:endParaRPr lang="en-US" dirty="0"/>
          </a:p>
        </p:txBody>
      </p:sp>
      <p:sp>
        <p:nvSpPr>
          <p:cNvPr id="4" name="Content Placeholder 3">
            <a:extLst>
              <a:ext uri="{FF2B5EF4-FFF2-40B4-BE49-F238E27FC236}">
                <a16:creationId xmlns:a16="http://schemas.microsoft.com/office/drawing/2014/main" id="{56CBE56E-FFF2-E147-0F0C-487696340ACF}"/>
              </a:ext>
            </a:extLst>
          </p:cNvPr>
          <p:cNvSpPr>
            <a:spLocks noGrp="1"/>
          </p:cNvSpPr>
          <p:nvPr>
            <p:ph sz="half" idx="2"/>
          </p:nvPr>
        </p:nvSpPr>
        <p:spPr>
          <a:xfrm>
            <a:off x="4762500" y="1982405"/>
            <a:ext cx="6589712" cy="406360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4142555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ts or case studies">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CC7C32C7-95B3-73C4-01A5-741DC55BCEB7}"/>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EB4CE568-E4A7-600F-A3FF-82944F829959}"/>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2" name="Content Placeholder 3">
            <a:extLst>
              <a:ext uri="{FF2B5EF4-FFF2-40B4-BE49-F238E27FC236}">
                <a16:creationId xmlns:a16="http://schemas.microsoft.com/office/drawing/2014/main" id="{3F7635AA-2C69-2AE2-0501-3B9A1C57F24E}"/>
              </a:ext>
            </a:extLst>
          </p:cNvPr>
          <p:cNvSpPr>
            <a:spLocks noGrp="1"/>
          </p:cNvSpPr>
          <p:nvPr>
            <p:ph sz="half" idx="2"/>
          </p:nvPr>
        </p:nvSpPr>
        <p:spPr>
          <a:xfrm>
            <a:off x="834839"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3" name="Content Placeholder 3">
            <a:extLst>
              <a:ext uri="{FF2B5EF4-FFF2-40B4-BE49-F238E27FC236}">
                <a16:creationId xmlns:a16="http://schemas.microsoft.com/office/drawing/2014/main" id="{8D454562-6D5F-78CB-8893-F4AA90B0F66C}"/>
              </a:ext>
            </a:extLst>
          </p:cNvPr>
          <p:cNvSpPr>
            <a:spLocks noGrp="1"/>
          </p:cNvSpPr>
          <p:nvPr>
            <p:ph sz="half" idx="10"/>
          </p:nvPr>
        </p:nvSpPr>
        <p:spPr>
          <a:xfrm>
            <a:off x="3580088"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4" name="Content Placeholder 3">
            <a:extLst>
              <a:ext uri="{FF2B5EF4-FFF2-40B4-BE49-F238E27FC236}">
                <a16:creationId xmlns:a16="http://schemas.microsoft.com/office/drawing/2014/main" id="{9A73AAF8-C11D-5F7B-80D8-3568593E0406}"/>
              </a:ext>
            </a:extLst>
          </p:cNvPr>
          <p:cNvSpPr>
            <a:spLocks noGrp="1"/>
          </p:cNvSpPr>
          <p:nvPr>
            <p:ph sz="half" idx="11"/>
          </p:nvPr>
        </p:nvSpPr>
        <p:spPr>
          <a:xfrm>
            <a:off x="6325337"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6" name="Content Placeholder 3">
            <a:extLst>
              <a:ext uri="{FF2B5EF4-FFF2-40B4-BE49-F238E27FC236}">
                <a16:creationId xmlns:a16="http://schemas.microsoft.com/office/drawing/2014/main" id="{669EB088-4D71-29E0-8774-E335105ED75E}"/>
              </a:ext>
            </a:extLst>
          </p:cNvPr>
          <p:cNvSpPr>
            <a:spLocks noGrp="1"/>
          </p:cNvSpPr>
          <p:nvPr>
            <p:ph sz="half" idx="12"/>
          </p:nvPr>
        </p:nvSpPr>
        <p:spPr>
          <a:xfrm>
            <a:off x="9070585"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7" name="Picture Placeholder 17">
            <a:extLst>
              <a:ext uri="{FF2B5EF4-FFF2-40B4-BE49-F238E27FC236}">
                <a16:creationId xmlns:a16="http://schemas.microsoft.com/office/drawing/2014/main" id="{A9045AB5-0062-65D4-9801-5C9B7A241E85}"/>
              </a:ext>
            </a:extLst>
          </p:cNvPr>
          <p:cNvSpPr>
            <a:spLocks noGrp="1"/>
          </p:cNvSpPr>
          <p:nvPr>
            <p:ph type="pic" sz="quarter" idx="13"/>
          </p:nvPr>
        </p:nvSpPr>
        <p:spPr>
          <a:xfrm>
            <a:off x="835025" y="2153118"/>
            <a:ext cx="2286000" cy="1665287"/>
          </a:xfrm>
          <a:solidFill>
            <a:schemeClr val="bg1"/>
          </a:solidFill>
        </p:spPr>
        <p:txBody>
          <a:bodyPr/>
          <a:lstStyle/>
          <a:p>
            <a:endParaRPr lang="en-US"/>
          </a:p>
        </p:txBody>
      </p:sp>
      <p:sp>
        <p:nvSpPr>
          <p:cNvPr id="18" name="Picture Placeholder 17">
            <a:extLst>
              <a:ext uri="{FF2B5EF4-FFF2-40B4-BE49-F238E27FC236}">
                <a16:creationId xmlns:a16="http://schemas.microsoft.com/office/drawing/2014/main" id="{4ECE0CF2-E3EF-A180-FE72-E8F53FD72B9D}"/>
              </a:ext>
            </a:extLst>
          </p:cNvPr>
          <p:cNvSpPr>
            <a:spLocks noGrp="1"/>
          </p:cNvSpPr>
          <p:nvPr>
            <p:ph type="pic" sz="quarter" idx="14"/>
          </p:nvPr>
        </p:nvSpPr>
        <p:spPr>
          <a:xfrm>
            <a:off x="3580088" y="2129523"/>
            <a:ext cx="2286000" cy="1665287"/>
          </a:xfrm>
          <a:solidFill>
            <a:schemeClr val="bg1"/>
          </a:solidFill>
        </p:spPr>
        <p:txBody>
          <a:bodyPr/>
          <a:lstStyle/>
          <a:p>
            <a:endParaRPr lang="en-US"/>
          </a:p>
        </p:txBody>
      </p:sp>
      <p:sp>
        <p:nvSpPr>
          <p:cNvPr id="19" name="Picture Placeholder 17">
            <a:extLst>
              <a:ext uri="{FF2B5EF4-FFF2-40B4-BE49-F238E27FC236}">
                <a16:creationId xmlns:a16="http://schemas.microsoft.com/office/drawing/2014/main" id="{AE18A13C-4059-5E67-C93A-C1D24E402EC9}"/>
              </a:ext>
            </a:extLst>
          </p:cNvPr>
          <p:cNvSpPr>
            <a:spLocks noGrp="1"/>
          </p:cNvSpPr>
          <p:nvPr>
            <p:ph type="pic" sz="quarter" idx="15"/>
          </p:nvPr>
        </p:nvSpPr>
        <p:spPr>
          <a:xfrm>
            <a:off x="6325151" y="2092684"/>
            <a:ext cx="2286000" cy="1665287"/>
          </a:xfrm>
          <a:solidFill>
            <a:schemeClr val="bg1"/>
          </a:solidFill>
        </p:spPr>
        <p:txBody>
          <a:bodyPr/>
          <a:lstStyle/>
          <a:p>
            <a:endParaRPr lang="en-US"/>
          </a:p>
        </p:txBody>
      </p:sp>
      <p:sp>
        <p:nvSpPr>
          <p:cNvPr id="20" name="Picture Placeholder 17">
            <a:extLst>
              <a:ext uri="{FF2B5EF4-FFF2-40B4-BE49-F238E27FC236}">
                <a16:creationId xmlns:a16="http://schemas.microsoft.com/office/drawing/2014/main" id="{F464E421-D639-6D30-367C-CB6E22C5BA9C}"/>
              </a:ext>
            </a:extLst>
          </p:cNvPr>
          <p:cNvSpPr>
            <a:spLocks noGrp="1"/>
          </p:cNvSpPr>
          <p:nvPr>
            <p:ph type="pic" sz="quarter" idx="16"/>
          </p:nvPr>
        </p:nvSpPr>
        <p:spPr>
          <a:xfrm>
            <a:off x="9067800" y="2069089"/>
            <a:ext cx="2286000" cy="1665287"/>
          </a:xfrm>
          <a:solidFill>
            <a:schemeClr val="bg1"/>
          </a:solidFill>
        </p:spPr>
        <p:txBody>
          <a:bodyPr/>
          <a:lstStyle/>
          <a:p>
            <a:endParaRPr lang="en-US"/>
          </a:p>
        </p:txBody>
      </p:sp>
      <p:sp>
        <p:nvSpPr>
          <p:cNvPr id="21" name="Title Placeholder 1">
            <a:extLst>
              <a:ext uri="{FF2B5EF4-FFF2-40B4-BE49-F238E27FC236}">
                <a16:creationId xmlns:a16="http://schemas.microsoft.com/office/drawing/2014/main" id="{5C714A20-006D-8F28-EBA7-AD361D458B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Tree>
    <p:extLst>
      <p:ext uri="{BB962C8B-B14F-4D97-AF65-F5344CB8AC3E}">
        <p14:creationId xmlns:p14="http://schemas.microsoft.com/office/powerpoint/2010/main" val="1075123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tro with circle imag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C2FB763-49D6-318D-4692-1916D9E7CA43}"/>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8" name="Slide Number Placeholder 2">
            <a:extLst>
              <a:ext uri="{FF2B5EF4-FFF2-40B4-BE49-F238E27FC236}">
                <a16:creationId xmlns:a16="http://schemas.microsoft.com/office/drawing/2014/main" id="{DF2F7DF9-41FC-DD4D-C632-FC5456552C75}"/>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14" name="Title 1">
            <a:extLst>
              <a:ext uri="{FF2B5EF4-FFF2-40B4-BE49-F238E27FC236}">
                <a16:creationId xmlns:a16="http://schemas.microsoft.com/office/drawing/2014/main" id="{8EBB009E-07AC-7B93-86CB-FFCA32EADD85}"/>
              </a:ext>
            </a:extLst>
          </p:cNvPr>
          <p:cNvSpPr>
            <a:spLocks noGrp="1"/>
          </p:cNvSpPr>
          <p:nvPr>
            <p:ph type="title"/>
          </p:nvPr>
        </p:nvSpPr>
        <p:spPr>
          <a:xfrm>
            <a:off x="838199" y="1029494"/>
            <a:ext cx="7107621" cy="1325563"/>
          </a:xfrm>
          <a:prstGeom prst="rect">
            <a:avLst/>
          </a:prstGeom>
        </p:spPr>
        <p:txBody>
          <a:bodyPr>
            <a:normAutofit/>
          </a:bodyPr>
          <a:lstStyle>
            <a:lvl1pPr>
              <a:defRPr sz="4000"/>
            </a:lvl1pPr>
          </a:lstStyle>
          <a:p>
            <a:r>
              <a:rPr lang="en-GB" dirty="0"/>
              <a:t>Click to edit Master title style</a:t>
            </a:r>
            <a:endParaRPr lang="en-US" dirty="0"/>
          </a:p>
        </p:txBody>
      </p:sp>
      <p:sp>
        <p:nvSpPr>
          <p:cNvPr id="15" name="Content Placeholder 3">
            <a:extLst>
              <a:ext uri="{FF2B5EF4-FFF2-40B4-BE49-F238E27FC236}">
                <a16:creationId xmlns:a16="http://schemas.microsoft.com/office/drawing/2014/main" id="{64B5F8E4-E19F-341A-4C46-5C691B7F2AB0}"/>
              </a:ext>
            </a:extLst>
          </p:cNvPr>
          <p:cNvSpPr>
            <a:spLocks noGrp="1"/>
          </p:cNvSpPr>
          <p:nvPr>
            <p:ph sz="half" idx="2"/>
          </p:nvPr>
        </p:nvSpPr>
        <p:spPr>
          <a:xfrm>
            <a:off x="838199" y="2613025"/>
            <a:ext cx="7107621" cy="243194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5" name="Picture Placeholder 17">
            <a:extLst>
              <a:ext uri="{FF2B5EF4-FFF2-40B4-BE49-F238E27FC236}">
                <a16:creationId xmlns:a16="http://schemas.microsoft.com/office/drawing/2014/main" id="{D74BE447-652A-D496-4652-3EC6F3D1280C}"/>
              </a:ext>
            </a:extLst>
          </p:cNvPr>
          <p:cNvSpPr>
            <a:spLocks noGrp="1"/>
          </p:cNvSpPr>
          <p:nvPr>
            <p:ph type="pic" sz="quarter" idx="16"/>
          </p:nvPr>
        </p:nvSpPr>
        <p:spPr>
          <a:xfrm>
            <a:off x="8830984" y="-1208062"/>
            <a:ext cx="4170312" cy="4170312"/>
          </a:xfrm>
          <a:prstGeom prst="ellipse">
            <a:avLst/>
          </a:prstGeom>
          <a:solidFill>
            <a:schemeClr val="bg1"/>
          </a:solidFill>
        </p:spPr>
        <p:txBody>
          <a:bodyPr/>
          <a:lstStyle/>
          <a:p>
            <a:endParaRPr lang="en-US"/>
          </a:p>
        </p:txBody>
      </p:sp>
    </p:spTree>
    <p:extLst>
      <p:ext uri="{BB962C8B-B14F-4D97-AF65-F5344CB8AC3E}">
        <p14:creationId xmlns:p14="http://schemas.microsoft.com/office/powerpoint/2010/main" val="2738729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and text overlay">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C2FB763-49D6-318D-4692-1916D9E7CA43}"/>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8" name="Slide Number Placeholder 2">
            <a:extLst>
              <a:ext uri="{FF2B5EF4-FFF2-40B4-BE49-F238E27FC236}">
                <a16:creationId xmlns:a16="http://schemas.microsoft.com/office/drawing/2014/main" id="{DF2F7DF9-41FC-DD4D-C632-FC5456552C75}"/>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Picture Placeholder 2">
            <a:extLst>
              <a:ext uri="{FF2B5EF4-FFF2-40B4-BE49-F238E27FC236}">
                <a16:creationId xmlns:a16="http://schemas.microsoft.com/office/drawing/2014/main" id="{4F73BF20-1C42-4C0E-6CB4-1DBE68301B7B}"/>
              </a:ext>
            </a:extLst>
          </p:cNvPr>
          <p:cNvSpPr>
            <a:spLocks noGrp="1"/>
          </p:cNvSpPr>
          <p:nvPr>
            <p:ph type="pic" sz="quarter" idx="10"/>
          </p:nvPr>
        </p:nvSpPr>
        <p:spPr>
          <a:xfrm>
            <a:off x="0" y="1"/>
            <a:ext cx="12192000" cy="5706228"/>
          </a:xfrm>
          <a:solidFill>
            <a:srgbClr val="B8D000"/>
          </a:solidFill>
        </p:spPr>
        <p:txBody>
          <a:bodyPr/>
          <a:lstStyle/>
          <a:p>
            <a:endParaRPr lang="en-US" dirty="0"/>
          </a:p>
        </p:txBody>
      </p:sp>
      <p:sp>
        <p:nvSpPr>
          <p:cNvPr id="3" name="Text Placeholder 4">
            <a:extLst>
              <a:ext uri="{FF2B5EF4-FFF2-40B4-BE49-F238E27FC236}">
                <a16:creationId xmlns:a16="http://schemas.microsoft.com/office/drawing/2014/main" id="{B5FA3874-2D33-1FC2-FBCE-675F509CBBFB}"/>
              </a:ext>
            </a:extLst>
          </p:cNvPr>
          <p:cNvSpPr>
            <a:spLocks noGrp="1"/>
          </p:cNvSpPr>
          <p:nvPr>
            <p:ph type="body" sz="quarter" idx="11"/>
          </p:nvPr>
        </p:nvSpPr>
        <p:spPr>
          <a:xfrm>
            <a:off x="0" y="3682166"/>
            <a:ext cx="7285038" cy="2024062"/>
          </a:xfrm>
          <a:solidFill>
            <a:srgbClr val="000000">
              <a:alpha val="80000"/>
            </a:srgbClr>
          </a:solidFill>
        </p:spPr>
        <p:txBody>
          <a:bodyPr/>
          <a:lstStyle>
            <a:lvl1pPr marL="0" indent="0">
              <a:buFontTx/>
              <a:buNone/>
              <a:defRPr sz="4400" b="1">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800" b="1"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20933013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tro with imag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13C78D29-D9C1-7ECD-21B5-E565D28A1359}"/>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8" name="Slide Number Placeholder 2">
            <a:extLst>
              <a:ext uri="{FF2B5EF4-FFF2-40B4-BE49-F238E27FC236}">
                <a16:creationId xmlns:a16="http://schemas.microsoft.com/office/drawing/2014/main" id="{3ECF8D22-7563-6639-F0EB-71D10CCB11E8}"/>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Title 1">
            <a:extLst>
              <a:ext uri="{FF2B5EF4-FFF2-40B4-BE49-F238E27FC236}">
                <a16:creationId xmlns:a16="http://schemas.microsoft.com/office/drawing/2014/main" id="{1B76374C-BC2B-4748-C061-65756AFE2577}"/>
              </a:ext>
            </a:extLst>
          </p:cNvPr>
          <p:cNvSpPr>
            <a:spLocks noGrp="1"/>
          </p:cNvSpPr>
          <p:nvPr>
            <p:ph type="title"/>
          </p:nvPr>
        </p:nvSpPr>
        <p:spPr>
          <a:xfrm>
            <a:off x="838200" y="1029494"/>
            <a:ext cx="5181600" cy="1325563"/>
          </a:xfrm>
          <a:prstGeom prst="rect">
            <a:avLst/>
          </a:prstGeom>
        </p:spPr>
        <p:txBody>
          <a:bodyPr>
            <a:normAutofit/>
          </a:bodyPr>
          <a:lstStyle>
            <a:lvl1pPr>
              <a:defRPr sz="4000"/>
            </a:lvl1pPr>
          </a:lstStyle>
          <a:p>
            <a:r>
              <a:rPr lang="en-GB" dirty="0"/>
              <a:t>Click to edit Master title style</a:t>
            </a:r>
            <a:endParaRPr lang="en-US" dirty="0"/>
          </a:p>
        </p:txBody>
      </p:sp>
      <p:sp>
        <p:nvSpPr>
          <p:cNvPr id="3" name="Content Placeholder 3">
            <a:extLst>
              <a:ext uri="{FF2B5EF4-FFF2-40B4-BE49-F238E27FC236}">
                <a16:creationId xmlns:a16="http://schemas.microsoft.com/office/drawing/2014/main" id="{5C4421E9-5C18-BDBE-9A08-48AEB4FE0F7F}"/>
              </a:ext>
            </a:extLst>
          </p:cNvPr>
          <p:cNvSpPr>
            <a:spLocks noGrp="1"/>
          </p:cNvSpPr>
          <p:nvPr>
            <p:ph sz="half" idx="2"/>
          </p:nvPr>
        </p:nvSpPr>
        <p:spPr>
          <a:xfrm>
            <a:off x="838200" y="2613025"/>
            <a:ext cx="5181600" cy="31011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9" name="Picture Placeholder 9">
            <a:extLst>
              <a:ext uri="{FF2B5EF4-FFF2-40B4-BE49-F238E27FC236}">
                <a16:creationId xmlns:a16="http://schemas.microsoft.com/office/drawing/2014/main" id="{59317111-1A33-51AD-F20D-CA51192F1906}"/>
              </a:ext>
            </a:extLst>
          </p:cNvPr>
          <p:cNvSpPr>
            <a:spLocks noGrp="1"/>
          </p:cNvSpPr>
          <p:nvPr>
            <p:ph type="pic" sz="quarter" idx="10"/>
          </p:nvPr>
        </p:nvSpPr>
        <p:spPr>
          <a:xfrm>
            <a:off x="6543358" y="1027113"/>
            <a:ext cx="4691062" cy="4686300"/>
          </a:xfrm>
          <a:solidFill>
            <a:srgbClr val="B8D000"/>
          </a:solidFill>
        </p:spPr>
        <p:txBody>
          <a:bodyPr/>
          <a:lstStyle/>
          <a:p>
            <a:endParaRPr lang="en-US"/>
          </a:p>
        </p:txBody>
      </p:sp>
    </p:spTree>
    <p:extLst>
      <p:ext uri="{BB962C8B-B14F-4D97-AF65-F5344CB8AC3E}">
        <p14:creationId xmlns:p14="http://schemas.microsoft.com/office/powerpoint/2010/main" val="27946053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5B4061B2-6A8E-40C8-1AC8-4FD221DF9C25}"/>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2C5CBBF2-5E03-5DE9-1C7D-5C5C35D2A765}"/>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Text Placeholder 2">
            <a:extLst>
              <a:ext uri="{FF2B5EF4-FFF2-40B4-BE49-F238E27FC236}">
                <a16:creationId xmlns:a16="http://schemas.microsoft.com/office/drawing/2014/main" id="{A3C95DCF-F2D9-E985-7DBA-13D96486CE28}"/>
              </a:ext>
            </a:extLst>
          </p:cNvPr>
          <p:cNvSpPr>
            <a:spLocks noGrp="1"/>
          </p:cNvSpPr>
          <p:nvPr>
            <p:ph type="body" sz="quarter" idx="12"/>
          </p:nvPr>
        </p:nvSpPr>
        <p:spPr>
          <a:xfrm>
            <a:off x="1674019" y="1376099"/>
            <a:ext cx="8843962" cy="777875"/>
          </a:xfrm>
        </p:spPr>
        <p:txBody>
          <a:bodyPr>
            <a:noAutofit/>
          </a:bodyPr>
          <a:lstStyle>
            <a:lvl1pPr marL="0" indent="0">
              <a:buNone/>
              <a:defRPr sz="4000"/>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a:p>
        </p:txBody>
      </p:sp>
      <p:sp>
        <p:nvSpPr>
          <p:cNvPr id="3" name="Text Placeholder 2">
            <a:extLst>
              <a:ext uri="{FF2B5EF4-FFF2-40B4-BE49-F238E27FC236}">
                <a16:creationId xmlns:a16="http://schemas.microsoft.com/office/drawing/2014/main" id="{E059DBA9-4BEF-6989-9094-9CD864CFF806}"/>
              </a:ext>
            </a:extLst>
          </p:cNvPr>
          <p:cNvSpPr>
            <a:spLocks noGrp="1"/>
          </p:cNvSpPr>
          <p:nvPr>
            <p:ph type="body" sz="quarter" idx="13"/>
          </p:nvPr>
        </p:nvSpPr>
        <p:spPr>
          <a:xfrm>
            <a:off x="1674019" y="2511138"/>
            <a:ext cx="8843962" cy="2276403"/>
          </a:xfrm>
        </p:spPr>
        <p:txBody>
          <a:bodyPr>
            <a:noAutofit/>
          </a:bodyPr>
          <a:lstStyle>
            <a:lvl1pPr marL="0" indent="0" algn="ctr">
              <a:buNone/>
              <a:defRPr sz="2800"/>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a:p>
        </p:txBody>
      </p:sp>
    </p:spTree>
    <p:extLst>
      <p:ext uri="{BB962C8B-B14F-4D97-AF65-F5344CB8AC3E}">
        <p14:creationId xmlns:p14="http://schemas.microsoft.com/office/powerpoint/2010/main" val="3156133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circles three columns">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5B4061B2-6A8E-40C8-1AC8-4FD221DF9C25}"/>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2C5CBBF2-5E03-5DE9-1C7D-5C5C35D2A765}"/>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4" name="Title 1">
            <a:extLst>
              <a:ext uri="{FF2B5EF4-FFF2-40B4-BE49-F238E27FC236}">
                <a16:creationId xmlns:a16="http://schemas.microsoft.com/office/drawing/2014/main" id="{919AA4A9-2002-5A15-94E6-144CD1692AC2}"/>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13" name="Text Placeholder 17">
            <a:extLst>
              <a:ext uri="{FF2B5EF4-FFF2-40B4-BE49-F238E27FC236}">
                <a16:creationId xmlns:a16="http://schemas.microsoft.com/office/drawing/2014/main" id="{9818A616-A758-91EB-93A4-3FC13AB08E6C}"/>
              </a:ext>
            </a:extLst>
          </p:cNvPr>
          <p:cNvSpPr>
            <a:spLocks noGrp="1"/>
          </p:cNvSpPr>
          <p:nvPr>
            <p:ph type="body" sz="quarter" idx="12" hasCustomPrompt="1"/>
          </p:nvPr>
        </p:nvSpPr>
        <p:spPr>
          <a:xfrm>
            <a:off x="838199" y="2011733"/>
            <a:ext cx="10515599" cy="3327522"/>
          </a:xfrm>
        </p:spPr>
        <p:txBody>
          <a:bodyPr numCol="3">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schemeClr val="bg1"/>
                </a:solidFill>
              </a:rPr>
              <a:t>Three column grid</a:t>
            </a:r>
          </a:p>
          <a:p>
            <a:pPr lvl="0"/>
            <a:br>
              <a:rPr lang="en-GB" dirty="0"/>
            </a:br>
            <a:br>
              <a:rPr lang="en-GB" dirty="0"/>
            </a:br>
            <a:endParaRPr lang="en-GB" dirty="0"/>
          </a:p>
          <a:p>
            <a:pPr lvl="0"/>
            <a:endParaRPr lang="en-GB" dirty="0"/>
          </a:p>
          <a:p>
            <a:pPr lvl="0"/>
            <a:endParaRPr lang="en-GB" dirty="0"/>
          </a:p>
          <a:p>
            <a:pPr lvl="0"/>
            <a:endParaRPr lang="en-GB" dirty="0"/>
          </a:p>
          <a:p>
            <a:pPr lvl="0"/>
            <a:endParaRPr lang="en-GB" dirty="0"/>
          </a:p>
          <a:p>
            <a:pPr lvl="0"/>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schemeClr val="bg1"/>
                </a:solidFill>
              </a:rPr>
              <a:t>Three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schemeClr val="bg1"/>
                </a:solidFill>
              </a:rPr>
              <a:t>Three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lvl="0"/>
            <a:endParaRPr lang="en-GB" dirty="0"/>
          </a:p>
          <a:p>
            <a:pPr lvl="0"/>
            <a:endParaRPr lang="en-GB" dirty="0"/>
          </a:p>
          <a:p>
            <a:pPr lvl="0"/>
            <a:r>
              <a:rPr lang="en-GB" dirty="0"/>
              <a:t>tyles</a:t>
            </a:r>
          </a:p>
        </p:txBody>
      </p:sp>
    </p:spTree>
    <p:extLst>
      <p:ext uri="{BB962C8B-B14F-4D97-AF65-F5344CB8AC3E}">
        <p14:creationId xmlns:p14="http://schemas.microsoft.com/office/powerpoint/2010/main" val="3677670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circles two columns">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5B4061B2-6A8E-40C8-1AC8-4FD221DF9C25}"/>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2C5CBBF2-5E03-5DE9-1C7D-5C5C35D2A765}"/>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4" name="Title 1">
            <a:extLst>
              <a:ext uri="{FF2B5EF4-FFF2-40B4-BE49-F238E27FC236}">
                <a16:creationId xmlns:a16="http://schemas.microsoft.com/office/drawing/2014/main" id="{919AA4A9-2002-5A15-94E6-144CD1692AC2}"/>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3" name="Text Placeholder 17">
            <a:extLst>
              <a:ext uri="{FF2B5EF4-FFF2-40B4-BE49-F238E27FC236}">
                <a16:creationId xmlns:a16="http://schemas.microsoft.com/office/drawing/2014/main" id="{1346AAAF-1B55-B820-DEFB-D7C52F7E9DC5}"/>
              </a:ext>
            </a:extLst>
          </p:cNvPr>
          <p:cNvSpPr>
            <a:spLocks noGrp="1"/>
          </p:cNvSpPr>
          <p:nvPr>
            <p:ph type="body" sz="quarter" idx="12" hasCustomPrompt="1"/>
          </p:nvPr>
        </p:nvSpPr>
        <p:spPr>
          <a:xfrm>
            <a:off x="838199" y="2011733"/>
            <a:ext cx="10515599" cy="3327522"/>
          </a:xfrm>
        </p:spPr>
        <p:txBody>
          <a:bodyPr numCol="2">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schemeClr val="bg1"/>
                </a:solidFill>
              </a:rPr>
              <a:t>Two column grid</a:t>
            </a:r>
          </a:p>
          <a:p>
            <a:pPr lvl="0"/>
            <a:br>
              <a:rPr lang="en-GB" dirty="0"/>
            </a:br>
            <a:br>
              <a:rPr lang="en-GB" dirty="0"/>
            </a:br>
            <a:endParaRPr lang="en-GB" dirty="0"/>
          </a:p>
          <a:p>
            <a:pPr lvl="0"/>
            <a:endParaRPr lang="en-GB" dirty="0"/>
          </a:p>
          <a:p>
            <a:pPr lvl="0"/>
            <a:endParaRPr lang="en-GB" dirty="0"/>
          </a:p>
          <a:p>
            <a:pPr lvl="0"/>
            <a:endParaRPr lang="en-GB" dirty="0"/>
          </a:p>
          <a:p>
            <a:pPr lvl="0"/>
            <a:endParaRPr lang="en-GB" dirty="0"/>
          </a:p>
          <a:p>
            <a:pPr lvl="0"/>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schemeClr val="bg1"/>
                </a:solidFill>
              </a:rPr>
              <a:t>Two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lvl="0"/>
            <a:endParaRPr lang="en-GB" dirty="0"/>
          </a:p>
          <a:p>
            <a:pPr lvl="0"/>
            <a:endParaRPr lang="en-GB" dirty="0"/>
          </a:p>
          <a:p>
            <a:pPr lvl="0"/>
            <a:r>
              <a:rPr lang="en-GB" dirty="0"/>
              <a:t>tyles</a:t>
            </a:r>
          </a:p>
        </p:txBody>
      </p:sp>
    </p:spTree>
    <p:extLst>
      <p:ext uri="{BB962C8B-B14F-4D97-AF65-F5344CB8AC3E}">
        <p14:creationId xmlns:p14="http://schemas.microsoft.com/office/powerpoint/2010/main" val="1123817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ck circles one columns">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5B4061B2-6A8E-40C8-1AC8-4FD221DF9C25}"/>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2C5CBBF2-5E03-5DE9-1C7D-5C5C35D2A765}"/>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4" name="Title 1">
            <a:extLst>
              <a:ext uri="{FF2B5EF4-FFF2-40B4-BE49-F238E27FC236}">
                <a16:creationId xmlns:a16="http://schemas.microsoft.com/office/drawing/2014/main" id="{919AA4A9-2002-5A15-94E6-144CD1692AC2}"/>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3" name="Text Placeholder 17">
            <a:extLst>
              <a:ext uri="{FF2B5EF4-FFF2-40B4-BE49-F238E27FC236}">
                <a16:creationId xmlns:a16="http://schemas.microsoft.com/office/drawing/2014/main" id="{9BCAD25B-E92F-D688-6A20-152318CA9AD7}"/>
              </a:ext>
            </a:extLst>
          </p:cNvPr>
          <p:cNvSpPr>
            <a:spLocks noGrp="1"/>
          </p:cNvSpPr>
          <p:nvPr>
            <p:ph type="body" sz="quarter" idx="12" hasCustomPrompt="1"/>
          </p:nvPr>
        </p:nvSpPr>
        <p:spPr>
          <a:xfrm>
            <a:off x="838199" y="2011733"/>
            <a:ext cx="10515599" cy="3327522"/>
          </a:xfrm>
        </p:spPr>
        <p:txBody>
          <a:bodyPr numCol="1">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schemeClr val="bg1"/>
                </a:solidFill>
              </a:rPr>
              <a:t>One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lvl="0"/>
            <a:endParaRPr lang="en-GB" dirty="0"/>
          </a:p>
          <a:p>
            <a:pPr lvl="0"/>
            <a:endParaRPr lang="en-GB" dirty="0"/>
          </a:p>
          <a:p>
            <a:pPr lvl="0"/>
            <a:r>
              <a:rPr lang="en-GB" dirty="0"/>
              <a:t>tyles</a:t>
            </a:r>
          </a:p>
        </p:txBody>
      </p:sp>
    </p:spTree>
    <p:extLst>
      <p:ext uri="{BB962C8B-B14F-4D97-AF65-F5344CB8AC3E}">
        <p14:creationId xmlns:p14="http://schemas.microsoft.com/office/powerpoint/2010/main" val="3995892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ividual column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467B2-3AEE-7D21-CB50-2691B83C2CF3}"/>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FA592F6-C909-1BD5-1378-A5437EFA57DC}"/>
              </a:ext>
            </a:extLst>
          </p:cNvPr>
          <p:cNvSpPr>
            <a:spLocks noGrp="1"/>
          </p:cNvSpPr>
          <p:nvPr>
            <p:ph type="ftr" sz="quarter" idx="10"/>
          </p:nvPr>
        </p:nvSpPr>
        <p:spPr/>
        <p:txBody>
          <a:bodyPr/>
          <a:lstStyle/>
          <a:p>
            <a:pPr algn="r"/>
            <a:r>
              <a:rPr lang="en-GB"/>
              <a:t>bcs.org</a:t>
            </a:r>
            <a:endParaRPr lang="en-GB" dirty="0"/>
          </a:p>
        </p:txBody>
      </p:sp>
      <p:sp>
        <p:nvSpPr>
          <p:cNvPr id="4" name="Slide Number Placeholder 3">
            <a:extLst>
              <a:ext uri="{FF2B5EF4-FFF2-40B4-BE49-F238E27FC236}">
                <a16:creationId xmlns:a16="http://schemas.microsoft.com/office/drawing/2014/main" id="{6AE834F7-9511-ADB2-FA5B-EF59F7757F85}"/>
              </a:ext>
            </a:extLst>
          </p:cNvPr>
          <p:cNvSpPr>
            <a:spLocks noGrp="1"/>
          </p:cNvSpPr>
          <p:nvPr>
            <p:ph type="sldNum" sz="quarter" idx="11"/>
          </p:nvPr>
        </p:nvSpPr>
        <p:spPr/>
        <p:txBody>
          <a:bodyPr/>
          <a:lstStyle/>
          <a:p>
            <a:fld id="{CC1FAFA7-493E-49BA-8E70-4BF319AEABD7}" type="slidenum">
              <a:rPr lang="en-GB" smtClean="0"/>
              <a:pPr/>
              <a:t>‹#›</a:t>
            </a:fld>
            <a:endParaRPr lang="en-GB" dirty="0"/>
          </a:p>
        </p:txBody>
      </p:sp>
      <p:sp>
        <p:nvSpPr>
          <p:cNvPr id="5" name="Text Placeholder 5">
            <a:extLst>
              <a:ext uri="{FF2B5EF4-FFF2-40B4-BE49-F238E27FC236}">
                <a16:creationId xmlns:a16="http://schemas.microsoft.com/office/drawing/2014/main" id="{6541CC24-4A06-99BA-CB2E-DA3B3B3DD179}"/>
              </a:ext>
            </a:extLst>
          </p:cNvPr>
          <p:cNvSpPr>
            <a:spLocks noGrp="1"/>
          </p:cNvSpPr>
          <p:nvPr>
            <p:ph type="body" sz="quarter" idx="12"/>
          </p:nvPr>
        </p:nvSpPr>
        <p:spPr>
          <a:xfrm>
            <a:off x="838198" y="2074863"/>
            <a:ext cx="518897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Text Placeholder 5">
            <a:extLst>
              <a:ext uri="{FF2B5EF4-FFF2-40B4-BE49-F238E27FC236}">
                <a16:creationId xmlns:a16="http://schemas.microsoft.com/office/drawing/2014/main" id="{B1CCBBFB-5EAC-E1B5-BFC2-F1FEB35DC3E0}"/>
              </a:ext>
            </a:extLst>
          </p:cNvPr>
          <p:cNvSpPr>
            <a:spLocks noGrp="1"/>
          </p:cNvSpPr>
          <p:nvPr>
            <p:ph type="body" sz="quarter" idx="13"/>
          </p:nvPr>
        </p:nvSpPr>
        <p:spPr>
          <a:xfrm>
            <a:off x="6196779" y="2074863"/>
            <a:ext cx="518897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69793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pillars">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01D034C8-D102-8579-EE55-99A26327D95D}"/>
              </a:ext>
            </a:extLst>
          </p:cNvPr>
          <p:cNvSpPr>
            <a:spLocks noGrp="1"/>
          </p:cNvSpPr>
          <p:nvPr>
            <p:ph type="ftr" sz="quarter" idx="10"/>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11" name="Slide Number Placeholder 2">
            <a:extLst>
              <a:ext uri="{FF2B5EF4-FFF2-40B4-BE49-F238E27FC236}">
                <a16:creationId xmlns:a16="http://schemas.microsoft.com/office/drawing/2014/main" id="{1886ADED-B065-CE55-BF7E-56F5603100D5}"/>
              </a:ext>
            </a:extLst>
          </p:cNvPr>
          <p:cNvSpPr>
            <a:spLocks noGrp="1"/>
          </p:cNvSpPr>
          <p:nvPr>
            <p:ph type="sldNum" sz="quarter" idx="11"/>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Content Placeholder 1">
            <a:extLst>
              <a:ext uri="{FF2B5EF4-FFF2-40B4-BE49-F238E27FC236}">
                <a16:creationId xmlns:a16="http://schemas.microsoft.com/office/drawing/2014/main" id="{691332B2-32B7-95BE-D4CB-BABE23E07D06}"/>
              </a:ext>
            </a:extLst>
          </p:cNvPr>
          <p:cNvSpPr txBox="1">
            <a:spLocks/>
          </p:cNvSpPr>
          <p:nvPr userDrawn="1"/>
        </p:nvSpPr>
        <p:spPr>
          <a:xfrm>
            <a:off x="838199" y="1910686"/>
            <a:ext cx="2448000" cy="4337162"/>
          </a:xfrm>
          <a:prstGeom prst="rect">
            <a:avLst/>
          </a:prstGeom>
          <a:solidFill>
            <a:srgbClr val="B8D000"/>
          </a:solidFill>
        </p:spPr>
        <p:txBody>
          <a:bodyPr lIns="144000" tIns="216000" rIns="14400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200" dirty="0">
              <a:solidFill>
                <a:schemeClr val="bg1"/>
              </a:solidFill>
            </a:endParaRPr>
          </a:p>
        </p:txBody>
      </p:sp>
      <p:sp>
        <p:nvSpPr>
          <p:cNvPr id="3" name="Content Placeholder 1">
            <a:extLst>
              <a:ext uri="{FF2B5EF4-FFF2-40B4-BE49-F238E27FC236}">
                <a16:creationId xmlns:a16="http://schemas.microsoft.com/office/drawing/2014/main" id="{604DF71C-28F9-49C7-3847-0B247626520D}"/>
              </a:ext>
            </a:extLst>
          </p:cNvPr>
          <p:cNvSpPr txBox="1">
            <a:spLocks/>
          </p:cNvSpPr>
          <p:nvPr userDrawn="1"/>
        </p:nvSpPr>
        <p:spPr>
          <a:xfrm>
            <a:off x="3534673" y="1910687"/>
            <a:ext cx="2448000" cy="4337160"/>
          </a:xfrm>
          <a:prstGeom prst="rect">
            <a:avLst/>
          </a:prstGeom>
          <a:solidFill>
            <a:srgbClr val="B8D000"/>
          </a:solidFill>
        </p:spPr>
        <p:txBody>
          <a:bodyPr lIns="144000" tIns="216000" rIns="144000">
            <a:norm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endParaRPr lang="en-GB" sz="1200" dirty="0">
              <a:solidFill>
                <a:schemeClr val="bg1"/>
              </a:solidFill>
            </a:endParaRPr>
          </a:p>
        </p:txBody>
      </p:sp>
      <p:sp>
        <p:nvSpPr>
          <p:cNvPr id="4" name="Content Placeholder 1">
            <a:extLst>
              <a:ext uri="{FF2B5EF4-FFF2-40B4-BE49-F238E27FC236}">
                <a16:creationId xmlns:a16="http://schemas.microsoft.com/office/drawing/2014/main" id="{986F8A0D-0EC1-750A-4950-2D421115A08E}"/>
              </a:ext>
            </a:extLst>
          </p:cNvPr>
          <p:cNvSpPr txBox="1">
            <a:spLocks/>
          </p:cNvSpPr>
          <p:nvPr userDrawn="1"/>
        </p:nvSpPr>
        <p:spPr>
          <a:xfrm>
            <a:off x="6231147" y="1903274"/>
            <a:ext cx="2448000" cy="4345125"/>
          </a:xfrm>
          <a:prstGeom prst="rect">
            <a:avLst/>
          </a:prstGeom>
          <a:solidFill>
            <a:srgbClr val="B8D000"/>
          </a:solidFill>
        </p:spPr>
        <p:txBody>
          <a:bodyPr lIns="144000" tIns="216000" rIns="144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200" dirty="0">
              <a:solidFill>
                <a:schemeClr val="bg1"/>
              </a:solidFill>
            </a:endParaRPr>
          </a:p>
        </p:txBody>
      </p:sp>
      <p:sp>
        <p:nvSpPr>
          <p:cNvPr id="5" name="Content Placeholder 1">
            <a:extLst>
              <a:ext uri="{FF2B5EF4-FFF2-40B4-BE49-F238E27FC236}">
                <a16:creationId xmlns:a16="http://schemas.microsoft.com/office/drawing/2014/main" id="{0938869E-70D9-EBF6-8DDE-B19B961AD845}"/>
              </a:ext>
            </a:extLst>
          </p:cNvPr>
          <p:cNvSpPr txBox="1">
            <a:spLocks/>
          </p:cNvSpPr>
          <p:nvPr userDrawn="1"/>
        </p:nvSpPr>
        <p:spPr>
          <a:xfrm>
            <a:off x="8927621" y="1910687"/>
            <a:ext cx="2448000" cy="4337160"/>
          </a:xfrm>
          <a:prstGeom prst="rect">
            <a:avLst/>
          </a:prstGeom>
          <a:solidFill>
            <a:srgbClr val="B8D000"/>
          </a:solidFill>
        </p:spPr>
        <p:txBody>
          <a:bodyPr lIns="144000" tIns="216000" rIns="144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200" dirty="0">
              <a:solidFill>
                <a:schemeClr val="bg1"/>
              </a:solidFill>
            </a:endParaRPr>
          </a:p>
        </p:txBody>
      </p:sp>
      <p:sp>
        <p:nvSpPr>
          <p:cNvPr id="6" name="Title Placeholder 1">
            <a:extLst>
              <a:ext uri="{FF2B5EF4-FFF2-40B4-BE49-F238E27FC236}">
                <a16:creationId xmlns:a16="http://schemas.microsoft.com/office/drawing/2014/main" id="{0197569A-BDEA-9A9B-F766-D2A04A5EB4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
        <p:nvSpPr>
          <p:cNvPr id="7" name="TextBox 6">
            <a:extLst>
              <a:ext uri="{FF2B5EF4-FFF2-40B4-BE49-F238E27FC236}">
                <a16:creationId xmlns:a16="http://schemas.microsoft.com/office/drawing/2014/main" id="{0E486015-6E4E-25C5-B12A-E42D676937F2}"/>
              </a:ext>
            </a:extLst>
          </p:cNvPr>
          <p:cNvSpPr txBox="1"/>
          <p:nvPr userDrawn="1"/>
        </p:nvSpPr>
        <p:spPr>
          <a:xfrm>
            <a:off x="1054443" y="2125361"/>
            <a:ext cx="2018271" cy="369332"/>
          </a:xfrm>
          <a:prstGeom prst="rect">
            <a:avLst/>
          </a:prstGeom>
          <a:noFill/>
        </p:spPr>
        <p:txBody>
          <a:bodyPr wrap="square" rtlCol="0">
            <a:spAutoFit/>
          </a:bodyPr>
          <a:lstStyle/>
          <a:p>
            <a:endParaRPr lang="en-US" dirty="0">
              <a:solidFill>
                <a:schemeClr val="bg1"/>
              </a:solidFill>
            </a:endParaRPr>
          </a:p>
        </p:txBody>
      </p:sp>
      <p:sp>
        <p:nvSpPr>
          <p:cNvPr id="8" name="TextBox 7">
            <a:extLst>
              <a:ext uri="{FF2B5EF4-FFF2-40B4-BE49-F238E27FC236}">
                <a16:creationId xmlns:a16="http://schemas.microsoft.com/office/drawing/2014/main" id="{FC6AC197-15C5-4D44-E84F-E7C93049EFAD}"/>
              </a:ext>
            </a:extLst>
          </p:cNvPr>
          <p:cNvSpPr txBox="1"/>
          <p:nvPr userDrawn="1"/>
        </p:nvSpPr>
        <p:spPr>
          <a:xfrm>
            <a:off x="3731740" y="2125361"/>
            <a:ext cx="2018271" cy="369332"/>
          </a:xfrm>
          <a:prstGeom prst="rect">
            <a:avLst/>
          </a:prstGeom>
          <a:noFill/>
        </p:spPr>
        <p:txBody>
          <a:bodyPr wrap="square" rtlCol="0">
            <a:spAutoFit/>
          </a:bodyPr>
          <a:lstStyle/>
          <a:p>
            <a:endParaRPr lang="en-US" dirty="0">
              <a:solidFill>
                <a:schemeClr val="bg1"/>
              </a:solidFill>
            </a:endParaRPr>
          </a:p>
        </p:txBody>
      </p:sp>
      <p:sp>
        <p:nvSpPr>
          <p:cNvPr id="9" name="TextBox 8">
            <a:extLst>
              <a:ext uri="{FF2B5EF4-FFF2-40B4-BE49-F238E27FC236}">
                <a16:creationId xmlns:a16="http://schemas.microsoft.com/office/drawing/2014/main" id="{AAF7B135-F345-A8B7-767A-F8BDE2586080}"/>
              </a:ext>
            </a:extLst>
          </p:cNvPr>
          <p:cNvSpPr txBox="1"/>
          <p:nvPr userDrawn="1"/>
        </p:nvSpPr>
        <p:spPr>
          <a:xfrm>
            <a:off x="6441988" y="2125361"/>
            <a:ext cx="2018271" cy="369332"/>
          </a:xfrm>
          <a:prstGeom prst="rect">
            <a:avLst/>
          </a:prstGeom>
          <a:noFill/>
        </p:spPr>
        <p:txBody>
          <a:bodyPr wrap="square" rtlCol="0">
            <a:spAutoFit/>
          </a:bodyPr>
          <a:lstStyle/>
          <a:p>
            <a:endParaRPr lang="en-US" dirty="0">
              <a:solidFill>
                <a:schemeClr val="bg1"/>
              </a:solidFill>
            </a:endParaRPr>
          </a:p>
        </p:txBody>
      </p:sp>
      <p:sp>
        <p:nvSpPr>
          <p:cNvPr id="12" name="TextBox 11">
            <a:extLst>
              <a:ext uri="{FF2B5EF4-FFF2-40B4-BE49-F238E27FC236}">
                <a16:creationId xmlns:a16="http://schemas.microsoft.com/office/drawing/2014/main" id="{37D65F14-67B8-388A-629C-3162D8225684}"/>
              </a:ext>
            </a:extLst>
          </p:cNvPr>
          <p:cNvSpPr txBox="1"/>
          <p:nvPr userDrawn="1"/>
        </p:nvSpPr>
        <p:spPr>
          <a:xfrm>
            <a:off x="9127523" y="2125361"/>
            <a:ext cx="2018271" cy="369332"/>
          </a:xfrm>
          <a:prstGeom prst="rect">
            <a:avLst/>
          </a:prstGeom>
          <a:noFill/>
        </p:spPr>
        <p:txBody>
          <a:bodyPr wrap="square" rtlCol="0">
            <a:spAutoFit/>
          </a:bodyPr>
          <a:lstStyle/>
          <a:p>
            <a:endParaRPr lang="en-US" dirty="0">
              <a:solidFill>
                <a:schemeClr val="bg1"/>
              </a:solidFill>
            </a:endParaRPr>
          </a:p>
        </p:txBody>
      </p:sp>
      <p:sp>
        <p:nvSpPr>
          <p:cNvPr id="13" name="Text Placeholder 17">
            <a:extLst>
              <a:ext uri="{FF2B5EF4-FFF2-40B4-BE49-F238E27FC236}">
                <a16:creationId xmlns:a16="http://schemas.microsoft.com/office/drawing/2014/main" id="{EA5E867A-16D9-CB49-4AB4-EA056B2267AE}"/>
              </a:ext>
            </a:extLst>
          </p:cNvPr>
          <p:cNvSpPr>
            <a:spLocks noGrp="1"/>
          </p:cNvSpPr>
          <p:nvPr>
            <p:ph type="body" sz="quarter" idx="12"/>
          </p:nvPr>
        </p:nvSpPr>
        <p:spPr>
          <a:xfrm>
            <a:off x="1040643" y="2233542"/>
            <a:ext cx="2043112" cy="3684588"/>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4" name="Text Placeholder 17">
            <a:extLst>
              <a:ext uri="{FF2B5EF4-FFF2-40B4-BE49-F238E27FC236}">
                <a16:creationId xmlns:a16="http://schemas.microsoft.com/office/drawing/2014/main" id="{1E70B4F9-004C-FF7D-3054-4EF942E81494}"/>
              </a:ext>
            </a:extLst>
          </p:cNvPr>
          <p:cNvSpPr>
            <a:spLocks noGrp="1"/>
          </p:cNvSpPr>
          <p:nvPr>
            <p:ph type="body" sz="quarter" idx="13"/>
          </p:nvPr>
        </p:nvSpPr>
        <p:spPr>
          <a:xfrm>
            <a:off x="3741801" y="2233542"/>
            <a:ext cx="2043112" cy="3684588"/>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5" name="Text Placeholder 17">
            <a:extLst>
              <a:ext uri="{FF2B5EF4-FFF2-40B4-BE49-F238E27FC236}">
                <a16:creationId xmlns:a16="http://schemas.microsoft.com/office/drawing/2014/main" id="{3BD42CC5-023C-5D3D-16DB-80FA1FD5FE17}"/>
              </a:ext>
            </a:extLst>
          </p:cNvPr>
          <p:cNvSpPr>
            <a:spLocks noGrp="1"/>
          </p:cNvSpPr>
          <p:nvPr>
            <p:ph type="body" sz="quarter" idx="14"/>
          </p:nvPr>
        </p:nvSpPr>
        <p:spPr>
          <a:xfrm>
            <a:off x="6421939" y="2233542"/>
            <a:ext cx="2043112" cy="3684588"/>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6" name="Text Placeholder 17">
            <a:extLst>
              <a:ext uri="{FF2B5EF4-FFF2-40B4-BE49-F238E27FC236}">
                <a16:creationId xmlns:a16="http://schemas.microsoft.com/office/drawing/2014/main" id="{76E8B5FC-9FAD-FE57-5501-4D91F8B899F1}"/>
              </a:ext>
            </a:extLst>
          </p:cNvPr>
          <p:cNvSpPr>
            <a:spLocks noGrp="1"/>
          </p:cNvSpPr>
          <p:nvPr>
            <p:ph type="body" sz="quarter" idx="15"/>
          </p:nvPr>
        </p:nvSpPr>
        <p:spPr>
          <a:xfrm>
            <a:off x="9112588" y="2233542"/>
            <a:ext cx="2043112" cy="3684588"/>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2354997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2A5EE6A1-3209-4595-5453-6A648CE6FF53}"/>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7" name="Slide Number Placeholder 2">
            <a:extLst>
              <a:ext uri="{FF2B5EF4-FFF2-40B4-BE49-F238E27FC236}">
                <a16:creationId xmlns:a16="http://schemas.microsoft.com/office/drawing/2014/main" id="{6BDE1AF8-3B73-1ACC-DF5C-9A2F255346A0}"/>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Content Placeholder 1">
            <a:extLst>
              <a:ext uri="{FF2B5EF4-FFF2-40B4-BE49-F238E27FC236}">
                <a16:creationId xmlns:a16="http://schemas.microsoft.com/office/drawing/2014/main" id="{5EC1ACC1-2E6B-6BD4-41AA-83719897487D}"/>
              </a:ext>
            </a:extLst>
          </p:cNvPr>
          <p:cNvSpPr txBox="1">
            <a:spLocks/>
          </p:cNvSpPr>
          <p:nvPr userDrawn="1"/>
        </p:nvSpPr>
        <p:spPr>
          <a:xfrm>
            <a:off x="838200" y="1866390"/>
            <a:ext cx="4937758" cy="1899461"/>
          </a:xfrm>
          <a:prstGeom prst="rect">
            <a:avLst/>
          </a:prstGeom>
          <a:solidFill>
            <a:srgbClr val="F8FAE6"/>
          </a:solidFill>
        </p:spPr>
        <p:txBody>
          <a:bodyPr lIns="360000" tIns="360000" rIns="36000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200" dirty="0">
              <a:solidFill>
                <a:schemeClr val="bg1"/>
              </a:solidFill>
            </a:endParaRPr>
          </a:p>
        </p:txBody>
      </p:sp>
      <p:sp>
        <p:nvSpPr>
          <p:cNvPr id="3" name="Content Placeholder 1">
            <a:extLst>
              <a:ext uri="{FF2B5EF4-FFF2-40B4-BE49-F238E27FC236}">
                <a16:creationId xmlns:a16="http://schemas.microsoft.com/office/drawing/2014/main" id="{B786AA06-C4B6-3523-21CA-803D5D419ADB}"/>
              </a:ext>
            </a:extLst>
          </p:cNvPr>
          <p:cNvSpPr txBox="1">
            <a:spLocks/>
          </p:cNvSpPr>
          <p:nvPr userDrawn="1"/>
        </p:nvSpPr>
        <p:spPr>
          <a:xfrm>
            <a:off x="6416042" y="1870498"/>
            <a:ext cx="4937758" cy="1899460"/>
          </a:xfrm>
          <a:prstGeom prst="rect">
            <a:avLst/>
          </a:prstGeom>
          <a:solidFill>
            <a:srgbClr val="F8FAE6"/>
          </a:solidFill>
        </p:spPr>
        <p:txBody>
          <a:bodyPr lIns="360000" tIns="360000" rIns="360000">
            <a:norm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GB" sz="3200" b="1" dirty="0">
              <a:solidFill>
                <a:srgbClr val="B8D000"/>
              </a:solidFill>
            </a:endParaRPr>
          </a:p>
        </p:txBody>
      </p:sp>
      <p:sp>
        <p:nvSpPr>
          <p:cNvPr id="11" name="Content Placeholder 1">
            <a:extLst>
              <a:ext uri="{FF2B5EF4-FFF2-40B4-BE49-F238E27FC236}">
                <a16:creationId xmlns:a16="http://schemas.microsoft.com/office/drawing/2014/main" id="{4C96F284-6FF4-E51E-F5AD-C7D12822C87F}"/>
              </a:ext>
            </a:extLst>
          </p:cNvPr>
          <p:cNvSpPr txBox="1">
            <a:spLocks/>
          </p:cNvSpPr>
          <p:nvPr userDrawn="1"/>
        </p:nvSpPr>
        <p:spPr>
          <a:xfrm>
            <a:off x="838200" y="4034283"/>
            <a:ext cx="4937758" cy="1902949"/>
          </a:xfrm>
          <a:prstGeom prst="rect">
            <a:avLst/>
          </a:prstGeom>
          <a:solidFill>
            <a:srgbClr val="F8FAE6"/>
          </a:solidFill>
        </p:spPr>
        <p:txBody>
          <a:bodyPr lIns="360000" tIns="360000" rIns="360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solidFill>
                <a:schemeClr val="bg1"/>
              </a:solidFill>
            </a:endParaRPr>
          </a:p>
        </p:txBody>
      </p:sp>
      <p:sp>
        <p:nvSpPr>
          <p:cNvPr id="12" name="Content Placeholder 1">
            <a:extLst>
              <a:ext uri="{FF2B5EF4-FFF2-40B4-BE49-F238E27FC236}">
                <a16:creationId xmlns:a16="http://schemas.microsoft.com/office/drawing/2014/main" id="{3AAA3F39-21B7-6DF6-401C-AE5DE39D168C}"/>
              </a:ext>
            </a:extLst>
          </p:cNvPr>
          <p:cNvSpPr txBox="1">
            <a:spLocks/>
          </p:cNvSpPr>
          <p:nvPr userDrawn="1"/>
        </p:nvSpPr>
        <p:spPr>
          <a:xfrm>
            <a:off x="6416041" y="4037772"/>
            <a:ext cx="4937758" cy="1899460"/>
          </a:xfrm>
          <a:prstGeom prst="rect">
            <a:avLst/>
          </a:prstGeom>
          <a:solidFill>
            <a:srgbClr val="F8FAE6"/>
          </a:solidFill>
        </p:spPr>
        <p:txBody>
          <a:bodyPr lIns="360000" tIns="360000" rIns="360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b="1" dirty="0">
              <a:solidFill>
                <a:schemeClr val="bg1"/>
              </a:solidFill>
            </a:endParaRPr>
          </a:p>
        </p:txBody>
      </p:sp>
      <p:sp>
        <p:nvSpPr>
          <p:cNvPr id="13" name="Title Placeholder 1">
            <a:extLst>
              <a:ext uri="{FF2B5EF4-FFF2-40B4-BE49-F238E27FC236}">
                <a16:creationId xmlns:a16="http://schemas.microsoft.com/office/drawing/2014/main" id="{AD6587DB-EF50-7C05-1B8B-0970AEF65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
        <p:nvSpPr>
          <p:cNvPr id="17" name="Text Placeholder 17">
            <a:extLst>
              <a:ext uri="{FF2B5EF4-FFF2-40B4-BE49-F238E27FC236}">
                <a16:creationId xmlns:a16="http://schemas.microsoft.com/office/drawing/2014/main" id="{704A760B-EC08-EDFD-B5C7-5F98F6450658}"/>
              </a:ext>
            </a:extLst>
          </p:cNvPr>
          <p:cNvSpPr>
            <a:spLocks noGrp="1"/>
          </p:cNvSpPr>
          <p:nvPr>
            <p:ph type="body" sz="quarter" idx="12"/>
          </p:nvPr>
        </p:nvSpPr>
        <p:spPr>
          <a:xfrm>
            <a:off x="1040642" y="2054867"/>
            <a:ext cx="4529841" cy="1518651"/>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8" name="Text Placeholder 17">
            <a:extLst>
              <a:ext uri="{FF2B5EF4-FFF2-40B4-BE49-F238E27FC236}">
                <a16:creationId xmlns:a16="http://schemas.microsoft.com/office/drawing/2014/main" id="{706F304B-C616-A340-6021-BE6E03B5D4F4}"/>
              </a:ext>
            </a:extLst>
          </p:cNvPr>
          <p:cNvSpPr>
            <a:spLocks noGrp="1"/>
          </p:cNvSpPr>
          <p:nvPr>
            <p:ph type="body" sz="quarter" idx="13"/>
          </p:nvPr>
        </p:nvSpPr>
        <p:spPr>
          <a:xfrm>
            <a:off x="1040642" y="4219998"/>
            <a:ext cx="4529841" cy="1518651"/>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9" name="Text Placeholder 17">
            <a:extLst>
              <a:ext uri="{FF2B5EF4-FFF2-40B4-BE49-F238E27FC236}">
                <a16:creationId xmlns:a16="http://schemas.microsoft.com/office/drawing/2014/main" id="{BD310670-8450-9DE0-F2D9-A4408C202CDF}"/>
              </a:ext>
            </a:extLst>
          </p:cNvPr>
          <p:cNvSpPr>
            <a:spLocks noGrp="1"/>
          </p:cNvSpPr>
          <p:nvPr>
            <p:ph type="body" sz="quarter" idx="14"/>
          </p:nvPr>
        </p:nvSpPr>
        <p:spPr>
          <a:xfrm>
            <a:off x="6632146" y="2065377"/>
            <a:ext cx="4529841" cy="1518651"/>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0" name="Text Placeholder 17">
            <a:extLst>
              <a:ext uri="{FF2B5EF4-FFF2-40B4-BE49-F238E27FC236}">
                <a16:creationId xmlns:a16="http://schemas.microsoft.com/office/drawing/2014/main" id="{1F71FCDD-6859-B64F-ECF7-7E0EBE1C8114}"/>
              </a:ext>
            </a:extLst>
          </p:cNvPr>
          <p:cNvSpPr>
            <a:spLocks noGrp="1"/>
          </p:cNvSpPr>
          <p:nvPr>
            <p:ph type="body" sz="quarter" idx="15"/>
          </p:nvPr>
        </p:nvSpPr>
        <p:spPr>
          <a:xfrm>
            <a:off x="6632146" y="4230508"/>
            <a:ext cx="4529841" cy="1518651"/>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280779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and text overlay 2">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46941666-6164-ECB4-87E5-425C6010E2D6}"/>
              </a:ext>
            </a:extLst>
          </p:cNvPr>
          <p:cNvSpPr>
            <a:spLocks noGrp="1"/>
          </p:cNvSpPr>
          <p:nvPr>
            <p:ph type="ftr" sz="quarter" idx="3"/>
          </p:nvPr>
        </p:nvSpPr>
        <p:spPr>
          <a:xfrm>
            <a:off x="7239000" y="6335491"/>
            <a:ext cx="4114800" cy="365125"/>
          </a:xfrm>
          <a:prstGeom prst="rect">
            <a:avLst/>
          </a:prstGeom>
          <a:noFill/>
        </p:spPr>
        <p:txBody>
          <a:bodyPr/>
          <a:lstStyle>
            <a:lvl1pPr>
              <a:defRPr>
                <a:solidFill>
                  <a:schemeClr val="bg1"/>
                </a:solidFill>
              </a:defRPr>
            </a:lvl1pPr>
          </a:lstStyle>
          <a:p>
            <a:pPr algn="r"/>
            <a:r>
              <a:rPr lang="en-GB" dirty="0" err="1"/>
              <a:t>bcs.org</a:t>
            </a:r>
            <a:endParaRPr lang="en-GB" dirty="0"/>
          </a:p>
        </p:txBody>
      </p:sp>
      <p:sp>
        <p:nvSpPr>
          <p:cNvPr id="6" name="Slide Number Placeholder 2">
            <a:extLst>
              <a:ext uri="{FF2B5EF4-FFF2-40B4-BE49-F238E27FC236}">
                <a16:creationId xmlns:a16="http://schemas.microsoft.com/office/drawing/2014/main" id="{23D5052B-A503-D67B-CEEE-5B9DCF9F6204}"/>
              </a:ext>
            </a:extLst>
          </p:cNvPr>
          <p:cNvSpPr>
            <a:spLocks noGrp="1"/>
          </p:cNvSpPr>
          <p:nvPr>
            <p:ph type="sldNum" sz="quarter" idx="4"/>
          </p:nvPr>
        </p:nvSpPr>
        <p:spPr>
          <a:xfrm>
            <a:off x="11552262" y="6335492"/>
            <a:ext cx="553599" cy="365125"/>
          </a:xfrm>
          <a:prstGeom prst="rect">
            <a:avLst/>
          </a:prstGeom>
          <a:noFill/>
        </p:spPr>
        <p:txBody>
          <a:bodyPr/>
          <a:lstStyle>
            <a:lvl1pPr>
              <a:defRPr>
                <a:solidFill>
                  <a:schemeClr val="bg1"/>
                </a:solidFill>
              </a:defRPr>
            </a:lvl1pPr>
          </a:lstStyle>
          <a:p>
            <a:fld id="{CC1FAFA7-493E-49BA-8E70-4BF319AEABD7}" type="slidenum">
              <a:rPr lang="en-GB" smtClean="0"/>
              <a:pPr/>
              <a:t>‹#›</a:t>
            </a:fld>
            <a:endParaRPr lang="en-GB" dirty="0"/>
          </a:p>
        </p:txBody>
      </p:sp>
      <p:sp>
        <p:nvSpPr>
          <p:cNvPr id="4" name="Picture Placeholder 2">
            <a:extLst>
              <a:ext uri="{FF2B5EF4-FFF2-40B4-BE49-F238E27FC236}">
                <a16:creationId xmlns:a16="http://schemas.microsoft.com/office/drawing/2014/main" id="{F01A4FFE-19D2-80BD-4157-091B34B007B1}"/>
              </a:ext>
            </a:extLst>
          </p:cNvPr>
          <p:cNvSpPr>
            <a:spLocks noGrp="1"/>
          </p:cNvSpPr>
          <p:nvPr>
            <p:ph type="pic" sz="quarter" idx="10"/>
          </p:nvPr>
        </p:nvSpPr>
        <p:spPr>
          <a:xfrm>
            <a:off x="0" y="0"/>
            <a:ext cx="12192000" cy="5361709"/>
          </a:xfrm>
          <a:solidFill>
            <a:srgbClr val="F8FAE6"/>
          </a:solidFill>
        </p:spPr>
        <p:txBody>
          <a:bodyPr/>
          <a:lstStyle/>
          <a:p>
            <a:endParaRPr lang="en-US"/>
          </a:p>
        </p:txBody>
      </p:sp>
      <p:sp>
        <p:nvSpPr>
          <p:cNvPr id="8" name="Text Placeholder 4">
            <a:extLst>
              <a:ext uri="{FF2B5EF4-FFF2-40B4-BE49-F238E27FC236}">
                <a16:creationId xmlns:a16="http://schemas.microsoft.com/office/drawing/2014/main" id="{7704DFEE-65C5-4EF9-EDCF-03036ADB850A}"/>
              </a:ext>
            </a:extLst>
          </p:cNvPr>
          <p:cNvSpPr>
            <a:spLocks noGrp="1"/>
          </p:cNvSpPr>
          <p:nvPr>
            <p:ph type="body" sz="quarter" idx="11"/>
          </p:nvPr>
        </p:nvSpPr>
        <p:spPr>
          <a:xfrm>
            <a:off x="0" y="3051545"/>
            <a:ext cx="7285038" cy="2024062"/>
          </a:xfrm>
          <a:solidFill>
            <a:srgbClr val="B8D000">
              <a:alpha val="80000"/>
            </a:srgbClr>
          </a:solidFill>
        </p:spPr>
        <p:txBody>
          <a:bodyPr/>
          <a:lstStyle>
            <a:lvl1pPr marL="0" indent="0">
              <a:buFontTx/>
              <a:buNone/>
              <a:defRPr sz="4400" b="1">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800" b="1"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24111883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ullets with image">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77F23E1D-A651-506A-3851-8377F48C0B42}"/>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B1726D54-C813-F051-64A3-D3A002D7A71F}"/>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Picture Placeholder 2">
            <a:extLst>
              <a:ext uri="{FF2B5EF4-FFF2-40B4-BE49-F238E27FC236}">
                <a16:creationId xmlns:a16="http://schemas.microsoft.com/office/drawing/2014/main" id="{C599A253-5272-5901-9746-6730A49491FB}"/>
              </a:ext>
            </a:extLst>
          </p:cNvPr>
          <p:cNvSpPr>
            <a:spLocks noGrp="1"/>
          </p:cNvSpPr>
          <p:nvPr>
            <p:ph type="pic" idx="1"/>
          </p:nvPr>
        </p:nvSpPr>
        <p:spPr>
          <a:xfrm>
            <a:off x="7744690" y="365125"/>
            <a:ext cx="3607522" cy="5680882"/>
          </a:xfrm>
          <a:solidFill>
            <a:srgbClr val="B8D000"/>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itle 1">
            <a:extLst>
              <a:ext uri="{FF2B5EF4-FFF2-40B4-BE49-F238E27FC236}">
                <a16:creationId xmlns:a16="http://schemas.microsoft.com/office/drawing/2014/main" id="{C3F896D9-7725-8DB2-F204-EFCAADDF24DF}"/>
              </a:ext>
            </a:extLst>
          </p:cNvPr>
          <p:cNvSpPr>
            <a:spLocks noGrp="1"/>
          </p:cNvSpPr>
          <p:nvPr>
            <p:ph type="title"/>
          </p:nvPr>
        </p:nvSpPr>
        <p:spPr>
          <a:xfrm>
            <a:off x="851612" y="365125"/>
            <a:ext cx="6591300" cy="1325563"/>
          </a:xfrm>
          <a:prstGeom prst="rect">
            <a:avLst/>
          </a:prstGeom>
        </p:spPr>
        <p:txBody>
          <a:bodyPr>
            <a:normAutofit/>
          </a:bodyPr>
          <a:lstStyle>
            <a:lvl1pPr>
              <a:defRPr sz="4000"/>
            </a:lvl1pPr>
          </a:lstStyle>
          <a:p>
            <a:endParaRPr lang="en-US" dirty="0"/>
          </a:p>
        </p:txBody>
      </p:sp>
      <p:sp>
        <p:nvSpPr>
          <p:cNvPr id="4" name="Content Placeholder 3">
            <a:extLst>
              <a:ext uri="{FF2B5EF4-FFF2-40B4-BE49-F238E27FC236}">
                <a16:creationId xmlns:a16="http://schemas.microsoft.com/office/drawing/2014/main" id="{84A18C59-2519-1A3A-FA76-D3D524255269}"/>
              </a:ext>
            </a:extLst>
          </p:cNvPr>
          <p:cNvSpPr>
            <a:spLocks noGrp="1"/>
          </p:cNvSpPr>
          <p:nvPr>
            <p:ph sz="half" idx="2"/>
          </p:nvPr>
        </p:nvSpPr>
        <p:spPr>
          <a:xfrm>
            <a:off x="852406" y="1982405"/>
            <a:ext cx="6589712" cy="406360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1518995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 Stats or case studies">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CC7C32C7-95B3-73C4-01A5-741DC55BCEB7}"/>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EB4CE568-E4A7-600F-A3FF-82944F829959}"/>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Content Placeholder 3">
            <a:extLst>
              <a:ext uri="{FF2B5EF4-FFF2-40B4-BE49-F238E27FC236}">
                <a16:creationId xmlns:a16="http://schemas.microsoft.com/office/drawing/2014/main" id="{69CEC1BA-12F3-C89D-DCF9-E3CF163F8EB5}"/>
              </a:ext>
            </a:extLst>
          </p:cNvPr>
          <p:cNvSpPr>
            <a:spLocks noGrp="1"/>
          </p:cNvSpPr>
          <p:nvPr>
            <p:ph sz="half" idx="2"/>
          </p:nvPr>
        </p:nvSpPr>
        <p:spPr>
          <a:xfrm>
            <a:off x="834839"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3" name="Content Placeholder 3">
            <a:extLst>
              <a:ext uri="{FF2B5EF4-FFF2-40B4-BE49-F238E27FC236}">
                <a16:creationId xmlns:a16="http://schemas.microsoft.com/office/drawing/2014/main" id="{2DF6A17F-E54F-C96D-9A88-F99D1AFF3EC2}"/>
              </a:ext>
            </a:extLst>
          </p:cNvPr>
          <p:cNvSpPr>
            <a:spLocks noGrp="1"/>
          </p:cNvSpPr>
          <p:nvPr>
            <p:ph sz="half" idx="10"/>
          </p:nvPr>
        </p:nvSpPr>
        <p:spPr>
          <a:xfrm>
            <a:off x="3580088"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4" name="Content Placeholder 3">
            <a:extLst>
              <a:ext uri="{FF2B5EF4-FFF2-40B4-BE49-F238E27FC236}">
                <a16:creationId xmlns:a16="http://schemas.microsoft.com/office/drawing/2014/main" id="{F0773F95-5CC5-A9E5-6235-2FCB4B3167FE}"/>
              </a:ext>
            </a:extLst>
          </p:cNvPr>
          <p:cNvSpPr>
            <a:spLocks noGrp="1"/>
          </p:cNvSpPr>
          <p:nvPr>
            <p:ph sz="half" idx="11"/>
          </p:nvPr>
        </p:nvSpPr>
        <p:spPr>
          <a:xfrm>
            <a:off x="6325337"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6" name="Content Placeholder 3">
            <a:extLst>
              <a:ext uri="{FF2B5EF4-FFF2-40B4-BE49-F238E27FC236}">
                <a16:creationId xmlns:a16="http://schemas.microsoft.com/office/drawing/2014/main" id="{913869FA-011A-C293-F7D5-B5A9F4ABB872}"/>
              </a:ext>
            </a:extLst>
          </p:cNvPr>
          <p:cNvSpPr>
            <a:spLocks noGrp="1"/>
          </p:cNvSpPr>
          <p:nvPr>
            <p:ph sz="half" idx="12"/>
          </p:nvPr>
        </p:nvSpPr>
        <p:spPr>
          <a:xfrm>
            <a:off x="9070585"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7" name="Picture Placeholder 17">
            <a:extLst>
              <a:ext uri="{FF2B5EF4-FFF2-40B4-BE49-F238E27FC236}">
                <a16:creationId xmlns:a16="http://schemas.microsoft.com/office/drawing/2014/main" id="{22E4B5DA-7B0D-5B22-B105-0C9DCDB81BC5}"/>
              </a:ext>
            </a:extLst>
          </p:cNvPr>
          <p:cNvSpPr>
            <a:spLocks noGrp="1"/>
          </p:cNvSpPr>
          <p:nvPr>
            <p:ph type="pic" sz="quarter" idx="13"/>
          </p:nvPr>
        </p:nvSpPr>
        <p:spPr>
          <a:xfrm>
            <a:off x="835025" y="2153118"/>
            <a:ext cx="2286000" cy="1665287"/>
          </a:xfrm>
          <a:solidFill>
            <a:srgbClr val="B8D000"/>
          </a:solidFill>
        </p:spPr>
        <p:txBody>
          <a:bodyPr/>
          <a:lstStyle/>
          <a:p>
            <a:endParaRPr lang="en-US"/>
          </a:p>
        </p:txBody>
      </p:sp>
      <p:sp>
        <p:nvSpPr>
          <p:cNvPr id="18" name="Picture Placeholder 17">
            <a:extLst>
              <a:ext uri="{FF2B5EF4-FFF2-40B4-BE49-F238E27FC236}">
                <a16:creationId xmlns:a16="http://schemas.microsoft.com/office/drawing/2014/main" id="{5808EB6A-3A2C-445C-D61B-1B078E47A9D8}"/>
              </a:ext>
            </a:extLst>
          </p:cNvPr>
          <p:cNvSpPr>
            <a:spLocks noGrp="1"/>
          </p:cNvSpPr>
          <p:nvPr>
            <p:ph type="pic" sz="quarter" idx="14"/>
          </p:nvPr>
        </p:nvSpPr>
        <p:spPr>
          <a:xfrm>
            <a:off x="3580088" y="2129523"/>
            <a:ext cx="2286000" cy="1665287"/>
          </a:xfrm>
          <a:solidFill>
            <a:srgbClr val="B8D000"/>
          </a:solidFill>
        </p:spPr>
        <p:txBody>
          <a:bodyPr/>
          <a:lstStyle/>
          <a:p>
            <a:endParaRPr lang="en-US"/>
          </a:p>
        </p:txBody>
      </p:sp>
      <p:sp>
        <p:nvSpPr>
          <p:cNvPr id="19" name="Picture Placeholder 17">
            <a:extLst>
              <a:ext uri="{FF2B5EF4-FFF2-40B4-BE49-F238E27FC236}">
                <a16:creationId xmlns:a16="http://schemas.microsoft.com/office/drawing/2014/main" id="{180BD9F5-11FF-3897-561E-85383F4832F7}"/>
              </a:ext>
            </a:extLst>
          </p:cNvPr>
          <p:cNvSpPr>
            <a:spLocks noGrp="1"/>
          </p:cNvSpPr>
          <p:nvPr>
            <p:ph type="pic" sz="quarter" idx="15"/>
          </p:nvPr>
        </p:nvSpPr>
        <p:spPr>
          <a:xfrm>
            <a:off x="6325151" y="2092684"/>
            <a:ext cx="2286000" cy="1665287"/>
          </a:xfrm>
          <a:solidFill>
            <a:srgbClr val="B8D000"/>
          </a:solidFill>
        </p:spPr>
        <p:txBody>
          <a:bodyPr/>
          <a:lstStyle/>
          <a:p>
            <a:endParaRPr lang="en-US"/>
          </a:p>
        </p:txBody>
      </p:sp>
      <p:sp>
        <p:nvSpPr>
          <p:cNvPr id="20" name="Picture Placeholder 17">
            <a:extLst>
              <a:ext uri="{FF2B5EF4-FFF2-40B4-BE49-F238E27FC236}">
                <a16:creationId xmlns:a16="http://schemas.microsoft.com/office/drawing/2014/main" id="{F1291923-987A-BEA8-7083-9FE58AFA185C}"/>
              </a:ext>
            </a:extLst>
          </p:cNvPr>
          <p:cNvSpPr>
            <a:spLocks noGrp="1"/>
          </p:cNvSpPr>
          <p:nvPr>
            <p:ph type="pic" sz="quarter" idx="16"/>
          </p:nvPr>
        </p:nvSpPr>
        <p:spPr>
          <a:xfrm>
            <a:off x="9067800" y="2069089"/>
            <a:ext cx="2286000" cy="1665287"/>
          </a:xfrm>
          <a:solidFill>
            <a:srgbClr val="B8D000"/>
          </a:solidFill>
        </p:spPr>
        <p:txBody>
          <a:bodyPr/>
          <a:lstStyle/>
          <a:p>
            <a:endParaRPr lang="en-US"/>
          </a:p>
        </p:txBody>
      </p:sp>
      <p:sp>
        <p:nvSpPr>
          <p:cNvPr id="21" name="Title Placeholder 1">
            <a:extLst>
              <a:ext uri="{FF2B5EF4-FFF2-40B4-BE49-F238E27FC236}">
                <a16:creationId xmlns:a16="http://schemas.microsoft.com/office/drawing/2014/main" id="{65313E3A-7C4F-56A3-D232-F414B84962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Tree>
    <p:extLst>
      <p:ext uri="{BB962C8B-B14F-4D97-AF65-F5344CB8AC3E}">
        <p14:creationId xmlns:p14="http://schemas.microsoft.com/office/powerpoint/2010/main" val="52405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 with image">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CC7C32C7-95B3-73C4-01A5-741DC55BCEB7}"/>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EB4CE568-E4A7-600F-A3FF-82944F829959}"/>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5" name="Picture Placeholder 2">
            <a:extLst>
              <a:ext uri="{FF2B5EF4-FFF2-40B4-BE49-F238E27FC236}">
                <a16:creationId xmlns:a16="http://schemas.microsoft.com/office/drawing/2014/main" id="{B451E9D8-498D-AB0E-3779-F743C6C71C97}"/>
              </a:ext>
            </a:extLst>
          </p:cNvPr>
          <p:cNvSpPr>
            <a:spLocks noGrp="1"/>
          </p:cNvSpPr>
          <p:nvPr>
            <p:ph type="pic" sz="quarter" idx="11"/>
          </p:nvPr>
        </p:nvSpPr>
        <p:spPr>
          <a:xfrm>
            <a:off x="0" y="0"/>
            <a:ext cx="12192000" cy="3510455"/>
          </a:xfrm>
          <a:solidFill>
            <a:srgbClr val="B8D000"/>
          </a:solidFill>
        </p:spPr>
        <p:txBody>
          <a:bodyPr/>
          <a:lstStyle/>
          <a:p>
            <a:endParaRPr lang="en-US"/>
          </a:p>
        </p:txBody>
      </p:sp>
      <p:sp>
        <p:nvSpPr>
          <p:cNvPr id="6" name="Content Placeholder 3">
            <a:extLst>
              <a:ext uri="{FF2B5EF4-FFF2-40B4-BE49-F238E27FC236}">
                <a16:creationId xmlns:a16="http://schemas.microsoft.com/office/drawing/2014/main" id="{0F67FB94-C211-E06B-8D5D-C06EF8F2BCE5}"/>
              </a:ext>
            </a:extLst>
          </p:cNvPr>
          <p:cNvSpPr>
            <a:spLocks noGrp="1"/>
          </p:cNvSpPr>
          <p:nvPr>
            <p:ph sz="half" idx="2"/>
          </p:nvPr>
        </p:nvSpPr>
        <p:spPr>
          <a:xfrm>
            <a:off x="838200" y="3753643"/>
            <a:ext cx="4978400" cy="191422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7" name="TextBox 6">
            <a:extLst>
              <a:ext uri="{FF2B5EF4-FFF2-40B4-BE49-F238E27FC236}">
                <a16:creationId xmlns:a16="http://schemas.microsoft.com/office/drawing/2014/main" id="{8DEB69B4-568B-D0FF-59F0-91A8DA352322}"/>
              </a:ext>
            </a:extLst>
          </p:cNvPr>
          <p:cNvSpPr txBox="1"/>
          <p:nvPr userDrawn="1"/>
        </p:nvSpPr>
        <p:spPr>
          <a:xfrm>
            <a:off x="0" y="731376"/>
            <a:ext cx="7284720" cy="1040624"/>
          </a:xfrm>
          <a:prstGeom prst="rect">
            <a:avLst/>
          </a:prstGeom>
          <a:solidFill>
            <a:srgbClr val="000000">
              <a:alpha val="65194"/>
            </a:srgbClr>
          </a:solidFill>
        </p:spPr>
        <p:txBody>
          <a:bodyPr wrap="square" lIns="720000" tIns="180000" rIns="180000" bIns="180000" rtlCol="0">
            <a:spAutoFit/>
          </a:bodyPr>
          <a:lstStyle/>
          <a:p>
            <a:pPr algn="l"/>
            <a:endParaRPr lang="en-GB" sz="4400" b="1" dirty="0">
              <a:solidFill>
                <a:srgbClr val="B8D000"/>
              </a:solidFill>
            </a:endParaRPr>
          </a:p>
        </p:txBody>
      </p:sp>
      <p:sp>
        <p:nvSpPr>
          <p:cNvPr id="10" name="Content Placeholder 3">
            <a:extLst>
              <a:ext uri="{FF2B5EF4-FFF2-40B4-BE49-F238E27FC236}">
                <a16:creationId xmlns:a16="http://schemas.microsoft.com/office/drawing/2014/main" id="{51769E07-7930-5D87-2B1D-620B81CAC0EC}"/>
              </a:ext>
            </a:extLst>
          </p:cNvPr>
          <p:cNvSpPr>
            <a:spLocks noGrp="1"/>
          </p:cNvSpPr>
          <p:nvPr>
            <p:ph sz="half" idx="10"/>
          </p:nvPr>
        </p:nvSpPr>
        <p:spPr>
          <a:xfrm>
            <a:off x="6375400" y="3753643"/>
            <a:ext cx="4978400" cy="191422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1946401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and text overlay">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0C6E3411-176F-C42D-CDED-28D99A18B621}"/>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8" name="Slide Number Placeholder 2">
            <a:extLst>
              <a:ext uri="{FF2B5EF4-FFF2-40B4-BE49-F238E27FC236}">
                <a16:creationId xmlns:a16="http://schemas.microsoft.com/office/drawing/2014/main" id="{FF811679-9EFA-82C1-237E-EBFD72757979}"/>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Picture Placeholder 2">
            <a:extLst>
              <a:ext uri="{FF2B5EF4-FFF2-40B4-BE49-F238E27FC236}">
                <a16:creationId xmlns:a16="http://schemas.microsoft.com/office/drawing/2014/main" id="{D7F6BB60-6D16-339C-4517-0BBD0126A51C}"/>
              </a:ext>
            </a:extLst>
          </p:cNvPr>
          <p:cNvSpPr>
            <a:spLocks noGrp="1"/>
          </p:cNvSpPr>
          <p:nvPr>
            <p:ph type="pic" sz="quarter" idx="10"/>
          </p:nvPr>
        </p:nvSpPr>
        <p:spPr>
          <a:xfrm>
            <a:off x="0" y="1"/>
            <a:ext cx="12192000" cy="5706228"/>
          </a:xfrm>
          <a:solidFill>
            <a:srgbClr val="B8D000"/>
          </a:solidFill>
        </p:spPr>
        <p:txBody>
          <a:bodyPr/>
          <a:lstStyle/>
          <a:p>
            <a:endParaRPr lang="en-US" dirty="0"/>
          </a:p>
        </p:txBody>
      </p:sp>
      <p:sp>
        <p:nvSpPr>
          <p:cNvPr id="3" name="Text Placeholder 4">
            <a:extLst>
              <a:ext uri="{FF2B5EF4-FFF2-40B4-BE49-F238E27FC236}">
                <a16:creationId xmlns:a16="http://schemas.microsoft.com/office/drawing/2014/main" id="{A37D0125-F6F1-FDAC-C5C1-EF4680EAFF0E}"/>
              </a:ext>
            </a:extLst>
          </p:cNvPr>
          <p:cNvSpPr>
            <a:spLocks noGrp="1"/>
          </p:cNvSpPr>
          <p:nvPr>
            <p:ph type="body" sz="quarter" idx="11"/>
          </p:nvPr>
        </p:nvSpPr>
        <p:spPr>
          <a:xfrm>
            <a:off x="0" y="3682166"/>
            <a:ext cx="7285038" cy="2024062"/>
          </a:xfrm>
          <a:solidFill>
            <a:srgbClr val="000000">
              <a:alpha val="80000"/>
            </a:srgbClr>
          </a:solidFill>
        </p:spPr>
        <p:txBody>
          <a:bodyPr/>
          <a:lstStyle>
            <a:lvl1pPr marL="0" indent="0">
              <a:buFontTx/>
              <a:buNone/>
              <a:defRPr sz="4400" b="1">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800" b="1"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30307978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 with imag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C2FB763-49D6-318D-4692-1916D9E7CA43}"/>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8" name="Slide Number Placeholder 2">
            <a:extLst>
              <a:ext uri="{FF2B5EF4-FFF2-40B4-BE49-F238E27FC236}">
                <a16:creationId xmlns:a16="http://schemas.microsoft.com/office/drawing/2014/main" id="{DF2F7DF9-41FC-DD4D-C632-FC5456552C75}"/>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Title 1">
            <a:extLst>
              <a:ext uri="{FF2B5EF4-FFF2-40B4-BE49-F238E27FC236}">
                <a16:creationId xmlns:a16="http://schemas.microsoft.com/office/drawing/2014/main" id="{3E994D23-5B7A-94BE-BFEF-0196F0901159}"/>
              </a:ext>
            </a:extLst>
          </p:cNvPr>
          <p:cNvSpPr>
            <a:spLocks noGrp="1"/>
          </p:cNvSpPr>
          <p:nvPr>
            <p:ph type="title"/>
          </p:nvPr>
        </p:nvSpPr>
        <p:spPr>
          <a:xfrm>
            <a:off x="838200" y="1029494"/>
            <a:ext cx="5181600" cy="1325563"/>
          </a:xfrm>
          <a:prstGeom prst="rect">
            <a:avLst/>
          </a:prstGeom>
        </p:spPr>
        <p:txBody>
          <a:bodyPr>
            <a:normAutofit/>
          </a:bodyPr>
          <a:lstStyle>
            <a:lvl1pPr>
              <a:lnSpc>
                <a:spcPct val="100000"/>
              </a:lnSpc>
              <a:defRPr sz="4000"/>
            </a:lvl1pPr>
          </a:lstStyle>
          <a:p>
            <a:r>
              <a:rPr lang="en-GB" dirty="0"/>
              <a:t>Click to edit Master title style</a:t>
            </a:r>
            <a:endParaRPr lang="en-US" dirty="0"/>
          </a:p>
        </p:txBody>
      </p:sp>
      <p:sp>
        <p:nvSpPr>
          <p:cNvPr id="3" name="Content Placeholder 3">
            <a:extLst>
              <a:ext uri="{FF2B5EF4-FFF2-40B4-BE49-F238E27FC236}">
                <a16:creationId xmlns:a16="http://schemas.microsoft.com/office/drawing/2014/main" id="{D207F3C6-312B-E644-25A9-1244D8890D92}"/>
              </a:ext>
            </a:extLst>
          </p:cNvPr>
          <p:cNvSpPr>
            <a:spLocks noGrp="1"/>
          </p:cNvSpPr>
          <p:nvPr>
            <p:ph sz="half" idx="2"/>
          </p:nvPr>
        </p:nvSpPr>
        <p:spPr>
          <a:xfrm>
            <a:off x="838200" y="2613025"/>
            <a:ext cx="5181600" cy="31011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9" name="Picture Placeholder 9">
            <a:extLst>
              <a:ext uri="{FF2B5EF4-FFF2-40B4-BE49-F238E27FC236}">
                <a16:creationId xmlns:a16="http://schemas.microsoft.com/office/drawing/2014/main" id="{B0CE508D-C01F-CFF4-E89D-44BC3D95B01C}"/>
              </a:ext>
            </a:extLst>
          </p:cNvPr>
          <p:cNvSpPr>
            <a:spLocks noGrp="1"/>
          </p:cNvSpPr>
          <p:nvPr>
            <p:ph type="pic" sz="quarter" idx="10"/>
          </p:nvPr>
        </p:nvSpPr>
        <p:spPr>
          <a:xfrm>
            <a:off x="6543358" y="1027113"/>
            <a:ext cx="4691062" cy="4686300"/>
          </a:xfrm>
          <a:solidFill>
            <a:srgbClr val="B8D000"/>
          </a:solidFill>
        </p:spPr>
        <p:txBody>
          <a:bodyPr/>
          <a:lstStyle/>
          <a:p>
            <a:endParaRPr lang="en-US"/>
          </a:p>
        </p:txBody>
      </p:sp>
    </p:spTree>
    <p:extLst>
      <p:ext uri="{BB962C8B-B14F-4D97-AF65-F5344CB8AC3E}">
        <p14:creationId xmlns:p14="http://schemas.microsoft.com/office/powerpoint/2010/main" val="43198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13C78D29-D9C1-7ECD-21B5-E565D28A1359}"/>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8" name="Slide Number Placeholder 2">
            <a:extLst>
              <a:ext uri="{FF2B5EF4-FFF2-40B4-BE49-F238E27FC236}">
                <a16:creationId xmlns:a16="http://schemas.microsoft.com/office/drawing/2014/main" id="{3ECF8D22-7563-6639-F0EB-71D10CCB11E8}"/>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Text Placeholder 2">
            <a:extLst>
              <a:ext uri="{FF2B5EF4-FFF2-40B4-BE49-F238E27FC236}">
                <a16:creationId xmlns:a16="http://schemas.microsoft.com/office/drawing/2014/main" id="{43BB1D86-1B3F-0C06-04AF-6484E9E14BD3}"/>
              </a:ext>
            </a:extLst>
          </p:cNvPr>
          <p:cNvSpPr>
            <a:spLocks noGrp="1"/>
          </p:cNvSpPr>
          <p:nvPr>
            <p:ph type="body" sz="quarter" idx="12"/>
          </p:nvPr>
        </p:nvSpPr>
        <p:spPr>
          <a:xfrm>
            <a:off x="1674019" y="1376099"/>
            <a:ext cx="8843962" cy="777875"/>
          </a:xfrm>
        </p:spPr>
        <p:txBody>
          <a:bodyPr>
            <a:noAutofit/>
          </a:bodyPr>
          <a:lstStyle>
            <a:lvl1pPr marL="0" indent="0">
              <a:buNone/>
              <a:defRPr sz="4000"/>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a:p>
        </p:txBody>
      </p:sp>
      <p:sp>
        <p:nvSpPr>
          <p:cNvPr id="3" name="Text Placeholder 2">
            <a:extLst>
              <a:ext uri="{FF2B5EF4-FFF2-40B4-BE49-F238E27FC236}">
                <a16:creationId xmlns:a16="http://schemas.microsoft.com/office/drawing/2014/main" id="{F3B895C0-FDA3-04A2-E5AB-AE4B4A1B368C}"/>
              </a:ext>
            </a:extLst>
          </p:cNvPr>
          <p:cNvSpPr>
            <a:spLocks noGrp="1"/>
          </p:cNvSpPr>
          <p:nvPr>
            <p:ph type="body" sz="quarter" idx="13"/>
          </p:nvPr>
        </p:nvSpPr>
        <p:spPr>
          <a:xfrm>
            <a:off x="1674019" y="2511138"/>
            <a:ext cx="8843962" cy="2276403"/>
          </a:xfrm>
        </p:spPr>
        <p:txBody>
          <a:bodyPr>
            <a:noAutofit/>
          </a:bodyPr>
          <a:lstStyle>
            <a:lvl1pPr marL="0" indent="0" algn="ctr">
              <a:buNone/>
              <a:defRPr sz="2800"/>
            </a:lvl1pPr>
            <a:lvl2pPr marL="457200" indent="0">
              <a:buNone/>
              <a:defRPr sz="1800"/>
            </a:lvl2pPr>
            <a:lvl3pPr marL="914400" indent="0">
              <a:buNone/>
              <a:defRPr sz="1800"/>
            </a:lvl3pPr>
            <a:lvl4pPr marL="1371600" indent="0">
              <a:buNone/>
              <a:defRPr sz="1800"/>
            </a:lvl4pPr>
            <a:lvl5pPr marL="1828800" indent="0">
              <a:buNone/>
              <a:defRPr sz="1800"/>
            </a:lvl5pPr>
          </a:lstStyle>
          <a:p>
            <a:pPr lvl="0"/>
            <a:endParaRPr lang="en-US" dirty="0"/>
          </a:p>
        </p:txBody>
      </p:sp>
    </p:spTree>
    <p:extLst>
      <p:ext uri="{BB962C8B-B14F-4D97-AF65-F5344CB8AC3E}">
        <p14:creationId xmlns:p14="http://schemas.microsoft.com/office/powerpoint/2010/main" val="11877670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13C78D29-D9C1-7ECD-21B5-E565D28A1359}"/>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8" name="Slide Number Placeholder 2">
            <a:extLst>
              <a:ext uri="{FF2B5EF4-FFF2-40B4-BE49-F238E27FC236}">
                <a16:creationId xmlns:a16="http://schemas.microsoft.com/office/drawing/2014/main" id="{3ECF8D22-7563-6639-F0EB-71D10CCB11E8}"/>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4" name="Title 1">
            <a:extLst>
              <a:ext uri="{FF2B5EF4-FFF2-40B4-BE49-F238E27FC236}">
                <a16:creationId xmlns:a16="http://schemas.microsoft.com/office/drawing/2014/main" id="{45AC9437-20E0-64C5-C6E3-2607C582D5F9}"/>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5" name="TextBox 4">
            <a:extLst>
              <a:ext uri="{FF2B5EF4-FFF2-40B4-BE49-F238E27FC236}">
                <a16:creationId xmlns:a16="http://schemas.microsoft.com/office/drawing/2014/main" id="{9050A068-4169-89DE-7DA0-3D887D18CC85}"/>
              </a:ext>
            </a:extLst>
          </p:cNvPr>
          <p:cNvSpPr txBox="1"/>
          <p:nvPr userDrawn="1"/>
        </p:nvSpPr>
        <p:spPr>
          <a:xfrm>
            <a:off x="838200" y="1944414"/>
            <a:ext cx="10515600" cy="369332"/>
          </a:xfrm>
          <a:prstGeom prst="rect">
            <a:avLst/>
          </a:prstGeom>
          <a:noFill/>
        </p:spPr>
        <p:txBody>
          <a:bodyPr wrap="square" numCol="3" rtlCol="0">
            <a:spAutoFit/>
          </a:bodyPr>
          <a:lstStyle/>
          <a:p>
            <a:endParaRPr lang="en-US" dirty="0"/>
          </a:p>
        </p:txBody>
      </p:sp>
      <p:sp>
        <p:nvSpPr>
          <p:cNvPr id="9" name="Text Placeholder 17">
            <a:extLst>
              <a:ext uri="{FF2B5EF4-FFF2-40B4-BE49-F238E27FC236}">
                <a16:creationId xmlns:a16="http://schemas.microsoft.com/office/drawing/2014/main" id="{D211E0F6-7462-7301-59B0-78FB1D879B41}"/>
              </a:ext>
            </a:extLst>
          </p:cNvPr>
          <p:cNvSpPr>
            <a:spLocks noGrp="1"/>
          </p:cNvSpPr>
          <p:nvPr>
            <p:ph type="body" sz="quarter" idx="12" hasCustomPrompt="1"/>
          </p:nvPr>
        </p:nvSpPr>
        <p:spPr>
          <a:xfrm>
            <a:off x="838199" y="2011733"/>
            <a:ext cx="10515599" cy="3327522"/>
          </a:xfrm>
        </p:spPr>
        <p:txBody>
          <a:bodyPr numCol="1">
            <a:noAutofit/>
          </a:bodyPr>
          <a:lstStyle>
            <a:lvl1pPr marL="0" indent="0">
              <a:buNone/>
              <a:defRPr sz="18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schemeClr val="bg1"/>
                </a:solidFill>
              </a:rPr>
              <a:t>One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lvl="0"/>
            <a:endParaRPr lang="en-GB" dirty="0"/>
          </a:p>
          <a:p>
            <a:pPr lvl="0"/>
            <a:endParaRPr lang="en-GB" dirty="0"/>
          </a:p>
          <a:p>
            <a:pPr lvl="0"/>
            <a:r>
              <a:rPr lang="en-GB" dirty="0"/>
              <a:t>tyles</a:t>
            </a:r>
          </a:p>
        </p:txBody>
      </p:sp>
    </p:spTree>
    <p:extLst>
      <p:ext uri="{BB962C8B-B14F-4D97-AF65-F5344CB8AC3E}">
        <p14:creationId xmlns:p14="http://schemas.microsoft.com/office/powerpoint/2010/main" val="2662829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een title slid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0C6E3411-176F-C42D-CDED-28D99A18B621}"/>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8" name="Slide Number Placeholder 2">
            <a:extLst>
              <a:ext uri="{FF2B5EF4-FFF2-40B4-BE49-F238E27FC236}">
                <a16:creationId xmlns:a16="http://schemas.microsoft.com/office/drawing/2014/main" id="{FF811679-9EFA-82C1-237E-EBFD72757979}"/>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pic>
        <p:nvPicPr>
          <p:cNvPr id="9" name="Picture 8">
            <a:extLst>
              <a:ext uri="{FF2B5EF4-FFF2-40B4-BE49-F238E27FC236}">
                <a16:creationId xmlns:a16="http://schemas.microsoft.com/office/drawing/2014/main" id="{BF7EC800-855A-E0B8-A4E3-862DC780DDFA}"/>
              </a:ext>
            </a:extLst>
          </p:cNvPr>
          <p:cNvPicPr>
            <a:picLocks noChangeAspect="1"/>
          </p:cNvPicPr>
          <p:nvPr userDrawn="1"/>
        </p:nvPicPr>
        <p:blipFill>
          <a:blip r:embed="rId2"/>
          <a:stretch>
            <a:fillRect/>
          </a:stretch>
        </p:blipFill>
        <p:spPr>
          <a:xfrm>
            <a:off x="571618" y="509724"/>
            <a:ext cx="1176534" cy="1501956"/>
          </a:xfrm>
          <a:prstGeom prst="rect">
            <a:avLst/>
          </a:prstGeom>
        </p:spPr>
      </p:pic>
      <p:sp>
        <p:nvSpPr>
          <p:cNvPr id="6" name="Text Placeholder 11">
            <a:extLst>
              <a:ext uri="{FF2B5EF4-FFF2-40B4-BE49-F238E27FC236}">
                <a16:creationId xmlns:a16="http://schemas.microsoft.com/office/drawing/2014/main" id="{D4586898-7910-4D42-852B-2F6D41CB84A8}"/>
              </a:ext>
            </a:extLst>
          </p:cNvPr>
          <p:cNvSpPr>
            <a:spLocks noGrp="1"/>
          </p:cNvSpPr>
          <p:nvPr>
            <p:ph type="body" sz="quarter" idx="10"/>
          </p:nvPr>
        </p:nvSpPr>
        <p:spPr>
          <a:xfrm>
            <a:off x="6935788" y="5374097"/>
            <a:ext cx="3732212" cy="347662"/>
          </a:xfrm>
          <a:prstGeom prst="rect">
            <a:avLst/>
          </a:prstGeom>
        </p:spPr>
        <p:txBody>
          <a:bodyPr>
            <a:noAutofit/>
          </a:bodyPr>
          <a:lstStyle>
            <a:lvl1pPr marL="0" indent="0" algn="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dirty="0"/>
              <a:t>Click to edit Master text styles</a:t>
            </a:r>
          </a:p>
        </p:txBody>
      </p:sp>
      <p:sp>
        <p:nvSpPr>
          <p:cNvPr id="4" name="Title 1">
            <a:extLst>
              <a:ext uri="{FF2B5EF4-FFF2-40B4-BE49-F238E27FC236}">
                <a16:creationId xmlns:a16="http://schemas.microsoft.com/office/drawing/2014/main" id="{AD8000F9-425D-B0E9-7B0F-1C1353F50603}"/>
              </a:ext>
            </a:extLst>
          </p:cNvPr>
          <p:cNvSpPr>
            <a:spLocks noGrp="1"/>
          </p:cNvSpPr>
          <p:nvPr>
            <p:ph type="ctrTitle"/>
          </p:nvPr>
        </p:nvSpPr>
        <p:spPr>
          <a:xfrm>
            <a:off x="1524000" y="2250408"/>
            <a:ext cx="9144000" cy="1952641"/>
          </a:xfrm>
          <a:prstGeom prst="rect">
            <a:avLst/>
          </a:prstGeom>
        </p:spPr>
        <p:txBody>
          <a:bodyPr anchor="b">
            <a:normAutofit/>
          </a:bodyPr>
          <a:lstStyle>
            <a:lvl1pPr algn="l">
              <a:defRPr sz="5000"/>
            </a:lvl1pPr>
          </a:lstStyle>
          <a:p>
            <a:r>
              <a:rPr lang="en-GB" dirty="0"/>
              <a:t>Click to edit Master title style</a:t>
            </a:r>
            <a:endParaRPr lang="en-US" dirty="0"/>
          </a:p>
        </p:txBody>
      </p:sp>
      <p:sp>
        <p:nvSpPr>
          <p:cNvPr id="5" name="Subtitle 2">
            <a:extLst>
              <a:ext uri="{FF2B5EF4-FFF2-40B4-BE49-F238E27FC236}">
                <a16:creationId xmlns:a16="http://schemas.microsoft.com/office/drawing/2014/main" id="{74C7A1A6-06A4-F918-E939-AE8DCA67687D}"/>
              </a:ext>
            </a:extLst>
          </p:cNvPr>
          <p:cNvSpPr>
            <a:spLocks noGrp="1"/>
          </p:cNvSpPr>
          <p:nvPr>
            <p:ph type="subTitle" idx="1"/>
          </p:nvPr>
        </p:nvSpPr>
        <p:spPr>
          <a:xfrm>
            <a:off x="1524000" y="4375118"/>
            <a:ext cx="9144000" cy="770494"/>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6383267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ck dots two column">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13C78D29-D9C1-7ECD-21B5-E565D28A1359}"/>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8" name="Slide Number Placeholder 2">
            <a:extLst>
              <a:ext uri="{FF2B5EF4-FFF2-40B4-BE49-F238E27FC236}">
                <a16:creationId xmlns:a16="http://schemas.microsoft.com/office/drawing/2014/main" id="{3ECF8D22-7563-6639-F0EB-71D10CCB11E8}"/>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4" name="Title 1">
            <a:extLst>
              <a:ext uri="{FF2B5EF4-FFF2-40B4-BE49-F238E27FC236}">
                <a16:creationId xmlns:a16="http://schemas.microsoft.com/office/drawing/2014/main" id="{45AC9437-20E0-64C5-C6E3-2607C582D5F9}"/>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5" name="TextBox 4">
            <a:extLst>
              <a:ext uri="{FF2B5EF4-FFF2-40B4-BE49-F238E27FC236}">
                <a16:creationId xmlns:a16="http://schemas.microsoft.com/office/drawing/2014/main" id="{9050A068-4169-89DE-7DA0-3D887D18CC85}"/>
              </a:ext>
            </a:extLst>
          </p:cNvPr>
          <p:cNvSpPr txBox="1"/>
          <p:nvPr userDrawn="1"/>
        </p:nvSpPr>
        <p:spPr>
          <a:xfrm>
            <a:off x="838200" y="1944414"/>
            <a:ext cx="10515600" cy="369332"/>
          </a:xfrm>
          <a:prstGeom prst="rect">
            <a:avLst/>
          </a:prstGeom>
          <a:noFill/>
        </p:spPr>
        <p:txBody>
          <a:bodyPr wrap="square" numCol="2" rtlCol="0">
            <a:spAutoFit/>
          </a:bodyPr>
          <a:lstStyle/>
          <a:p>
            <a:endParaRPr lang="en-US" dirty="0"/>
          </a:p>
        </p:txBody>
      </p:sp>
      <p:sp>
        <p:nvSpPr>
          <p:cNvPr id="6" name="Text Placeholder 17">
            <a:extLst>
              <a:ext uri="{FF2B5EF4-FFF2-40B4-BE49-F238E27FC236}">
                <a16:creationId xmlns:a16="http://schemas.microsoft.com/office/drawing/2014/main" id="{719E7A95-C959-867B-D16B-862BADC52EF0}"/>
              </a:ext>
            </a:extLst>
          </p:cNvPr>
          <p:cNvSpPr>
            <a:spLocks noGrp="1"/>
          </p:cNvSpPr>
          <p:nvPr>
            <p:ph type="body" sz="quarter" idx="12" hasCustomPrompt="1"/>
          </p:nvPr>
        </p:nvSpPr>
        <p:spPr>
          <a:xfrm>
            <a:off x="838199" y="2011733"/>
            <a:ext cx="10515599" cy="3327522"/>
          </a:xfrm>
        </p:spPr>
        <p:txBody>
          <a:bodyPr numCol="2">
            <a:noAutofit/>
          </a:bodyPr>
          <a:lstStyle>
            <a:lvl1pPr marL="0" indent="0">
              <a:buNone/>
              <a:defRPr sz="18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schemeClr val="bg1"/>
                </a:solidFill>
              </a:rPr>
              <a:t>Two column grid</a:t>
            </a:r>
          </a:p>
          <a:p>
            <a:pPr lvl="0"/>
            <a:br>
              <a:rPr lang="en-GB" dirty="0"/>
            </a:br>
            <a:br>
              <a:rPr lang="en-GB" dirty="0"/>
            </a:br>
            <a:endParaRPr lang="en-GB" dirty="0"/>
          </a:p>
          <a:p>
            <a:pPr lvl="0"/>
            <a:endParaRPr lang="en-GB" dirty="0"/>
          </a:p>
          <a:p>
            <a:pPr lvl="0"/>
            <a:endParaRPr lang="en-GB" dirty="0"/>
          </a:p>
          <a:p>
            <a:pPr lvl="0"/>
            <a:endParaRPr lang="en-GB" dirty="0"/>
          </a:p>
          <a:p>
            <a:pPr lvl="0"/>
            <a:endParaRPr lang="en-GB" dirty="0"/>
          </a:p>
          <a:p>
            <a:pPr lvl="0"/>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schemeClr val="bg1"/>
                </a:solidFill>
              </a:rPr>
              <a:t>Two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lvl="0"/>
            <a:endParaRPr lang="en-GB" dirty="0"/>
          </a:p>
          <a:p>
            <a:pPr lvl="0"/>
            <a:endParaRPr lang="en-GB" dirty="0"/>
          </a:p>
          <a:p>
            <a:pPr lvl="0"/>
            <a:r>
              <a:rPr lang="en-GB" dirty="0"/>
              <a:t>tyles</a:t>
            </a:r>
          </a:p>
        </p:txBody>
      </p:sp>
    </p:spTree>
    <p:extLst>
      <p:ext uri="{BB962C8B-B14F-4D97-AF65-F5344CB8AC3E}">
        <p14:creationId xmlns:p14="http://schemas.microsoft.com/office/powerpoint/2010/main" val="7691361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ck dots individual two column">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13C78D29-D9C1-7ECD-21B5-E565D28A1359}"/>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8" name="Slide Number Placeholder 2">
            <a:extLst>
              <a:ext uri="{FF2B5EF4-FFF2-40B4-BE49-F238E27FC236}">
                <a16:creationId xmlns:a16="http://schemas.microsoft.com/office/drawing/2014/main" id="{3ECF8D22-7563-6639-F0EB-71D10CCB11E8}"/>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4" name="Title 1">
            <a:extLst>
              <a:ext uri="{FF2B5EF4-FFF2-40B4-BE49-F238E27FC236}">
                <a16:creationId xmlns:a16="http://schemas.microsoft.com/office/drawing/2014/main" id="{45AC9437-20E0-64C5-C6E3-2607C582D5F9}"/>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5" name="TextBox 4">
            <a:extLst>
              <a:ext uri="{FF2B5EF4-FFF2-40B4-BE49-F238E27FC236}">
                <a16:creationId xmlns:a16="http://schemas.microsoft.com/office/drawing/2014/main" id="{9050A068-4169-89DE-7DA0-3D887D18CC85}"/>
              </a:ext>
            </a:extLst>
          </p:cNvPr>
          <p:cNvSpPr txBox="1"/>
          <p:nvPr userDrawn="1"/>
        </p:nvSpPr>
        <p:spPr>
          <a:xfrm>
            <a:off x="838200" y="1944414"/>
            <a:ext cx="10515600" cy="369332"/>
          </a:xfrm>
          <a:prstGeom prst="rect">
            <a:avLst/>
          </a:prstGeom>
          <a:noFill/>
        </p:spPr>
        <p:txBody>
          <a:bodyPr wrap="square" numCol="2" rtlCol="0">
            <a:spAutoFit/>
          </a:bodyPr>
          <a:lstStyle/>
          <a:p>
            <a:endParaRPr lang="en-US" dirty="0"/>
          </a:p>
        </p:txBody>
      </p:sp>
      <p:sp>
        <p:nvSpPr>
          <p:cNvPr id="2" name="Text Placeholder 5">
            <a:extLst>
              <a:ext uri="{FF2B5EF4-FFF2-40B4-BE49-F238E27FC236}">
                <a16:creationId xmlns:a16="http://schemas.microsoft.com/office/drawing/2014/main" id="{182DC248-B023-0401-A6B4-618849412B2B}"/>
              </a:ext>
            </a:extLst>
          </p:cNvPr>
          <p:cNvSpPr>
            <a:spLocks noGrp="1"/>
          </p:cNvSpPr>
          <p:nvPr>
            <p:ph type="body" sz="quarter" idx="12"/>
          </p:nvPr>
        </p:nvSpPr>
        <p:spPr>
          <a:xfrm>
            <a:off x="838198" y="2074863"/>
            <a:ext cx="518897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ext Placeholder 5">
            <a:extLst>
              <a:ext uri="{FF2B5EF4-FFF2-40B4-BE49-F238E27FC236}">
                <a16:creationId xmlns:a16="http://schemas.microsoft.com/office/drawing/2014/main" id="{5B995E34-5263-5200-E76C-AD3F8750BE9D}"/>
              </a:ext>
            </a:extLst>
          </p:cNvPr>
          <p:cNvSpPr>
            <a:spLocks noGrp="1"/>
          </p:cNvSpPr>
          <p:nvPr>
            <p:ph type="body" sz="quarter" idx="13"/>
          </p:nvPr>
        </p:nvSpPr>
        <p:spPr>
          <a:xfrm>
            <a:off x="6196779" y="2074863"/>
            <a:ext cx="518897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4211355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dots three column">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13C78D29-D9C1-7ECD-21B5-E565D28A1359}"/>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8" name="Slide Number Placeholder 2">
            <a:extLst>
              <a:ext uri="{FF2B5EF4-FFF2-40B4-BE49-F238E27FC236}">
                <a16:creationId xmlns:a16="http://schemas.microsoft.com/office/drawing/2014/main" id="{3ECF8D22-7563-6639-F0EB-71D10CCB11E8}"/>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4" name="Title 1">
            <a:extLst>
              <a:ext uri="{FF2B5EF4-FFF2-40B4-BE49-F238E27FC236}">
                <a16:creationId xmlns:a16="http://schemas.microsoft.com/office/drawing/2014/main" id="{45AC9437-20E0-64C5-C6E3-2607C582D5F9}"/>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5" name="TextBox 4">
            <a:extLst>
              <a:ext uri="{FF2B5EF4-FFF2-40B4-BE49-F238E27FC236}">
                <a16:creationId xmlns:a16="http://schemas.microsoft.com/office/drawing/2014/main" id="{9050A068-4169-89DE-7DA0-3D887D18CC85}"/>
              </a:ext>
            </a:extLst>
          </p:cNvPr>
          <p:cNvSpPr txBox="1"/>
          <p:nvPr userDrawn="1"/>
        </p:nvSpPr>
        <p:spPr>
          <a:xfrm>
            <a:off x="838200" y="1944414"/>
            <a:ext cx="10515600" cy="369332"/>
          </a:xfrm>
          <a:prstGeom prst="rect">
            <a:avLst/>
          </a:prstGeom>
          <a:noFill/>
        </p:spPr>
        <p:txBody>
          <a:bodyPr wrap="square" numCol="1" rtlCol="0">
            <a:spAutoFit/>
          </a:bodyPr>
          <a:lstStyle/>
          <a:p>
            <a:endParaRPr lang="en-US" dirty="0"/>
          </a:p>
        </p:txBody>
      </p:sp>
      <p:sp>
        <p:nvSpPr>
          <p:cNvPr id="3" name="Text Placeholder 17">
            <a:extLst>
              <a:ext uri="{FF2B5EF4-FFF2-40B4-BE49-F238E27FC236}">
                <a16:creationId xmlns:a16="http://schemas.microsoft.com/office/drawing/2014/main" id="{1790A992-87A8-488F-C0A7-43E758D6392A}"/>
              </a:ext>
            </a:extLst>
          </p:cNvPr>
          <p:cNvSpPr>
            <a:spLocks noGrp="1"/>
          </p:cNvSpPr>
          <p:nvPr>
            <p:ph type="body" sz="quarter" idx="12" hasCustomPrompt="1"/>
          </p:nvPr>
        </p:nvSpPr>
        <p:spPr>
          <a:xfrm>
            <a:off x="838199" y="2011733"/>
            <a:ext cx="10515599" cy="3327522"/>
          </a:xfrm>
        </p:spPr>
        <p:txBody>
          <a:bodyPr numCol="3">
            <a:noAutofit/>
          </a:bodyPr>
          <a:lstStyle>
            <a:lvl1pPr marL="0" indent="0">
              <a:buNone/>
              <a:defRPr sz="18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schemeClr val="bg1"/>
                </a:solidFill>
              </a:rPr>
              <a:t>Three column grid</a:t>
            </a:r>
          </a:p>
          <a:p>
            <a:pPr lvl="0"/>
            <a:br>
              <a:rPr lang="en-GB" dirty="0"/>
            </a:br>
            <a:br>
              <a:rPr lang="en-GB" dirty="0"/>
            </a:br>
            <a:endParaRPr lang="en-GB" dirty="0"/>
          </a:p>
          <a:p>
            <a:pPr lvl="0"/>
            <a:endParaRPr lang="en-GB" dirty="0"/>
          </a:p>
          <a:p>
            <a:pPr lvl="0"/>
            <a:endParaRPr lang="en-GB" dirty="0"/>
          </a:p>
          <a:p>
            <a:pPr lvl="0"/>
            <a:endParaRPr lang="en-GB" dirty="0"/>
          </a:p>
          <a:p>
            <a:pPr lvl="0"/>
            <a:endParaRPr lang="en-GB" dirty="0"/>
          </a:p>
          <a:p>
            <a:pPr lvl="0"/>
            <a:endParaRPr lang="en-GB"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schemeClr val="bg1"/>
                </a:solidFill>
              </a:rPr>
              <a:t>Three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solidFill>
                  <a:schemeClr val="bg1"/>
                </a:solidFill>
              </a:rPr>
              <a:t>Three column grid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solidFill>
                <a:schemeClr val="bg1"/>
              </a:solidFill>
            </a:endParaRPr>
          </a:p>
          <a:p>
            <a:pPr lvl="0"/>
            <a:endParaRPr lang="en-GB" dirty="0"/>
          </a:p>
          <a:p>
            <a:pPr lvl="0"/>
            <a:endParaRPr lang="en-GB" dirty="0"/>
          </a:p>
          <a:p>
            <a:pPr lvl="0"/>
            <a:r>
              <a:rPr lang="en-GB" dirty="0"/>
              <a:t>tyles</a:t>
            </a:r>
          </a:p>
        </p:txBody>
      </p:sp>
    </p:spTree>
    <p:extLst>
      <p:ext uri="{BB962C8B-B14F-4D97-AF65-F5344CB8AC3E}">
        <p14:creationId xmlns:p14="http://schemas.microsoft.com/office/powerpoint/2010/main" val="16778961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dots individual three column">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13C78D29-D9C1-7ECD-21B5-E565D28A1359}"/>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8" name="Slide Number Placeholder 2">
            <a:extLst>
              <a:ext uri="{FF2B5EF4-FFF2-40B4-BE49-F238E27FC236}">
                <a16:creationId xmlns:a16="http://schemas.microsoft.com/office/drawing/2014/main" id="{3ECF8D22-7563-6639-F0EB-71D10CCB11E8}"/>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4" name="Title 1">
            <a:extLst>
              <a:ext uri="{FF2B5EF4-FFF2-40B4-BE49-F238E27FC236}">
                <a16:creationId xmlns:a16="http://schemas.microsoft.com/office/drawing/2014/main" id="{45AC9437-20E0-64C5-C6E3-2607C582D5F9}"/>
              </a:ext>
            </a:extLst>
          </p:cNvPr>
          <p:cNvSpPr>
            <a:spLocks noGrp="1"/>
          </p:cNvSpPr>
          <p:nvPr>
            <p:ph type="title"/>
          </p:nvPr>
        </p:nvSpPr>
        <p:spPr>
          <a:xfrm>
            <a:off x="838200" y="365125"/>
            <a:ext cx="10515600" cy="1325563"/>
          </a:xfrm>
        </p:spPr>
        <p:txBody>
          <a:bodyPr/>
          <a:lstStyle/>
          <a:p>
            <a:r>
              <a:rPr lang="en-GB" dirty="0"/>
              <a:t>Click to edit Master title style</a:t>
            </a:r>
            <a:endParaRPr lang="en-US" dirty="0"/>
          </a:p>
        </p:txBody>
      </p:sp>
      <p:sp>
        <p:nvSpPr>
          <p:cNvPr id="5" name="TextBox 4">
            <a:extLst>
              <a:ext uri="{FF2B5EF4-FFF2-40B4-BE49-F238E27FC236}">
                <a16:creationId xmlns:a16="http://schemas.microsoft.com/office/drawing/2014/main" id="{9050A068-4169-89DE-7DA0-3D887D18CC85}"/>
              </a:ext>
            </a:extLst>
          </p:cNvPr>
          <p:cNvSpPr txBox="1"/>
          <p:nvPr userDrawn="1"/>
        </p:nvSpPr>
        <p:spPr>
          <a:xfrm>
            <a:off x="838200" y="1944414"/>
            <a:ext cx="10515600" cy="369332"/>
          </a:xfrm>
          <a:prstGeom prst="rect">
            <a:avLst/>
          </a:prstGeom>
          <a:noFill/>
        </p:spPr>
        <p:txBody>
          <a:bodyPr wrap="square" numCol="1" rtlCol="0">
            <a:spAutoFit/>
          </a:bodyPr>
          <a:lstStyle/>
          <a:p>
            <a:endParaRPr lang="en-US" dirty="0"/>
          </a:p>
        </p:txBody>
      </p:sp>
      <p:sp>
        <p:nvSpPr>
          <p:cNvPr id="9" name="Text Placeholder 5">
            <a:extLst>
              <a:ext uri="{FF2B5EF4-FFF2-40B4-BE49-F238E27FC236}">
                <a16:creationId xmlns:a16="http://schemas.microsoft.com/office/drawing/2014/main" id="{E1CE6014-533E-9A2D-5116-E2AB077FE3DA}"/>
              </a:ext>
            </a:extLst>
          </p:cNvPr>
          <p:cNvSpPr>
            <a:spLocks noGrp="1"/>
          </p:cNvSpPr>
          <p:nvPr>
            <p:ph type="body" sz="quarter" idx="12"/>
          </p:nvPr>
        </p:nvSpPr>
        <p:spPr>
          <a:xfrm>
            <a:off x="838199" y="2074863"/>
            <a:ext cx="322070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5">
            <a:extLst>
              <a:ext uri="{FF2B5EF4-FFF2-40B4-BE49-F238E27FC236}">
                <a16:creationId xmlns:a16="http://schemas.microsoft.com/office/drawing/2014/main" id="{387BE94F-C937-0825-1073-C14461D3AC71}"/>
              </a:ext>
            </a:extLst>
          </p:cNvPr>
          <p:cNvSpPr>
            <a:spLocks noGrp="1"/>
          </p:cNvSpPr>
          <p:nvPr>
            <p:ph type="body" sz="quarter" idx="14"/>
          </p:nvPr>
        </p:nvSpPr>
        <p:spPr>
          <a:xfrm>
            <a:off x="4455828" y="2074863"/>
            <a:ext cx="322070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1" name="Text Placeholder 5">
            <a:extLst>
              <a:ext uri="{FF2B5EF4-FFF2-40B4-BE49-F238E27FC236}">
                <a16:creationId xmlns:a16="http://schemas.microsoft.com/office/drawing/2014/main" id="{F805A679-CF59-2C00-407B-C1599679FA0E}"/>
              </a:ext>
            </a:extLst>
          </p:cNvPr>
          <p:cNvSpPr>
            <a:spLocks noGrp="1"/>
          </p:cNvSpPr>
          <p:nvPr>
            <p:ph type="body" sz="quarter" idx="15"/>
          </p:nvPr>
        </p:nvSpPr>
        <p:spPr>
          <a:xfrm>
            <a:off x="8133095" y="2074863"/>
            <a:ext cx="3220705" cy="426085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60245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pillars">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5B4061B2-6A8E-40C8-1AC8-4FD221DF9C25}"/>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2C5CBBF2-5E03-5DE9-1C7D-5C5C35D2A765}"/>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Content Placeholder 1">
            <a:extLst>
              <a:ext uri="{FF2B5EF4-FFF2-40B4-BE49-F238E27FC236}">
                <a16:creationId xmlns:a16="http://schemas.microsoft.com/office/drawing/2014/main" id="{441124EF-DC72-1C09-5C37-70BB777C535B}"/>
              </a:ext>
            </a:extLst>
          </p:cNvPr>
          <p:cNvSpPr txBox="1">
            <a:spLocks/>
          </p:cNvSpPr>
          <p:nvPr userDrawn="1"/>
        </p:nvSpPr>
        <p:spPr>
          <a:xfrm>
            <a:off x="838199" y="1910686"/>
            <a:ext cx="2448000" cy="3596736"/>
          </a:xfrm>
          <a:prstGeom prst="rect">
            <a:avLst/>
          </a:prstGeom>
          <a:solidFill>
            <a:srgbClr val="B8D000"/>
          </a:solidFill>
        </p:spPr>
        <p:txBody>
          <a:bodyPr lIns="144000" tIns="216000" rIns="14400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200" dirty="0">
              <a:solidFill>
                <a:schemeClr val="bg1"/>
              </a:solidFill>
            </a:endParaRPr>
          </a:p>
        </p:txBody>
      </p:sp>
      <p:sp>
        <p:nvSpPr>
          <p:cNvPr id="3" name="Content Placeholder 1">
            <a:extLst>
              <a:ext uri="{FF2B5EF4-FFF2-40B4-BE49-F238E27FC236}">
                <a16:creationId xmlns:a16="http://schemas.microsoft.com/office/drawing/2014/main" id="{366F8242-100F-460E-D14F-6009F9EDD2D1}"/>
              </a:ext>
            </a:extLst>
          </p:cNvPr>
          <p:cNvSpPr txBox="1">
            <a:spLocks/>
          </p:cNvSpPr>
          <p:nvPr userDrawn="1"/>
        </p:nvSpPr>
        <p:spPr>
          <a:xfrm>
            <a:off x="3534673" y="1910687"/>
            <a:ext cx="2448000" cy="3596734"/>
          </a:xfrm>
          <a:prstGeom prst="rect">
            <a:avLst/>
          </a:prstGeom>
          <a:solidFill>
            <a:srgbClr val="B8D000"/>
          </a:solidFill>
        </p:spPr>
        <p:txBody>
          <a:bodyPr lIns="144000" tIns="216000" rIns="144000">
            <a:norm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endParaRPr lang="en-GB" sz="1200" dirty="0">
              <a:solidFill>
                <a:schemeClr val="bg1"/>
              </a:solidFill>
            </a:endParaRPr>
          </a:p>
        </p:txBody>
      </p:sp>
      <p:sp>
        <p:nvSpPr>
          <p:cNvPr id="4" name="Content Placeholder 1">
            <a:extLst>
              <a:ext uri="{FF2B5EF4-FFF2-40B4-BE49-F238E27FC236}">
                <a16:creationId xmlns:a16="http://schemas.microsoft.com/office/drawing/2014/main" id="{14FCF4D6-6997-9E4F-12EE-B69BE4A045E1}"/>
              </a:ext>
            </a:extLst>
          </p:cNvPr>
          <p:cNvSpPr txBox="1">
            <a:spLocks/>
          </p:cNvSpPr>
          <p:nvPr userDrawn="1"/>
        </p:nvSpPr>
        <p:spPr>
          <a:xfrm>
            <a:off x="6231147" y="1903274"/>
            <a:ext cx="2448000" cy="3603339"/>
          </a:xfrm>
          <a:prstGeom prst="rect">
            <a:avLst/>
          </a:prstGeom>
          <a:solidFill>
            <a:srgbClr val="B8D000"/>
          </a:solidFill>
        </p:spPr>
        <p:txBody>
          <a:bodyPr lIns="144000" tIns="216000" rIns="144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200" dirty="0">
              <a:solidFill>
                <a:schemeClr val="bg1"/>
              </a:solidFill>
            </a:endParaRPr>
          </a:p>
        </p:txBody>
      </p:sp>
      <p:sp>
        <p:nvSpPr>
          <p:cNvPr id="16" name="Content Placeholder 1">
            <a:extLst>
              <a:ext uri="{FF2B5EF4-FFF2-40B4-BE49-F238E27FC236}">
                <a16:creationId xmlns:a16="http://schemas.microsoft.com/office/drawing/2014/main" id="{5BCA0742-3FC2-F9A6-1B47-5D335872777F}"/>
              </a:ext>
            </a:extLst>
          </p:cNvPr>
          <p:cNvSpPr txBox="1">
            <a:spLocks/>
          </p:cNvSpPr>
          <p:nvPr userDrawn="1"/>
        </p:nvSpPr>
        <p:spPr>
          <a:xfrm>
            <a:off x="8927621" y="1910687"/>
            <a:ext cx="2448000" cy="3596734"/>
          </a:xfrm>
          <a:prstGeom prst="rect">
            <a:avLst/>
          </a:prstGeom>
          <a:solidFill>
            <a:srgbClr val="B8D000"/>
          </a:solidFill>
        </p:spPr>
        <p:txBody>
          <a:bodyPr lIns="144000" tIns="216000" rIns="144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1200" dirty="0">
              <a:solidFill>
                <a:schemeClr val="bg1"/>
              </a:solidFill>
            </a:endParaRPr>
          </a:p>
        </p:txBody>
      </p:sp>
      <p:sp>
        <p:nvSpPr>
          <p:cNvPr id="17" name="Title Placeholder 1">
            <a:extLst>
              <a:ext uri="{FF2B5EF4-FFF2-40B4-BE49-F238E27FC236}">
                <a16:creationId xmlns:a16="http://schemas.microsoft.com/office/drawing/2014/main" id="{124B6CA2-4697-B900-91BB-8455584FFD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
        <p:nvSpPr>
          <p:cNvPr id="5" name="TextBox 4">
            <a:extLst>
              <a:ext uri="{FF2B5EF4-FFF2-40B4-BE49-F238E27FC236}">
                <a16:creationId xmlns:a16="http://schemas.microsoft.com/office/drawing/2014/main" id="{68CFC1BF-1AD2-A12F-C1E4-08221BD6793A}"/>
              </a:ext>
            </a:extLst>
          </p:cNvPr>
          <p:cNvSpPr txBox="1"/>
          <p:nvPr userDrawn="1"/>
        </p:nvSpPr>
        <p:spPr>
          <a:xfrm>
            <a:off x="1062681" y="2125361"/>
            <a:ext cx="2018271" cy="369332"/>
          </a:xfrm>
          <a:prstGeom prst="rect">
            <a:avLst/>
          </a:prstGeom>
          <a:noFill/>
        </p:spPr>
        <p:txBody>
          <a:bodyPr wrap="square" rtlCol="0">
            <a:spAutoFit/>
          </a:bodyPr>
          <a:lstStyle/>
          <a:p>
            <a:endParaRPr lang="en-US" dirty="0">
              <a:solidFill>
                <a:schemeClr val="bg1"/>
              </a:solidFill>
            </a:endParaRPr>
          </a:p>
        </p:txBody>
      </p:sp>
      <p:sp>
        <p:nvSpPr>
          <p:cNvPr id="7" name="TextBox 6">
            <a:extLst>
              <a:ext uri="{FF2B5EF4-FFF2-40B4-BE49-F238E27FC236}">
                <a16:creationId xmlns:a16="http://schemas.microsoft.com/office/drawing/2014/main" id="{AEAD5A18-E580-D195-9BF1-E82B8E10F910}"/>
              </a:ext>
            </a:extLst>
          </p:cNvPr>
          <p:cNvSpPr txBox="1"/>
          <p:nvPr userDrawn="1"/>
        </p:nvSpPr>
        <p:spPr>
          <a:xfrm>
            <a:off x="6433750" y="2125361"/>
            <a:ext cx="2018271" cy="369332"/>
          </a:xfrm>
          <a:prstGeom prst="rect">
            <a:avLst/>
          </a:prstGeom>
          <a:noFill/>
        </p:spPr>
        <p:txBody>
          <a:bodyPr wrap="square" rtlCol="0">
            <a:spAutoFit/>
          </a:bodyPr>
          <a:lstStyle/>
          <a:p>
            <a:endParaRPr lang="en-US" dirty="0">
              <a:solidFill>
                <a:schemeClr val="bg1"/>
              </a:solidFill>
            </a:endParaRPr>
          </a:p>
        </p:txBody>
      </p:sp>
      <p:sp>
        <p:nvSpPr>
          <p:cNvPr id="10" name="TextBox 9">
            <a:extLst>
              <a:ext uri="{FF2B5EF4-FFF2-40B4-BE49-F238E27FC236}">
                <a16:creationId xmlns:a16="http://schemas.microsoft.com/office/drawing/2014/main" id="{64F326B5-49F2-045D-CA2A-979FDC541B53}"/>
              </a:ext>
            </a:extLst>
          </p:cNvPr>
          <p:cNvSpPr txBox="1"/>
          <p:nvPr userDrawn="1"/>
        </p:nvSpPr>
        <p:spPr>
          <a:xfrm>
            <a:off x="9127523" y="2125361"/>
            <a:ext cx="2018271" cy="369332"/>
          </a:xfrm>
          <a:prstGeom prst="rect">
            <a:avLst/>
          </a:prstGeom>
          <a:noFill/>
        </p:spPr>
        <p:txBody>
          <a:bodyPr wrap="square" rtlCol="0">
            <a:spAutoFit/>
          </a:bodyPr>
          <a:lstStyle/>
          <a:p>
            <a:endParaRPr lang="en-US" dirty="0">
              <a:solidFill>
                <a:schemeClr val="bg1"/>
              </a:solidFill>
            </a:endParaRPr>
          </a:p>
        </p:txBody>
      </p:sp>
      <p:sp>
        <p:nvSpPr>
          <p:cNvPr id="11" name="TextBox 10">
            <a:extLst>
              <a:ext uri="{FF2B5EF4-FFF2-40B4-BE49-F238E27FC236}">
                <a16:creationId xmlns:a16="http://schemas.microsoft.com/office/drawing/2014/main" id="{CA53E76A-71A5-352B-D910-650601DBEE30}"/>
              </a:ext>
            </a:extLst>
          </p:cNvPr>
          <p:cNvSpPr txBox="1"/>
          <p:nvPr userDrawn="1"/>
        </p:nvSpPr>
        <p:spPr>
          <a:xfrm>
            <a:off x="1054443" y="2100647"/>
            <a:ext cx="2018271" cy="369332"/>
          </a:xfrm>
          <a:prstGeom prst="rect">
            <a:avLst/>
          </a:prstGeom>
          <a:noFill/>
        </p:spPr>
        <p:txBody>
          <a:bodyPr wrap="square" rtlCol="0">
            <a:spAutoFit/>
          </a:bodyPr>
          <a:lstStyle/>
          <a:p>
            <a:endParaRPr lang="en-US" dirty="0">
              <a:solidFill>
                <a:schemeClr val="bg1"/>
              </a:solidFill>
            </a:endParaRPr>
          </a:p>
        </p:txBody>
      </p:sp>
      <p:sp>
        <p:nvSpPr>
          <p:cNvPr id="23" name="TextBox 22">
            <a:extLst>
              <a:ext uri="{FF2B5EF4-FFF2-40B4-BE49-F238E27FC236}">
                <a16:creationId xmlns:a16="http://schemas.microsoft.com/office/drawing/2014/main" id="{AFA2E965-C81C-2C20-0183-146BEF41E69C}"/>
              </a:ext>
            </a:extLst>
          </p:cNvPr>
          <p:cNvSpPr txBox="1"/>
          <p:nvPr userDrawn="1"/>
        </p:nvSpPr>
        <p:spPr>
          <a:xfrm>
            <a:off x="3748216" y="2100647"/>
            <a:ext cx="2018271" cy="369332"/>
          </a:xfrm>
          <a:prstGeom prst="rect">
            <a:avLst/>
          </a:prstGeom>
          <a:noFill/>
        </p:spPr>
        <p:txBody>
          <a:bodyPr wrap="square" rtlCol="0">
            <a:spAutoFit/>
          </a:bodyPr>
          <a:lstStyle/>
          <a:p>
            <a:endParaRPr lang="en-US" dirty="0">
              <a:solidFill>
                <a:schemeClr val="bg1"/>
              </a:solidFill>
            </a:endParaRPr>
          </a:p>
        </p:txBody>
      </p:sp>
      <p:sp>
        <p:nvSpPr>
          <p:cNvPr id="24" name="Text Placeholder 17">
            <a:extLst>
              <a:ext uri="{FF2B5EF4-FFF2-40B4-BE49-F238E27FC236}">
                <a16:creationId xmlns:a16="http://schemas.microsoft.com/office/drawing/2014/main" id="{10EA239D-7FAD-A3B7-58CA-E3278EC44876}"/>
              </a:ext>
            </a:extLst>
          </p:cNvPr>
          <p:cNvSpPr>
            <a:spLocks noGrp="1"/>
          </p:cNvSpPr>
          <p:nvPr>
            <p:ph type="body" sz="quarter" idx="12"/>
          </p:nvPr>
        </p:nvSpPr>
        <p:spPr>
          <a:xfrm>
            <a:off x="1040643" y="2079627"/>
            <a:ext cx="2043112" cy="3270139"/>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5" name="Text Placeholder 17">
            <a:extLst>
              <a:ext uri="{FF2B5EF4-FFF2-40B4-BE49-F238E27FC236}">
                <a16:creationId xmlns:a16="http://schemas.microsoft.com/office/drawing/2014/main" id="{9030C070-6017-46FF-208C-87D7F9E1DC30}"/>
              </a:ext>
            </a:extLst>
          </p:cNvPr>
          <p:cNvSpPr>
            <a:spLocks noGrp="1"/>
          </p:cNvSpPr>
          <p:nvPr>
            <p:ph type="body" sz="quarter" idx="13"/>
          </p:nvPr>
        </p:nvSpPr>
        <p:spPr>
          <a:xfrm>
            <a:off x="3741801" y="2079627"/>
            <a:ext cx="2043112" cy="3270139"/>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7" name="Text Placeholder 17">
            <a:extLst>
              <a:ext uri="{FF2B5EF4-FFF2-40B4-BE49-F238E27FC236}">
                <a16:creationId xmlns:a16="http://schemas.microsoft.com/office/drawing/2014/main" id="{D00A8C94-4F30-AACF-24FF-86668449FE02}"/>
              </a:ext>
            </a:extLst>
          </p:cNvPr>
          <p:cNvSpPr>
            <a:spLocks noGrp="1"/>
          </p:cNvSpPr>
          <p:nvPr>
            <p:ph type="body" sz="quarter" idx="14"/>
          </p:nvPr>
        </p:nvSpPr>
        <p:spPr>
          <a:xfrm>
            <a:off x="6432448" y="2079627"/>
            <a:ext cx="2043112" cy="3270139"/>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8" name="Text Placeholder 17">
            <a:extLst>
              <a:ext uri="{FF2B5EF4-FFF2-40B4-BE49-F238E27FC236}">
                <a16:creationId xmlns:a16="http://schemas.microsoft.com/office/drawing/2014/main" id="{2CAF4378-904E-AFA7-02DC-33FF8499895E}"/>
              </a:ext>
            </a:extLst>
          </p:cNvPr>
          <p:cNvSpPr>
            <a:spLocks noGrp="1"/>
          </p:cNvSpPr>
          <p:nvPr>
            <p:ph type="body" sz="quarter" idx="15"/>
          </p:nvPr>
        </p:nvSpPr>
        <p:spPr>
          <a:xfrm>
            <a:off x="9112586" y="2079627"/>
            <a:ext cx="2043112" cy="3270139"/>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3977130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B229F-6683-2746-C4C9-94C94DC05596}"/>
              </a:ext>
            </a:extLst>
          </p:cNvPr>
          <p:cNvSpPr>
            <a:spLocks noGrp="1"/>
          </p:cNvSpPr>
          <p:nvPr>
            <p:ph type="title"/>
          </p:nvPr>
        </p:nvSpPr>
        <p:spPr>
          <a:xfrm>
            <a:off x="839788" y="365125"/>
            <a:ext cx="10515600" cy="1325563"/>
          </a:xfrm>
          <a:prstGeom prst="rect">
            <a:avLst/>
          </a:prstGeom>
        </p:spPr>
        <p:txBody>
          <a:bodyPr>
            <a:normAutofit/>
          </a:bodyPr>
          <a:lstStyle>
            <a:lvl1pPr>
              <a:defRPr sz="4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4EFD58B-09CD-891F-C851-A6F3C3581F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002F233-DA16-96D5-725A-A639A6417F0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AAA56A5A-B495-676A-BF94-249D9376B9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F27ED6D-18EA-9976-E9C0-AFE3CE0002DC}"/>
              </a:ext>
            </a:extLst>
          </p:cNvPr>
          <p:cNvSpPr>
            <a:spLocks noGrp="1"/>
          </p:cNvSpPr>
          <p:nvPr>
            <p:ph sz="quarter" idx="4"/>
          </p:nvPr>
        </p:nvSpPr>
        <p:spPr>
          <a:xfrm>
            <a:off x="6172200" y="2505075"/>
            <a:ext cx="5183188"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Footer Placeholder 3">
            <a:extLst>
              <a:ext uri="{FF2B5EF4-FFF2-40B4-BE49-F238E27FC236}">
                <a16:creationId xmlns:a16="http://schemas.microsoft.com/office/drawing/2014/main" id="{01D034C8-D102-8579-EE55-99A26327D95D}"/>
              </a:ext>
            </a:extLst>
          </p:cNvPr>
          <p:cNvSpPr>
            <a:spLocks noGrp="1"/>
          </p:cNvSpPr>
          <p:nvPr>
            <p:ph type="ftr" sz="quarter" idx="10"/>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11" name="Slide Number Placeholder 2">
            <a:extLst>
              <a:ext uri="{FF2B5EF4-FFF2-40B4-BE49-F238E27FC236}">
                <a16:creationId xmlns:a16="http://schemas.microsoft.com/office/drawing/2014/main" id="{1886ADED-B065-CE55-BF7E-56F5603100D5}"/>
              </a:ext>
            </a:extLst>
          </p:cNvPr>
          <p:cNvSpPr>
            <a:spLocks noGrp="1"/>
          </p:cNvSpPr>
          <p:nvPr>
            <p:ph type="sldNum" sz="quarter" idx="11"/>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Tree>
    <p:extLst>
      <p:ext uri="{BB962C8B-B14F-4D97-AF65-F5344CB8AC3E}">
        <p14:creationId xmlns:p14="http://schemas.microsoft.com/office/powerpoint/2010/main" val="2584520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2A5EE6A1-3209-4595-5453-6A648CE6FF53}"/>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7" name="Slide Number Placeholder 2">
            <a:extLst>
              <a:ext uri="{FF2B5EF4-FFF2-40B4-BE49-F238E27FC236}">
                <a16:creationId xmlns:a16="http://schemas.microsoft.com/office/drawing/2014/main" id="{6BDE1AF8-3B73-1ACC-DF5C-9A2F255346A0}"/>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Content Placeholder 1">
            <a:extLst>
              <a:ext uri="{FF2B5EF4-FFF2-40B4-BE49-F238E27FC236}">
                <a16:creationId xmlns:a16="http://schemas.microsoft.com/office/drawing/2014/main" id="{C1D7FA56-CD59-76D8-65F3-730AA8E3A5CF}"/>
              </a:ext>
            </a:extLst>
          </p:cNvPr>
          <p:cNvSpPr txBox="1">
            <a:spLocks/>
          </p:cNvSpPr>
          <p:nvPr userDrawn="1"/>
        </p:nvSpPr>
        <p:spPr>
          <a:xfrm>
            <a:off x="838200" y="1866390"/>
            <a:ext cx="4937758" cy="1899461"/>
          </a:xfrm>
          <a:prstGeom prst="rect">
            <a:avLst/>
          </a:prstGeom>
          <a:solidFill>
            <a:srgbClr val="F8FAE6"/>
          </a:solidFill>
        </p:spPr>
        <p:txBody>
          <a:bodyPr lIns="360000" tIns="360000" rIns="36000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200" dirty="0">
              <a:solidFill>
                <a:schemeClr val="bg1"/>
              </a:solidFill>
            </a:endParaRPr>
          </a:p>
        </p:txBody>
      </p:sp>
      <p:sp>
        <p:nvSpPr>
          <p:cNvPr id="10" name="Content Placeholder 1">
            <a:extLst>
              <a:ext uri="{FF2B5EF4-FFF2-40B4-BE49-F238E27FC236}">
                <a16:creationId xmlns:a16="http://schemas.microsoft.com/office/drawing/2014/main" id="{DF582235-EC39-2A3B-A424-0CD216ACDEBC}"/>
              </a:ext>
            </a:extLst>
          </p:cNvPr>
          <p:cNvSpPr txBox="1">
            <a:spLocks/>
          </p:cNvSpPr>
          <p:nvPr userDrawn="1"/>
        </p:nvSpPr>
        <p:spPr>
          <a:xfrm>
            <a:off x="6416042" y="1870498"/>
            <a:ext cx="4937758" cy="1899460"/>
          </a:xfrm>
          <a:prstGeom prst="rect">
            <a:avLst/>
          </a:prstGeom>
          <a:solidFill>
            <a:srgbClr val="F8FAE6"/>
          </a:solidFill>
        </p:spPr>
        <p:txBody>
          <a:bodyPr lIns="360000" tIns="360000" rIns="360000">
            <a:norm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GB" sz="3200" b="1" dirty="0">
              <a:solidFill>
                <a:srgbClr val="B8D000"/>
              </a:solidFill>
            </a:endParaRPr>
          </a:p>
        </p:txBody>
      </p:sp>
      <p:sp>
        <p:nvSpPr>
          <p:cNvPr id="11" name="Content Placeholder 1">
            <a:extLst>
              <a:ext uri="{FF2B5EF4-FFF2-40B4-BE49-F238E27FC236}">
                <a16:creationId xmlns:a16="http://schemas.microsoft.com/office/drawing/2014/main" id="{537263DB-BF53-9C52-6B00-B9730045F47B}"/>
              </a:ext>
            </a:extLst>
          </p:cNvPr>
          <p:cNvSpPr txBox="1">
            <a:spLocks/>
          </p:cNvSpPr>
          <p:nvPr userDrawn="1"/>
        </p:nvSpPr>
        <p:spPr>
          <a:xfrm>
            <a:off x="838200" y="4034283"/>
            <a:ext cx="4937758" cy="1902949"/>
          </a:xfrm>
          <a:prstGeom prst="rect">
            <a:avLst/>
          </a:prstGeom>
          <a:solidFill>
            <a:srgbClr val="F8FAE6"/>
          </a:solidFill>
        </p:spPr>
        <p:txBody>
          <a:bodyPr lIns="360000" tIns="360000" rIns="360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dirty="0">
              <a:solidFill>
                <a:schemeClr val="bg1"/>
              </a:solidFill>
            </a:endParaRPr>
          </a:p>
        </p:txBody>
      </p:sp>
      <p:sp>
        <p:nvSpPr>
          <p:cNvPr id="12" name="Content Placeholder 1">
            <a:extLst>
              <a:ext uri="{FF2B5EF4-FFF2-40B4-BE49-F238E27FC236}">
                <a16:creationId xmlns:a16="http://schemas.microsoft.com/office/drawing/2014/main" id="{CB78CCFD-19B7-6516-8271-365FA98E4FC8}"/>
              </a:ext>
            </a:extLst>
          </p:cNvPr>
          <p:cNvSpPr txBox="1">
            <a:spLocks/>
          </p:cNvSpPr>
          <p:nvPr userDrawn="1"/>
        </p:nvSpPr>
        <p:spPr>
          <a:xfrm>
            <a:off x="6416041" y="4037772"/>
            <a:ext cx="4937758" cy="1899460"/>
          </a:xfrm>
          <a:prstGeom prst="rect">
            <a:avLst/>
          </a:prstGeom>
          <a:solidFill>
            <a:srgbClr val="F8FAE6"/>
          </a:solidFill>
        </p:spPr>
        <p:txBody>
          <a:bodyPr lIns="360000" tIns="360000" rIns="360000">
            <a:noAutofit/>
          </a:bodyPr>
          <a:lstStyle>
            <a:lvl1pPr marL="228600" indent="-228600" algn="l" defTabSz="914400" rtl="0" eaLnBrk="1" latinLnBrk="0" hangingPunct="1">
              <a:lnSpc>
                <a:spcPct val="100000"/>
              </a:lnSpc>
              <a:spcBef>
                <a:spcPts val="1000"/>
              </a:spcBef>
              <a:buClr>
                <a:schemeClr val="tx1"/>
              </a:buClr>
              <a:buFont typeface="Wingdings" panose="05000000000000000000" pitchFamily="2" charset="2"/>
              <a:buChar char="§"/>
              <a:defRPr sz="1800" kern="1200">
                <a:solidFill>
                  <a:srgbClr val="15161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tx1"/>
              </a:buClr>
              <a:buFont typeface="Wingdings" panose="05000000000000000000" pitchFamily="2" charset="2"/>
              <a:buChar char="§"/>
              <a:defRPr sz="1600" kern="1200">
                <a:solidFill>
                  <a:srgbClr val="15161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tx1"/>
              </a:buClr>
              <a:buFont typeface="Wingdings" panose="05000000000000000000" pitchFamily="2" charset="2"/>
              <a:buChar char="§"/>
              <a:defRPr sz="1400" kern="1200">
                <a:solidFill>
                  <a:srgbClr val="15161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tx1"/>
              </a:buClr>
              <a:buFont typeface="Wingdings" panose="05000000000000000000" pitchFamily="2" charset="2"/>
              <a:buChar char="§"/>
              <a:defRPr sz="1200" kern="1200">
                <a:solidFill>
                  <a:srgbClr val="15161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000" b="1" dirty="0">
              <a:solidFill>
                <a:schemeClr val="bg1"/>
              </a:solidFill>
            </a:endParaRPr>
          </a:p>
        </p:txBody>
      </p:sp>
      <p:sp>
        <p:nvSpPr>
          <p:cNvPr id="13" name="Title Placeholder 1">
            <a:extLst>
              <a:ext uri="{FF2B5EF4-FFF2-40B4-BE49-F238E27FC236}">
                <a16:creationId xmlns:a16="http://schemas.microsoft.com/office/drawing/2014/main" id="{38644E80-5297-1C44-9B6A-36F4FE34F7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
        <p:nvSpPr>
          <p:cNvPr id="9" name="TextBox 8">
            <a:extLst>
              <a:ext uri="{FF2B5EF4-FFF2-40B4-BE49-F238E27FC236}">
                <a16:creationId xmlns:a16="http://schemas.microsoft.com/office/drawing/2014/main" id="{001AA5E8-2714-0A74-E999-15D8E72BA5C6}"/>
              </a:ext>
            </a:extLst>
          </p:cNvPr>
          <p:cNvSpPr txBox="1"/>
          <p:nvPr userDrawn="1"/>
        </p:nvSpPr>
        <p:spPr>
          <a:xfrm>
            <a:off x="1046204" y="2072470"/>
            <a:ext cx="4506099" cy="1478037"/>
          </a:xfrm>
          <a:prstGeom prst="rect">
            <a:avLst/>
          </a:prstGeom>
          <a:noFill/>
        </p:spPr>
        <p:txBody>
          <a:bodyPr wrap="square" rtlCol="0">
            <a:spAutoFit/>
          </a:bodyPr>
          <a:lstStyle/>
          <a:p>
            <a:endParaRPr lang="en-US" dirty="0">
              <a:solidFill>
                <a:schemeClr val="bg1"/>
              </a:solidFill>
            </a:endParaRPr>
          </a:p>
        </p:txBody>
      </p:sp>
      <p:sp>
        <p:nvSpPr>
          <p:cNvPr id="14" name="TextBox 13">
            <a:extLst>
              <a:ext uri="{FF2B5EF4-FFF2-40B4-BE49-F238E27FC236}">
                <a16:creationId xmlns:a16="http://schemas.microsoft.com/office/drawing/2014/main" id="{54051B60-F5CF-AB33-DF4C-175799529455}"/>
              </a:ext>
            </a:extLst>
          </p:cNvPr>
          <p:cNvSpPr txBox="1"/>
          <p:nvPr userDrawn="1"/>
        </p:nvSpPr>
        <p:spPr>
          <a:xfrm>
            <a:off x="6631458" y="2072470"/>
            <a:ext cx="4506099" cy="1478037"/>
          </a:xfrm>
          <a:prstGeom prst="rect">
            <a:avLst/>
          </a:prstGeom>
          <a:noFill/>
        </p:spPr>
        <p:txBody>
          <a:bodyPr wrap="square" rtlCol="0">
            <a:spAutoFit/>
          </a:bodyPr>
          <a:lstStyle/>
          <a:p>
            <a:endParaRPr lang="en-US" dirty="0">
              <a:solidFill>
                <a:schemeClr val="bg1"/>
              </a:solidFill>
            </a:endParaRPr>
          </a:p>
        </p:txBody>
      </p:sp>
      <p:sp>
        <p:nvSpPr>
          <p:cNvPr id="15" name="TextBox 14">
            <a:extLst>
              <a:ext uri="{FF2B5EF4-FFF2-40B4-BE49-F238E27FC236}">
                <a16:creationId xmlns:a16="http://schemas.microsoft.com/office/drawing/2014/main" id="{45961C56-D5C2-F44D-63A6-9A2F6E8C5049}"/>
              </a:ext>
            </a:extLst>
          </p:cNvPr>
          <p:cNvSpPr txBox="1"/>
          <p:nvPr userDrawn="1"/>
        </p:nvSpPr>
        <p:spPr>
          <a:xfrm>
            <a:off x="1046204" y="4239021"/>
            <a:ext cx="4506099" cy="1478037"/>
          </a:xfrm>
          <a:prstGeom prst="rect">
            <a:avLst/>
          </a:prstGeom>
          <a:noFill/>
        </p:spPr>
        <p:txBody>
          <a:bodyPr wrap="square" rtlCol="0">
            <a:spAutoFit/>
          </a:bodyPr>
          <a:lstStyle/>
          <a:p>
            <a:endParaRPr lang="en-US" dirty="0">
              <a:solidFill>
                <a:schemeClr val="bg1"/>
              </a:solidFill>
            </a:endParaRPr>
          </a:p>
        </p:txBody>
      </p:sp>
      <p:sp>
        <p:nvSpPr>
          <p:cNvPr id="16" name="TextBox 15">
            <a:extLst>
              <a:ext uri="{FF2B5EF4-FFF2-40B4-BE49-F238E27FC236}">
                <a16:creationId xmlns:a16="http://schemas.microsoft.com/office/drawing/2014/main" id="{9F8D89AD-E192-C4B4-5326-6FDF0751FFF5}"/>
              </a:ext>
            </a:extLst>
          </p:cNvPr>
          <p:cNvSpPr txBox="1"/>
          <p:nvPr userDrawn="1"/>
        </p:nvSpPr>
        <p:spPr>
          <a:xfrm>
            <a:off x="6631458" y="4239021"/>
            <a:ext cx="4506099" cy="1478037"/>
          </a:xfrm>
          <a:prstGeom prst="rect">
            <a:avLst/>
          </a:prstGeom>
          <a:noFill/>
        </p:spPr>
        <p:txBody>
          <a:bodyPr wrap="square" rtlCol="0">
            <a:spAutoFit/>
          </a:bodyPr>
          <a:lstStyle/>
          <a:p>
            <a:endParaRPr lang="en-US" dirty="0">
              <a:solidFill>
                <a:schemeClr val="bg1"/>
              </a:solidFill>
            </a:endParaRPr>
          </a:p>
        </p:txBody>
      </p:sp>
      <p:sp>
        <p:nvSpPr>
          <p:cNvPr id="17" name="Text Placeholder 17">
            <a:extLst>
              <a:ext uri="{FF2B5EF4-FFF2-40B4-BE49-F238E27FC236}">
                <a16:creationId xmlns:a16="http://schemas.microsoft.com/office/drawing/2014/main" id="{073F7FA1-E79C-EB61-F60D-3AB0B5A9017C}"/>
              </a:ext>
            </a:extLst>
          </p:cNvPr>
          <p:cNvSpPr>
            <a:spLocks noGrp="1"/>
          </p:cNvSpPr>
          <p:nvPr>
            <p:ph type="body" sz="quarter" idx="12"/>
          </p:nvPr>
        </p:nvSpPr>
        <p:spPr>
          <a:xfrm>
            <a:off x="1040642" y="2054867"/>
            <a:ext cx="4529841" cy="1518651"/>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8" name="Text Placeholder 17">
            <a:extLst>
              <a:ext uri="{FF2B5EF4-FFF2-40B4-BE49-F238E27FC236}">
                <a16:creationId xmlns:a16="http://schemas.microsoft.com/office/drawing/2014/main" id="{617C0E0C-37B4-2D02-C978-92DB31FEFA90}"/>
              </a:ext>
            </a:extLst>
          </p:cNvPr>
          <p:cNvSpPr>
            <a:spLocks noGrp="1"/>
          </p:cNvSpPr>
          <p:nvPr>
            <p:ph type="body" sz="quarter" idx="13"/>
          </p:nvPr>
        </p:nvSpPr>
        <p:spPr>
          <a:xfrm>
            <a:off x="1040642" y="4219998"/>
            <a:ext cx="4529841" cy="1518651"/>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19" name="Text Placeholder 17">
            <a:extLst>
              <a:ext uri="{FF2B5EF4-FFF2-40B4-BE49-F238E27FC236}">
                <a16:creationId xmlns:a16="http://schemas.microsoft.com/office/drawing/2014/main" id="{78DD8217-8B48-106D-B73A-14D1A27575CC}"/>
              </a:ext>
            </a:extLst>
          </p:cNvPr>
          <p:cNvSpPr>
            <a:spLocks noGrp="1"/>
          </p:cNvSpPr>
          <p:nvPr>
            <p:ph type="body" sz="quarter" idx="14"/>
          </p:nvPr>
        </p:nvSpPr>
        <p:spPr>
          <a:xfrm>
            <a:off x="6632146" y="2065377"/>
            <a:ext cx="4529841" cy="1518651"/>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
        <p:nvSpPr>
          <p:cNvPr id="20" name="Text Placeholder 17">
            <a:extLst>
              <a:ext uri="{FF2B5EF4-FFF2-40B4-BE49-F238E27FC236}">
                <a16:creationId xmlns:a16="http://schemas.microsoft.com/office/drawing/2014/main" id="{2E141975-2DE5-C939-54C6-C68D5937DA23}"/>
              </a:ext>
            </a:extLst>
          </p:cNvPr>
          <p:cNvSpPr>
            <a:spLocks noGrp="1"/>
          </p:cNvSpPr>
          <p:nvPr>
            <p:ph type="body" sz="quarter" idx="15"/>
          </p:nvPr>
        </p:nvSpPr>
        <p:spPr>
          <a:xfrm>
            <a:off x="6632146" y="4230508"/>
            <a:ext cx="4529841" cy="1518651"/>
          </a:xfrm>
        </p:spPr>
        <p:txBody>
          <a:bodyPr>
            <a:noAutofit/>
          </a:bodyPr>
          <a:lstStyle>
            <a:lvl1pPr marL="0" indent="0">
              <a:buNone/>
              <a:defRPr sz="1600">
                <a:solidFill>
                  <a:schemeClr val="tx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24449163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and text overlay 2">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46941666-6164-ECB4-87E5-425C6010E2D6}"/>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6" name="Slide Number Placeholder 2">
            <a:extLst>
              <a:ext uri="{FF2B5EF4-FFF2-40B4-BE49-F238E27FC236}">
                <a16:creationId xmlns:a16="http://schemas.microsoft.com/office/drawing/2014/main" id="{23D5052B-A503-D67B-CEEE-5B9DCF9F6204}"/>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Picture Placeholder 2">
            <a:extLst>
              <a:ext uri="{FF2B5EF4-FFF2-40B4-BE49-F238E27FC236}">
                <a16:creationId xmlns:a16="http://schemas.microsoft.com/office/drawing/2014/main" id="{60AFF00F-492C-AD9D-858E-2A9F91A0117F}"/>
              </a:ext>
            </a:extLst>
          </p:cNvPr>
          <p:cNvSpPr>
            <a:spLocks noGrp="1"/>
          </p:cNvSpPr>
          <p:nvPr>
            <p:ph type="pic" sz="quarter" idx="10"/>
          </p:nvPr>
        </p:nvSpPr>
        <p:spPr>
          <a:xfrm>
            <a:off x="0" y="0"/>
            <a:ext cx="12192000" cy="5361709"/>
          </a:xfrm>
          <a:solidFill>
            <a:srgbClr val="F8FAE6"/>
          </a:solidFill>
        </p:spPr>
        <p:txBody>
          <a:bodyPr/>
          <a:lstStyle/>
          <a:p>
            <a:endParaRPr lang="en-US"/>
          </a:p>
        </p:txBody>
      </p:sp>
      <p:sp>
        <p:nvSpPr>
          <p:cNvPr id="4" name="Text Placeholder 4">
            <a:extLst>
              <a:ext uri="{FF2B5EF4-FFF2-40B4-BE49-F238E27FC236}">
                <a16:creationId xmlns:a16="http://schemas.microsoft.com/office/drawing/2014/main" id="{9BDF4535-17C0-66D9-B29B-E114FE64C57D}"/>
              </a:ext>
            </a:extLst>
          </p:cNvPr>
          <p:cNvSpPr>
            <a:spLocks noGrp="1"/>
          </p:cNvSpPr>
          <p:nvPr>
            <p:ph type="body" sz="quarter" idx="11"/>
          </p:nvPr>
        </p:nvSpPr>
        <p:spPr>
          <a:xfrm>
            <a:off x="0" y="3051545"/>
            <a:ext cx="7285038" cy="2024062"/>
          </a:xfrm>
          <a:solidFill>
            <a:srgbClr val="B8D000">
              <a:alpha val="80000"/>
            </a:srgbClr>
          </a:solidFill>
        </p:spPr>
        <p:txBody>
          <a:bodyPr/>
          <a:lstStyle>
            <a:lvl1pPr marL="0" indent="0">
              <a:buFontTx/>
              <a:buNone/>
              <a:defRPr sz="4400" b="1">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800" b="1" dirty="0">
              <a:solidFill>
                <a:schemeClr val="bg1"/>
              </a:solidFill>
              <a:latin typeface="Arial" panose="020B0604020202020204" pitchFamily="34" charset="0"/>
              <a:cs typeface="Arial" panose="020B0604020202020204" pitchFamily="34" charset="0"/>
            </a:endParaRPr>
          </a:p>
          <a:p>
            <a:pPr lvl="0"/>
            <a:endParaRPr lang="en-US" dirty="0"/>
          </a:p>
        </p:txBody>
      </p:sp>
    </p:spTree>
    <p:extLst>
      <p:ext uri="{BB962C8B-B14F-4D97-AF65-F5344CB8AC3E}">
        <p14:creationId xmlns:p14="http://schemas.microsoft.com/office/powerpoint/2010/main" val="2438241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ullets with image">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77F23E1D-A651-506A-3851-8377F48C0B42}"/>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B1726D54-C813-F051-64A3-D3A002D7A71F}"/>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Picture Placeholder 2">
            <a:extLst>
              <a:ext uri="{FF2B5EF4-FFF2-40B4-BE49-F238E27FC236}">
                <a16:creationId xmlns:a16="http://schemas.microsoft.com/office/drawing/2014/main" id="{9C8EBC22-41B9-8793-A01E-1610D5400152}"/>
              </a:ext>
            </a:extLst>
          </p:cNvPr>
          <p:cNvSpPr>
            <a:spLocks noGrp="1"/>
          </p:cNvSpPr>
          <p:nvPr>
            <p:ph type="pic" idx="1"/>
          </p:nvPr>
        </p:nvSpPr>
        <p:spPr>
          <a:xfrm>
            <a:off x="7744690" y="365125"/>
            <a:ext cx="3607522" cy="5680882"/>
          </a:xfrm>
          <a:solidFill>
            <a:srgbClr val="B8D000"/>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itle 1">
            <a:extLst>
              <a:ext uri="{FF2B5EF4-FFF2-40B4-BE49-F238E27FC236}">
                <a16:creationId xmlns:a16="http://schemas.microsoft.com/office/drawing/2014/main" id="{0AC0C45F-4373-63F7-780B-91371DFBEB6D}"/>
              </a:ext>
            </a:extLst>
          </p:cNvPr>
          <p:cNvSpPr>
            <a:spLocks noGrp="1"/>
          </p:cNvSpPr>
          <p:nvPr>
            <p:ph type="title"/>
          </p:nvPr>
        </p:nvSpPr>
        <p:spPr>
          <a:xfrm>
            <a:off x="851612" y="365125"/>
            <a:ext cx="6591300" cy="1325563"/>
          </a:xfrm>
          <a:prstGeom prst="rect">
            <a:avLst/>
          </a:prstGeom>
        </p:spPr>
        <p:txBody>
          <a:bodyPr/>
          <a:lstStyle/>
          <a:p>
            <a:endParaRPr lang="en-US" dirty="0"/>
          </a:p>
        </p:txBody>
      </p:sp>
      <p:sp>
        <p:nvSpPr>
          <p:cNvPr id="4" name="Content Placeholder 3">
            <a:extLst>
              <a:ext uri="{FF2B5EF4-FFF2-40B4-BE49-F238E27FC236}">
                <a16:creationId xmlns:a16="http://schemas.microsoft.com/office/drawing/2014/main" id="{11A5A3C4-811F-A47A-3B0E-8FA5775FC21B}"/>
              </a:ext>
            </a:extLst>
          </p:cNvPr>
          <p:cNvSpPr>
            <a:spLocks noGrp="1"/>
          </p:cNvSpPr>
          <p:nvPr>
            <p:ph sz="half" idx="2"/>
          </p:nvPr>
        </p:nvSpPr>
        <p:spPr>
          <a:xfrm>
            <a:off x="852406" y="1982405"/>
            <a:ext cx="6589712" cy="406360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2487006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ts or case studies">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CC7C32C7-95B3-73C4-01A5-741DC55BCEB7}"/>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EB4CE568-E4A7-600F-A3FF-82944F829959}"/>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Content Placeholder 3">
            <a:extLst>
              <a:ext uri="{FF2B5EF4-FFF2-40B4-BE49-F238E27FC236}">
                <a16:creationId xmlns:a16="http://schemas.microsoft.com/office/drawing/2014/main" id="{B551FB17-4926-7417-23FF-414D924A70DC}"/>
              </a:ext>
            </a:extLst>
          </p:cNvPr>
          <p:cNvSpPr>
            <a:spLocks noGrp="1"/>
          </p:cNvSpPr>
          <p:nvPr>
            <p:ph sz="half" idx="2"/>
          </p:nvPr>
        </p:nvSpPr>
        <p:spPr>
          <a:xfrm>
            <a:off x="834839"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3" name="Content Placeholder 3">
            <a:extLst>
              <a:ext uri="{FF2B5EF4-FFF2-40B4-BE49-F238E27FC236}">
                <a16:creationId xmlns:a16="http://schemas.microsoft.com/office/drawing/2014/main" id="{FB4A5392-0A7A-1DDD-F217-336BB460C15C}"/>
              </a:ext>
            </a:extLst>
          </p:cNvPr>
          <p:cNvSpPr>
            <a:spLocks noGrp="1"/>
          </p:cNvSpPr>
          <p:nvPr>
            <p:ph sz="half" idx="10"/>
          </p:nvPr>
        </p:nvSpPr>
        <p:spPr>
          <a:xfrm>
            <a:off x="3580088"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4" name="Content Placeholder 3">
            <a:extLst>
              <a:ext uri="{FF2B5EF4-FFF2-40B4-BE49-F238E27FC236}">
                <a16:creationId xmlns:a16="http://schemas.microsoft.com/office/drawing/2014/main" id="{85F2BF7C-F4F7-1D93-2B11-4CA38FBE604A}"/>
              </a:ext>
            </a:extLst>
          </p:cNvPr>
          <p:cNvSpPr>
            <a:spLocks noGrp="1"/>
          </p:cNvSpPr>
          <p:nvPr>
            <p:ph sz="half" idx="11"/>
          </p:nvPr>
        </p:nvSpPr>
        <p:spPr>
          <a:xfrm>
            <a:off x="6325337"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6" name="Content Placeholder 3">
            <a:extLst>
              <a:ext uri="{FF2B5EF4-FFF2-40B4-BE49-F238E27FC236}">
                <a16:creationId xmlns:a16="http://schemas.microsoft.com/office/drawing/2014/main" id="{39CC7086-F314-99AB-53AF-28BE8D2BD205}"/>
              </a:ext>
            </a:extLst>
          </p:cNvPr>
          <p:cNvSpPr>
            <a:spLocks noGrp="1"/>
          </p:cNvSpPr>
          <p:nvPr>
            <p:ph sz="half" idx="12"/>
          </p:nvPr>
        </p:nvSpPr>
        <p:spPr>
          <a:xfrm>
            <a:off x="9070585" y="3951787"/>
            <a:ext cx="2286578" cy="1664685"/>
          </a:xfrm>
        </p:spPr>
        <p:txBody>
          <a:bodyPr>
            <a:normAutofit/>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7" name="Picture Placeholder 17">
            <a:extLst>
              <a:ext uri="{FF2B5EF4-FFF2-40B4-BE49-F238E27FC236}">
                <a16:creationId xmlns:a16="http://schemas.microsoft.com/office/drawing/2014/main" id="{6F19BD53-2835-5384-80B6-C5F996FDE7AD}"/>
              </a:ext>
            </a:extLst>
          </p:cNvPr>
          <p:cNvSpPr>
            <a:spLocks noGrp="1"/>
          </p:cNvSpPr>
          <p:nvPr>
            <p:ph type="pic" sz="quarter" idx="13"/>
          </p:nvPr>
        </p:nvSpPr>
        <p:spPr>
          <a:xfrm>
            <a:off x="835025" y="2153119"/>
            <a:ext cx="2286000" cy="1641692"/>
          </a:xfrm>
          <a:solidFill>
            <a:srgbClr val="B8D000"/>
          </a:solidFill>
        </p:spPr>
        <p:txBody>
          <a:bodyPr/>
          <a:lstStyle/>
          <a:p>
            <a:endParaRPr lang="en-US"/>
          </a:p>
        </p:txBody>
      </p:sp>
      <p:sp>
        <p:nvSpPr>
          <p:cNvPr id="18" name="Picture Placeholder 17">
            <a:extLst>
              <a:ext uri="{FF2B5EF4-FFF2-40B4-BE49-F238E27FC236}">
                <a16:creationId xmlns:a16="http://schemas.microsoft.com/office/drawing/2014/main" id="{A50D3ACB-F27D-2D18-8E8F-63E8E3281F32}"/>
              </a:ext>
            </a:extLst>
          </p:cNvPr>
          <p:cNvSpPr>
            <a:spLocks noGrp="1"/>
          </p:cNvSpPr>
          <p:nvPr>
            <p:ph type="pic" sz="quarter" idx="14"/>
          </p:nvPr>
        </p:nvSpPr>
        <p:spPr>
          <a:xfrm>
            <a:off x="3580088" y="2129523"/>
            <a:ext cx="2286000" cy="1665287"/>
          </a:xfrm>
          <a:solidFill>
            <a:srgbClr val="B8D000"/>
          </a:solidFill>
        </p:spPr>
        <p:txBody>
          <a:bodyPr/>
          <a:lstStyle/>
          <a:p>
            <a:endParaRPr lang="en-US"/>
          </a:p>
        </p:txBody>
      </p:sp>
      <p:sp>
        <p:nvSpPr>
          <p:cNvPr id="19" name="Picture Placeholder 17">
            <a:extLst>
              <a:ext uri="{FF2B5EF4-FFF2-40B4-BE49-F238E27FC236}">
                <a16:creationId xmlns:a16="http://schemas.microsoft.com/office/drawing/2014/main" id="{FA81EF0D-29B7-7417-8E9F-339ABB5BA66C}"/>
              </a:ext>
            </a:extLst>
          </p:cNvPr>
          <p:cNvSpPr>
            <a:spLocks noGrp="1"/>
          </p:cNvSpPr>
          <p:nvPr>
            <p:ph type="pic" sz="quarter" idx="15"/>
          </p:nvPr>
        </p:nvSpPr>
        <p:spPr>
          <a:xfrm>
            <a:off x="6325151" y="2092684"/>
            <a:ext cx="2286000" cy="1702126"/>
          </a:xfrm>
          <a:solidFill>
            <a:srgbClr val="B8D000"/>
          </a:solidFill>
        </p:spPr>
        <p:txBody>
          <a:bodyPr/>
          <a:lstStyle/>
          <a:p>
            <a:endParaRPr lang="en-US"/>
          </a:p>
        </p:txBody>
      </p:sp>
      <p:sp>
        <p:nvSpPr>
          <p:cNvPr id="20" name="Picture Placeholder 17">
            <a:extLst>
              <a:ext uri="{FF2B5EF4-FFF2-40B4-BE49-F238E27FC236}">
                <a16:creationId xmlns:a16="http://schemas.microsoft.com/office/drawing/2014/main" id="{E388E271-E582-07A3-2DBD-CEAD8E035A6F}"/>
              </a:ext>
            </a:extLst>
          </p:cNvPr>
          <p:cNvSpPr>
            <a:spLocks noGrp="1"/>
          </p:cNvSpPr>
          <p:nvPr>
            <p:ph type="pic" sz="quarter" idx="16"/>
          </p:nvPr>
        </p:nvSpPr>
        <p:spPr>
          <a:xfrm>
            <a:off x="9067800" y="2069089"/>
            <a:ext cx="2286000" cy="1725721"/>
          </a:xfrm>
          <a:solidFill>
            <a:srgbClr val="B8D000"/>
          </a:solidFill>
        </p:spPr>
        <p:txBody>
          <a:bodyPr/>
          <a:lstStyle/>
          <a:p>
            <a:endParaRPr lang="en-US"/>
          </a:p>
        </p:txBody>
      </p:sp>
      <p:sp>
        <p:nvSpPr>
          <p:cNvPr id="21" name="Title Placeholder 1">
            <a:extLst>
              <a:ext uri="{FF2B5EF4-FFF2-40B4-BE49-F238E27FC236}">
                <a16:creationId xmlns:a16="http://schemas.microsoft.com/office/drawing/2014/main" id="{3585E8FE-0113-3D1C-055D-872A5584C6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sz="4000"/>
            </a:lvl1pPr>
          </a:lstStyle>
          <a:p>
            <a:r>
              <a:rPr lang="en-GB" dirty="0"/>
              <a:t>Click to edit Master title style</a:t>
            </a:r>
            <a:endParaRPr lang="en-US" dirty="0"/>
          </a:p>
        </p:txBody>
      </p:sp>
    </p:spTree>
    <p:extLst>
      <p:ext uri="{BB962C8B-B14F-4D97-AF65-F5344CB8AC3E}">
        <p14:creationId xmlns:p14="http://schemas.microsoft.com/office/powerpoint/2010/main" val="3258794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ck and circles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C607A-76E1-AFAF-A746-610A074939B3}"/>
              </a:ext>
            </a:extLst>
          </p:cNvPr>
          <p:cNvSpPr>
            <a:spLocks noGrp="1"/>
          </p:cNvSpPr>
          <p:nvPr>
            <p:ph type="ctrTitle"/>
          </p:nvPr>
        </p:nvSpPr>
        <p:spPr>
          <a:xfrm>
            <a:off x="1524000" y="2438399"/>
            <a:ext cx="9144000" cy="1807059"/>
          </a:xfrm>
          <a:prstGeom prst="rect">
            <a:avLst/>
          </a:prstGeom>
        </p:spPr>
        <p:txBody>
          <a:bodyPr anchor="b">
            <a:normAutofit/>
          </a:bodyPr>
          <a:lstStyle>
            <a:lvl1pPr algn="ctr">
              <a:defRPr sz="5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316F2D1F-B2F4-20AB-3DFE-3C80EDFE0189}"/>
              </a:ext>
            </a:extLst>
          </p:cNvPr>
          <p:cNvSpPr>
            <a:spLocks noGrp="1"/>
          </p:cNvSpPr>
          <p:nvPr>
            <p:ph type="subTitle" idx="1"/>
          </p:nvPr>
        </p:nvSpPr>
        <p:spPr>
          <a:xfrm>
            <a:off x="1524000" y="4337534"/>
            <a:ext cx="9144000" cy="91763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Footer Placeholder 3">
            <a:extLst>
              <a:ext uri="{FF2B5EF4-FFF2-40B4-BE49-F238E27FC236}">
                <a16:creationId xmlns:a16="http://schemas.microsoft.com/office/drawing/2014/main" id="{0C6E3411-176F-C42D-CDED-28D99A18B621}"/>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8" name="Slide Number Placeholder 2">
            <a:extLst>
              <a:ext uri="{FF2B5EF4-FFF2-40B4-BE49-F238E27FC236}">
                <a16:creationId xmlns:a16="http://schemas.microsoft.com/office/drawing/2014/main" id="{FF811679-9EFA-82C1-237E-EBFD72757979}"/>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pic>
        <p:nvPicPr>
          <p:cNvPr id="4" name="Picture 3" descr="Text&#10;&#10;Description automatically generated with medium confidence">
            <a:extLst>
              <a:ext uri="{FF2B5EF4-FFF2-40B4-BE49-F238E27FC236}">
                <a16:creationId xmlns:a16="http://schemas.microsoft.com/office/drawing/2014/main" id="{3488C4CE-FEA1-28DD-30E6-CF442BAC309B}"/>
              </a:ext>
            </a:extLst>
          </p:cNvPr>
          <p:cNvPicPr>
            <a:picLocks noChangeAspect="1"/>
          </p:cNvPicPr>
          <p:nvPr userDrawn="1"/>
        </p:nvPicPr>
        <p:blipFill>
          <a:blip r:embed="rId2"/>
          <a:stretch>
            <a:fillRect/>
          </a:stretch>
        </p:blipFill>
        <p:spPr>
          <a:xfrm>
            <a:off x="5507734" y="511295"/>
            <a:ext cx="1176532" cy="1501956"/>
          </a:xfrm>
          <a:prstGeom prst="rect">
            <a:avLst/>
          </a:prstGeom>
        </p:spPr>
      </p:pic>
      <p:sp>
        <p:nvSpPr>
          <p:cNvPr id="9" name="Text Placeholder 11">
            <a:extLst>
              <a:ext uri="{FF2B5EF4-FFF2-40B4-BE49-F238E27FC236}">
                <a16:creationId xmlns:a16="http://schemas.microsoft.com/office/drawing/2014/main" id="{65324DA6-13C5-9238-F782-232EE5FD3CBB}"/>
              </a:ext>
            </a:extLst>
          </p:cNvPr>
          <p:cNvSpPr>
            <a:spLocks noGrp="1"/>
          </p:cNvSpPr>
          <p:nvPr>
            <p:ph type="body" sz="quarter" idx="10"/>
          </p:nvPr>
        </p:nvSpPr>
        <p:spPr>
          <a:xfrm>
            <a:off x="4229894" y="5374097"/>
            <a:ext cx="3732212" cy="347662"/>
          </a:xfrm>
        </p:spPr>
        <p:txBody>
          <a:bodyPr>
            <a:noAutofit/>
          </a:bodyPr>
          <a:lstStyle>
            <a:lvl1pPr marL="0" indent="0" algn="ctr">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dirty="0"/>
              <a:t>Click to edit Master text styles</a:t>
            </a:r>
          </a:p>
        </p:txBody>
      </p:sp>
    </p:spTree>
    <p:extLst>
      <p:ext uri="{BB962C8B-B14F-4D97-AF65-F5344CB8AC3E}">
        <p14:creationId xmlns:p14="http://schemas.microsoft.com/office/powerpoint/2010/main" val="39871870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column with image">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CC7C32C7-95B3-73C4-01A5-741DC55BCEB7}"/>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EB4CE568-E4A7-600F-A3FF-82944F829959}"/>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5" name="Picture Placeholder 2">
            <a:extLst>
              <a:ext uri="{FF2B5EF4-FFF2-40B4-BE49-F238E27FC236}">
                <a16:creationId xmlns:a16="http://schemas.microsoft.com/office/drawing/2014/main" id="{4A8AAA78-9305-4A9C-7E80-F31B7415E065}"/>
              </a:ext>
            </a:extLst>
          </p:cNvPr>
          <p:cNvSpPr>
            <a:spLocks noGrp="1"/>
          </p:cNvSpPr>
          <p:nvPr>
            <p:ph type="pic" sz="quarter" idx="11"/>
          </p:nvPr>
        </p:nvSpPr>
        <p:spPr>
          <a:xfrm>
            <a:off x="0" y="0"/>
            <a:ext cx="12192000" cy="3510455"/>
          </a:xfrm>
          <a:solidFill>
            <a:srgbClr val="B8D000"/>
          </a:solidFill>
        </p:spPr>
        <p:txBody>
          <a:bodyPr/>
          <a:lstStyle/>
          <a:p>
            <a:endParaRPr lang="en-US"/>
          </a:p>
        </p:txBody>
      </p:sp>
      <p:sp>
        <p:nvSpPr>
          <p:cNvPr id="6" name="Content Placeholder 3">
            <a:extLst>
              <a:ext uri="{FF2B5EF4-FFF2-40B4-BE49-F238E27FC236}">
                <a16:creationId xmlns:a16="http://schemas.microsoft.com/office/drawing/2014/main" id="{AEBF1A2B-1012-0178-0CFE-B794FD99998F}"/>
              </a:ext>
            </a:extLst>
          </p:cNvPr>
          <p:cNvSpPr>
            <a:spLocks noGrp="1"/>
          </p:cNvSpPr>
          <p:nvPr>
            <p:ph sz="half" idx="2"/>
          </p:nvPr>
        </p:nvSpPr>
        <p:spPr>
          <a:xfrm>
            <a:off x="838200" y="3753643"/>
            <a:ext cx="4978400" cy="191422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7" name="TextBox 6">
            <a:extLst>
              <a:ext uri="{FF2B5EF4-FFF2-40B4-BE49-F238E27FC236}">
                <a16:creationId xmlns:a16="http://schemas.microsoft.com/office/drawing/2014/main" id="{89C644A5-FB09-69A4-702A-0D1573911C22}"/>
              </a:ext>
            </a:extLst>
          </p:cNvPr>
          <p:cNvSpPr txBox="1"/>
          <p:nvPr userDrawn="1"/>
        </p:nvSpPr>
        <p:spPr>
          <a:xfrm>
            <a:off x="0" y="731376"/>
            <a:ext cx="7284720" cy="1040624"/>
          </a:xfrm>
          <a:prstGeom prst="rect">
            <a:avLst/>
          </a:prstGeom>
          <a:solidFill>
            <a:srgbClr val="000000">
              <a:alpha val="65194"/>
            </a:srgbClr>
          </a:solidFill>
        </p:spPr>
        <p:txBody>
          <a:bodyPr wrap="square" lIns="720000" tIns="180000" rIns="180000" bIns="180000" rtlCol="0">
            <a:spAutoFit/>
          </a:bodyPr>
          <a:lstStyle/>
          <a:p>
            <a:pPr algn="l"/>
            <a:endParaRPr lang="en-GB" sz="4400" b="1" dirty="0">
              <a:solidFill>
                <a:srgbClr val="B8D000"/>
              </a:solidFill>
            </a:endParaRPr>
          </a:p>
        </p:txBody>
      </p:sp>
      <p:sp>
        <p:nvSpPr>
          <p:cNvPr id="10" name="Content Placeholder 3">
            <a:extLst>
              <a:ext uri="{FF2B5EF4-FFF2-40B4-BE49-F238E27FC236}">
                <a16:creationId xmlns:a16="http://schemas.microsoft.com/office/drawing/2014/main" id="{D8CAF742-8DF0-5AC6-3402-B4D998BBED54}"/>
              </a:ext>
            </a:extLst>
          </p:cNvPr>
          <p:cNvSpPr>
            <a:spLocks noGrp="1"/>
          </p:cNvSpPr>
          <p:nvPr>
            <p:ph sz="half" idx="10"/>
          </p:nvPr>
        </p:nvSpPr>
        <p:spPr>
          <a:xfrm>
            <a:off x="6375400" y="3753643"/>
            <a:ext cx="4978400" cy="1914224"/>
          </a:xfrm>
        </p:spPr>
        <p:txBody>
          <a:bodyPr>
            <a:normAutofit/>
          </a:bodyPr>
          <a:lstStyle>
            <a:lvl1pPr marL="0" indent="0">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2672015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with image">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77F23E1D-A651-506A-3851-8377F48C0B42}"/>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B1726D54-C813-F051-64A3-D3A002D7A71F}"/>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
        <p:nvSpPr>
          <p:cNvPr id="2" name="Picture Placeholder 2">
            <a:extLst>
              <a:ext uri="{FF2B5EF4-FFF2-40B4-BE49-F238E27FC236}">
                <a16:creationId xmlns:a16="http://schemas.microsoft.com/office/drawing/2014/main" id="{C599A253-5272-5901-9746-6730A49491FB}"/>
              </a:ext>
            </a:extLst>
          </p:cNvPr>
          <p:cNvSpPr>
            <a:spLocks noGrp="1"/>
          </p:cNvSpPr>
          <p:nvPr>
            <p:ph type="pic" idx="1"/>
          </p:nvPr>
        </p:nvSpPr>
        <p:spPr>
          <a:xfrm>
            <a:off x="7744690" y="365125"/>
            <a:ext cx="3607522" cy="5680882"/>
          </a:xfrm>
          <a:solidFill>
            <a:srgbClr val="B8D000"/>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itle 1">
            <a:extLst>
              <a:ext uri="{FF2B5EF4-FFF2-40B4-BE49-F238E27FC236}">
                <a16:creationId xmlns:a16="http://schemas.microsoft.com/office/drawing/2014/main" id="{C3F896D9-7725-8DB2-F204-EFCAADDF24DF}"/>
              </a:ext>
            </a:extLst>
          </p:cNvPr>
          <p:cNvSpPr>
            <a:spLocks noGrp="1"/>
          </p:cNvSpPr>
          <p:nvPr>
            <p:ph type="title"/>
          </p:nvPr>
        </p:nvSpPr>
        <p:spPr>
          <a:xfrm>
            <a:off x="851612" y="365125"/>
            <a:ext cx="6591300" cy="1325563"/>
          </a:xfrm>
          <a:prstGeom prst="rect">
            <a:avLst/>
          </a:prstGeom>
        </p:spPr>
        <p:txBody>
          <a:bodyPr>
            <a:normAutofit/>
          </a:bodyPr>
          <a:lstStyle>
            <a:lvl1pPr>
              <a:defRPr sz="4000"/>
            </a:lvl1pPr>
          </a:lstStyle>
          <a:p>
            <a:endParaRPr lang="en-US" dirty="0"/>
          </a:p>
        </p:txBody>
      </p:sp>
      <p:sp>
        <p:nvSpPr>
          <p:cNvPr id="4" name="Content Placeholder 3">
            <a:extLst>
              <a:ext uri="{FF2B5EF4-FFF2-40B4-BE49-F238E27FC236}">
                <a16:creationId xmlns:a16="http://schemas.microsoft.com/office/drawing/2014/main" id="{84A18C59-2519-1A3A-FA76-D3D524255269}"/>
              </a:ext>
            </a:extLst>
          </p:cNvPr>
          <p:cNvSpPr>
            <a:spLocks noGrp="1"/>
          </p:cNvSpPr>
          <p:nvPr>
            <p:ph sz="half" idx="2"/>
          </p:nvPr>
        </p:nvSpPr>
        <p:spPr>
          <a:xfrm>
            <a:off x="852406" y="1982405"/>
            <a:ext cx="6589712" cy="4063602"/>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3247274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ck dot title slide">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0C6E3411-176F-C42D-CDED-28D99A18B621}"/>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8" name="Slide Number Placeholder 2">
            <a:extLst>
              <a:ext uri="{FF2B5EF4-FFF2-40B4-BE49-F238E27FC236}">
                <a16:creationId xmlns:a16="http://schemas.microsoft.com/office/drawing/2014/main" id="{FF811679-9EFA-82C1-237E-EBFD72757979}"/>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pic>
        <p:nvPicPr>
          <p:cNvPr id="5" name="Picture 4" descr="Text&#10;&#10;Description automatically generated with medium confidence">
            <a:extLst>
              <a:ext uri="{FF2B5EF4-FFF2-40B4-BE49-F238E27FC236}">
                <a16:creationId xmlns:a16="http://schemas.microsoft.com/office/drawing/2014/main" id="{49DF1379-37D7-EFF1-9F92-98C357A80A4A}"/>
              </a:ext>
            </a:extLst>
          </p:cNvPr>
          <p:cNvPicPr>
            <a:picLocks noChangeAspect="1"/>
          </p:cNvPicPr>
          <p:nvPr userDrawn="1"/>
        </p:nvPicPr>
        <p:blipFill>
          <a:blip r:embed="rId2"/>
          <a:stretch>
            <a:fillRect/>
          </a:stretch>
        </p:blipFill>
        <p:spPr>
          <a:xfrm>
            <a:off x="567865" y="509724"/>
            <a:ext cx="1176532" cy="1501956"/>
          </a:xfrm>
          <a:prstGeom prst="rect">
            <a:avLst/>
          </a:prstGeom>
        </p:spPr>
      </p:pic>
      <p:sp>
        <p:nvSpPr>
          <p:cNvPr id="6" name="Text Placeholder 11">
            <a:extLst>
              <a:ext uri="{FF2B5EF4-FFF2-40B4-BE49-F238E27FC236}">
                <a16:creationId xmlns:a16="http://schemas.microsoft.com/office/drawing/2014/main" id="{6CEF0345-2B52-5E90-8AB8-A1662FADF603}"/>
              </a:ext>
            </a:extLst>
          </p:cNvPr>
          <p:cNvSpPr>
            <a:spLocks noGrp="1"/>
          </p:cNvSpPr>
          <p:nvPr>
            <p:ph type="body" sz="quarter" idx="10"/>
          </p:nvPr>
        </p:nvSpPr>
        <p:spPr>
          <a:xfrm>
            <a:off x="1524000" y="5245932"/>
            <a:ext cx="3732212" cy="347662"/>
          </a:xfrm>
        </p:spPr>
        <p:txBody>
          <a:bodyPr>
            <a:noAutofit/>
          </a:bodyPr>
          <a:lstStyle>
            <a:lvl1pPr marL="0" indent="0" algn="l">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GB" dirty="0"/>
              <a:t>Click to edit Master text styles</a:t>
            </a:r>
          </a:p>
        </p:txBody>
      </p:sp>
      <p:sp>
        <p:nvSpPr>
          <p:cNvPr id="4" name="Title 1">
            <a:extLst>
              <a:ext uri="{FF2B5EF4-FFF2-40B4-BE49-F238E27FC236}">
                <a16:creationId xmlns:a16="http://schemas.microsoft.com/office/drawing/2014/main" id="{3DAC05CC-2CDC-B860-EE3A-A31DD580CB8D}"/>
              </a:ext>
            </a:extLst>
          </p:cNvPr>
          <p:cNvSpPr>
            <a:spLocks noGrp="1"/>
          </p:cNvSpPr>
          <p:nvPr>
            <p:ph type="ctrTitle"/>
          </p:nvPr>
        </p:nvSpPr>
        <p:spPr>
          <a:xfrm>
            <a:off x="1524000" y="2250408"/>
            <a:ext cx="9144000" cy="1952641"/>
          </a:xfrm>
          <a:prstGeom prst="rect">
            <a:avLst/>
          </a:prstGeom>
        </p:spPr>
        <p:txBody>
          <a:bodyPr anchor="b">
            <a:normAutofit/>
          </a:bodyPr>
          <a:lstStyle>
            <a:lvl1pPr algn="l">
              <a:defRPr sz="5000"/>
            </a:lvl1pPr>
          </a:lstStyle>
          <a:p>
            <a:r>
              <a:rPr lang="en-GB" dirty="0"/>
              <a:t>Click to edit Master title style</a:t>
            </a:r>
            <a:endParaRPr lang="en-US" dirty="0"/>
          </a:p>
        </p:txBody>
      </p:sp>
      <p:sp>
        <p:nvSpPr>
          <p:cNvPr id="9" name="Subtitle 2">
            <a:extLst>
              <a:ext uri="{FF2B5EF4-FFF2-40B4-BE49-F238E27FC236}">
                <a16:creationId xmlns:a16="http://schemas.microsoft.com/office/drawing/2014/main" id="{09B318FD-75E0-84E4-6727-D87112526A53}"/>
              </a:ext>
            </a:extLst>
          </p:cNvPr>
          <p:cNvSpPr>
            <a:spLocks noGrp="1"/>
          </p:cNvSpPr>
          <p:nvPr>
            <p:ph type="subTitle" idx="1"/>
          </p:nvPr>
        </p:nvSpPr>
        <p:spPr>
          <a:xfrm>
            <a:off x="1524000" y="4375118"/>
            <a:ext cx="9144000" cy="77049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2291090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6.png"/><Relationship Id="rId2" Type="http://schemas.openxmlformats.org/officeDocument/2006/relationships/slideLayout" Target="../slideLayouts/slideLayout57.xml"/><Relationship Id="rId16" Type="http://schemas.openxmlformats.org/officeDocument/2006/relationships/theme" Target="../theme/theme10.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5.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2.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1.png"/><Relationship Id="rId5" Type="http://schemas.openxmlformats.org/officeDocument/2006/relationships/slideLayout" Target="../slideLayouts/slideLayout30.xml"/><Relationship Id="rId10" Type="http://schemas.openxmlformats.org/officeDocument/2006/relationships/theme" Target="../theme/theme6.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2.png"/><Relationship Id="rId5" Type="http://schemas.openxmlformats.org/officeDocument/2006/relationships/slideLayout" Target="../slideLayouts/slideLayout39.xml"/><Relationship Id="rId10" Type="http://schemas.openxmlformats.org/officeDocument/2006/relationships/image" Target="../media/image3.png"/><Relationship Id="rId4" Type="http://schemas.openxmlformats.org/officeDocument/2006/relationships/slideLayout" Target="../slideLayouts/slideLayout38.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8.xml"/><Relationship Id="rId1" Type="http://schemas.openxmlformats.org/officeDocument/2006/relationships/slideLayout" Target="../slideLayouts/slideLayout43.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9.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5.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C0421842-46AB-CF71-127C-E37AD287EA4D}"/>
              </a:ext>
            </a:extLst>
          </p:cNvPr>
          <p:cNvPicPr>
            <a:picLocks noChangeAspect="1"/>
          </p:cNvPicPr>
          <p:nvPr userDrawn="1"/>
        </p:nvPicPr>
        <p:blipFill>
          <a:blip r:embed="rId7"/>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06BA97E-0DF9-2AFD-4755-0D4D86B5A2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7F8A219-EA5D-4B50-06E9-E688BCAC7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3">
            <a:extLst>
              <a:ext uri="{FF2B5EF4-FFF2-40B4-BE49-F238E27FC236}">
                <a16:creationId xmlns:a16="http://schemas.microsoft.com/office/drawing/2014/main" id="{15059CFE-B382-2CF8-C2A5-BDA435E1EBF6}"/>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767C8B45-3111-DD56-3088-ECA71A4DAAF9}"/>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Tree>
    <p:extLst>
      <p:ext uri="{BB962C8B-B14F-4D97-AF65-F5344CB8AC3E}">
        <p14:creationId xmlns:p14="http://schemas.microsoft.com/office/powerpoint/2010/main" val="1297971183"/>
      </p:ext>
    </p:extLst>
  </p:cSld>
  <p:clrMap bg1="lt1" tx1="dk1" bg2="lt2" tx2="dk2" accent1="accent1" accent2="accent2" accent3="accent3" accent4="accent4" accent5="accent5" accent6="accent6" hlink="hlink" folHlink="folHlink"/>
  <p:sldLayoutIdLst>
    <p:sldLayoutId id="2147483719" r:id="rId1"/>
    <p:sldLayoutId id="2147483731" r:id="rId2"/>
    <p:sldLayoutId id="2147483732" r:id="rId3"/>
    <p:sldLayoutId id="2147483742" r:id="rId4"/>
    <p:sldLayoutId id="2147483745" r:id="rId5"/>
  </p:sldLayoutIdLst>
  <p:hf hdr="0" dt="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F1F95C91-0F74-3572-BECC-D84390B8B441}"/>
              </a:ext>
            </a:extLst>
          </p:cNvPr>
          <p:cNvPicPr>
            <a:picLocks noChangeAspect="1"/>
          </p:cNvPicPr>
          <p:nvPr userDrawn="1"/>
        </p:nvPicPr>
        <p:blipFill>
          <a:blip r:embed="rId17"/>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06BA97E-0DF9-2AFD-4755-0D4D86B5A2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7F8A219-EA5D-4B50-06E9-E688BCAC7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3">
            <a:extLst>
              <a:ext uri="{FF2B5EF4-FFF2-40B4-BE49-F238E27FC236}">
                <a16:creationId xmlns:a16="http://schemas.microsoft.com/office/drawing/2014/main" id="{15059CFE-B382-2CF8-C2A5-BDA435E1EBF6}"/>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767C8B45-3111-DD56-3088-ECA71A4DAAF9}"/>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pic>
        <p:nvPicPr>
          <p:cNvPr id="5" name="Picture 4" descr="Text&#10;&#10;Description automatically generated with medium confidence">
            <a:extLst>
              <a:ext uri="{FF2B5EF4-FFF2-40B4-BE49-F238E27FC236}">
                <a16:creationId xmlns:a16="http://schemas.microsoft.com/office/drawing/2014/main" id="{DF37BF8E-BA93-6954-CBB6-D1DC8D33D2BE}"/>
              </a:ext>
            </a:extLst>
          </p:cNvPr>
          <p:cNvPicPr>
            <a:picLocks noChangeAspect="1"/>
          </p:cNvPicPr>
          <p:nvPr userDrawn="1"/>
        </p:nvPicPr>
        <p:blipFill>
          <a:blip r:embed="rId18"/>
          <a:stretch>
            <a:fillRect/>
          </a:stretch>
        </p:blipFill>
        <p:spPr>
          <a:xfrm>
            <a:off x="243840" y="6335491"/>
            <a:ext cx="286015" cy="365125"/>
          </a:xfrm>
          <a:prstGeom prst="rect">
            <a:avLst/>
          </a:prstGeom>
        </p:spPr>
      </p:pic>
    </p:spTree>
    <p:extLst>
      <p:ext uri="{BB962C8B-B14F-4D97-AF65-F5344CB8AC3E}">
        <p14:creationId xmlns:p14="http://schemas.microsoft.com/office/powerpoint/2010/main" val="14318573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739" r:id="rId4"/>
    <p:sldLayoutId id="2147483740" r:id="rId5"/>
    <p:sldLayoutId id="2147483748" r:id="rId6"/>
    <p:sldLayoutId id="2147483741" r:id="rId7"/>
    <p:sldLayoutId id="2147483749" r:id="rId8"/>
    <p:sldLayoutId id="2147483692" r:id="rId9"/>
    <p:sldLayoutId id="2147483693" r:id="rId10"/>
    <p:sldLayoutId id="2147483694" r:id="rId11"/>
    <p:sldLayoutId id="2147483695" r:id="rId12"/>
    <p:sldLayoutId id="2147483696" r:id="rId13"/>
    <p:sldLayoutId id="2147483697" r:id="rId14"/>
    <p:sldLayoutId id="2147483730" r:id="rId15"/>
  </p:sldLayoutIdLst>
  <p:hf hdr="0" dt="0"/>
  <p:txStyles>
    <p:titleStyle>
      <a:lvl1pPr algn="l" defTabSz="914400" rtl="0" eaLnBrk="1" latinLnBrk="0" hangingPunct="1">
        <a:lnSpc>
          <a:spcPct val="90000"/>
        </a:lnSpc>
        <a:spcBef>
          <a:spcPct val="0"/>
        </a:spcBef>
        <a:buNone/>
        <a:defRPr sz="4000" b="1" i="0" kern="1200">
          <a:solidFill>
            <a:srgbClr val="B8D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Shape, square&#10;&#10;Description automatically generated">
            <a:extLst>
              <a:ext uri="{FF2B5EF4-FFF2-40B4-BE49-F238E27FC236}">
                <a16:creationId xmlns:a16="http://schemas.microsoft.com/office/drawing/2014/main" id="{5CECA463-12EE-7AD3-6722-BC9C2F0645E1}"/>
              </a:ext>
            </a:extLst>
          </p:cNvPr>
          <p:cNvPicPr>
            <a:picLocks noChangeAspect="1"/>
          </p:cNvPicPr>
          <p:nvPr userDrawn="1"/>
        </p:nvPicPr>
        <p:blipFill>
          <a:blip r:embed="rId3"/>
          <a:stretch>
            <a:fillRect/>
          </a:stretch>
        </p:blipFill>
        <p:spPr>
          <a:xfrm>
            <a:off x="-1" y="0"/>
            <a:ext cx="12191999" cy="6857999"/>
          </a:xfrm>
          <a:prstGeom prst="rect">
            <a:avLst/>
          </a:prstGeom>
        </p:spPr>
      </p:pic>
      <p:sp>
        <p:nvSpPr>
          <p:cNvPr id="8" name="Footer Placeholder 3">
            <a:extLst>
              <a:ext uri="{FF2B5EF4-FFF2-40B4-BE49-F238E27FC236}">
                <a16:creationId xmlns:a16="http://schemas.microsoft.com/office/drawing/2014/main" id="{15059CFE-B382-2CF8-C2A5-BDA435E1EBF6}"/>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767C8B45-3111-DD56-3088-ECA71A4DAAF9}"/>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4" name="Title Placeholder 1">
            <a:extLst>
              <a:ext uri="{FF2B5EF4-FFF2-40B4-BE49-F238E27FC236}">
                <a16:creationId xmlns:a16="http://schemas.microsoft.com/office/drawing/2014/main" id="{E4CE1580-E0EB-3C04-BFEA-CACF204DB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6" name="Text Placeholder 2">
            <a:extLst>
              <a:ext uri="{FF2B5EF4-FFF2-40B4-BE49-F238E27FC236}">
                <a16:creationId xmlns:a16="http://schemas.microsoft.com/office/drawing/2014/main" id="{BF99846F-52D6-10F0-9EBD-7D8CD8B49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66916621"/>
      </p:ext>
    </p:extLst>
  </p:cSld>
  <p:clrMap bg1="lt1" tx1="dk1" bg2="lt2" tx2="dk2" accent1="accent1" accent2="accent2" accent3="accent3" accent4="accent4" accent5="accent5" accent6="accent6" hlink="hlink" folHlink="folHlink"/>
  <p:sldLayoutIdLst>
    <p:sldLayoutId id="2147483721" r:id="rId1"/>
  </p:sldLayoutIdLst>
  <p:hf hdr="0" dt="0"/>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circle&#10;&#10;Description automatically generated">
            <a:extLst>
              <a:ext uri="{FF2B5EF4-FFF2-40B4-BE49-F238E27FC236}">
                <a16:creationId xmlns:a16="http://schemas.microsoft.com/office/drawing/2014/main" id="{56E76E67-C859-D37D-AA86-AED9EDE6E61B}"/>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06BA97E-0DF9-2AFD-4755-0D4D86B5A2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7F8A219-EA5D-4B50-06E9-E688BCAC7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3">
            <a:extLst>
              <a:ext uri="{FF2B5EF4-FFF2-40B4-BE49-F238E27FC236}">
                <a16:creationId xmlns:a16="http://schemas.microsoft.com/office/drawing/2014/main" id="{15059CFE-B382-2CF8-C2A5-BDA435E1EBF6}"/>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767C8B45-3111-DD56-3088-ECA71A4DAAF9}"/>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Tree>
    <p:extLst>
      <p:ext uri="{BB962C8B-B14F-4D97-AF65-F5344CB8AC3E}">
        <p14:creationId xmlns:p14="http://schemas.microsoft.com/office/powerpoint/2010/main" val="1579508329"/>
      </p:ext>
    </p:extLst>
  </p:cSld>
  <p:clrMap bg1="lt1" tx1="dk1" bg2="lt2" tx2="dk2" accent1="accent1" accent2="accent2" accent3="accent3" accent4="accent4" accent5="accent5" accent6="accent6" hlink="hlink" folHlink="folHlink"/>
  <p:sldLayoutIdLst>
    <p:sldLayoutId id="2147483723" r:id="rId1"/>
    <p:sldLayoutId id="2147483750" r:id="rId2"/>
  </p:sldLayoutIdLst>
  <p:hf hdr="0" dt="0"/>
  <p:txStyles>
    <p:titleStyle>
      <a:lvl1pPr algn="l" defTabSz="914400" rtl="0" eaLnBrk="1" latinLnBrk="0" hangingPunct="1">
        <a:lnSpc>
          <a:spcPct val="90000"/>
        </a:lnSpc>
        <a:spcBef>
          <a:spcPct val="0"/>
        </a:spcBef>
        <a:buNone/>
        <a:defRPr sz="4400" b="1" i="0" kern="1200">
          <a:solidFill>
            <a:srgbClr val="B8D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57B94AA-0C4F-3723-FC02-79B8FAF6763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06BA97E-0DF9-2AFD-4755-0D4D86B5A2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7F8A219-EA5D-4B50-06E9-E688BCAC7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3">
            <a:extLst>
              <a:ext uri="{FF2B5EF4-FFF2-40B4-BE49-F238E27FC236}">
                <a16:creationId xmlns:a16="http://schemas.microsoft.com/office/drawing/2014/main" id="{15059CFE-B382-2CF8-C2A5-BDA435E1EBF6}"/>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767C8B45-3111-DD56-3088-ECA71A4DAAF9}"/>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spTree>
    <p:extLst>
      <p:ext uri="{BB962C8B-B14F-4D97-AF65-F5344CB8AC3E}">
        <p14:creationId xmlns:p14="http://schemas.microsoft.com/office/powerpoint/2010/main" val="2782547007"/>
      </p:ext>
    </p:extLst>
  </p:cSld>
  <p:clrMap bg1="lt1" tx1="dk1" bg2="lt2" tx2="dk2" accent1="accent1" accent2="accent2" accent3="accent3" accent4="accent4" accent5="accent5" accent6="accent6" hlink="hlink" folHlink="folHlink"/>
  <p:sldLayoutIdLst>
    <p:sldLayoutId id="2147483725" r:id="rId1"/>
  </p:sldLayoutIdLst>
  <p:hf hdr="0" dt="0"/>
  <p:txStyles>
    <p:titleStyle>
      <a:lvl1pPr algn="l" defTabSz="914400" rtl="0" eaLnBrk="1" latinLnBrk="0" hangingPunct="1">
        <a:lnSpc>
          <a:spcPct val="90000"/>
        </a:lnSpc>
        <a:spcBef>
          <a:spcPct val="0"/>
        </a:spcBef>
        <a:buNone/>
        <a:defRPr sz="4400" b="1" i="0" kern="1200">
          <a:solidFill>
            <a:srgbClr val="B8D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E16B80CE-2193-A4EB-F63F-D0FB8CF1EDAA}"/>
              </a:ext>
            </a:extLst>
          </p:cNvPr>
          <p:cNvPicPr>
            <a:picLocks noChangeAspect="1"/>
          </p:cNvPicPr>
          <p:nvPr userDrawn="1"/>
        </p:nvPicPr>
        <p:blipFill>
          <a:blip r:embed="rId18"/>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06BA97E-0DF9-2AFD-4755-0D4D86B5A2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7F8A219-EA5D-4B50-06E9-E688BCAC7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3">
            <a:extLst>
              <a:ext uri="{FF2B5EF4-FFF2-40B4-BE49-F238E27FC236}">
                <a16:creationId xmlns:a16="http://schemas.microsoft.com/office/drawing/2014/main" id="{15059CFE-B382-2CF8-C2A5-BDA435E1EBF6}"/>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767C8B45-3111-DD56-3088-ECA71A4DAAF9}"/>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pic>
        <p:nvPicPr>
          <p:cNvPr id="10" name="Picture 9">
            <a:extLst>
              <a:ext uri="{FF2B5EF4-FFF2-40B4-BE49-F238E27FC236}">
                <a16:creationId xmlns:a16="http://schemas.microsoft.com/office/drawing/2014/main" id="{8B018A39-8C5D-2388-08B4-4671DFF78BF5}"/>
              </a:ext>
            </a:extLst>
          </p:cNvPr>
          <p:cNvPicPr>
            <a:picLocks noChangeAspect="1"/>
          </p:cNvPicPr>
          <p:nvPr userDrawn="1"/>
        </p:nvPicPr>
        <p:blipFill>
          <a:blip r:embed="rId19"/>
          <a:stretch>
            <a:fillRect/>
          </a:stretch>
        </p:blipFill>
        <p:spPr>
          <a:xfrm>
            <a:off x="243840" y="6335492"/>
            <a:ext cx="286015" cy="365125"/>
          </a:xfrm>
          <a:prstGeom prst="rect">
            <a:avLst/>
          </a:prstGeom>
        </p:spPr>
      </p:pic>
    </p:spTree>
    <p:extLst>
      <p:ext uri="{BB962C8B-B14F-4D97-AF65-F5344CB8AC3E}">
        <p14:creationId xmlns:p14="http://schemas.microsoft.com/office/powerpoint/2010/main" val="1298032681"/>
      </p:ext>
    </p:extLst>
  </p:cSld>
  <p:clrMap bg1="lt1" tx1="dk1" bg2="lt2" tx2="dk2" accent1="accent1" accent2="accent2" accent3="accent3" accent4="accent4" accent5="accent5" accent6="accent6" hlink="hlink" folHlink="folHlink"/>
  <p:sldLayoutIdLst>
    <p:sldLayoutId id="2147483710" r:id="rId1"/>
    <p:sldLayoutId id="2147483712" r:id="rId2"/>
    <p:sldLayoutId id="2147483713" r:id="rId3"/>
    <p:sldLayoutId id="2147483733" r:id="rId4"/>
    <p:sldLayoutId id="2147483747" r:id="rId5"/>
    <p:sldLayoutId id="2147483734" r:id="rId6"/>
    <p:sldLayoutId id="2147483746" r:id="rId7"/>
    <p:sldLayoutId id="2147483735" r:id="rId8"/>
    <p:sldLayoutId id="2147483743" r:id="rId9"/>
    <p:sldLayoutId id="2147483744" r:id="rId10"/>
    <p:sldLayoutId id="2147483714" r:id="rId11"/>
    <p:sldLayoutId id="2147483715" r:id="rId12"/>
    <p:sldLayoutId id="2147483716" r:id="rId13"/>
    <p:sldLayoutId id="2147483717" r:id="rId14"/>
    <p:sldLayoutId id="2147483726" r:id="rId15"/>
    <p:sldLayoutId id="2147483727" r:id="rId16"/>
  </p:sldLayoutIdLst>
  <p:hf hdr="0" dt="0"/>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4AADE7DD-C987-171F-8F7B-6F85B7092E2E}"/>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06BA97E-0DF9-2AFD-4755-0D4D86B5A2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7F8A219-EA5D-4B50-06E9-E688BCAC7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3">
            <a:extLst>
              <a:ext uri="{FF2B5EF4-FFF2-40B4-BE49-F238E27FC236}">
                <a16:creationId xmlns:a16="http://schemas.microsoft.com/office/drawing/2014/main" id="{15059CFE-B382-2CF8-C2A5-BDA435E1EBF6}"/>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767C8B45-3111-DD56-3088-ECA71A4DAAF9}"/>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pic>
        <p:nvPicPr>
          <p:cNvPr id="10" name="Picture 9">
            <a:extLst>
              <a:ext uri="{FF2B5EF4-FFF2-40B4-BE49-F238E27FC236}">
                <a16:creationId xmlns:a16="http://schemas.microsoft.com/office/drawing/2014/main" id="{8B018A39-8C5D-2388-08B4-4671DFF78BF5}"/>
              </a:ext>
            </a:extLst>
          </p:cNvPr>
          <p:cNvPicPr>
            <a:picLocks noChangeAspect="1"/>
          </p:cNvPicPr>
          <p:nvPr userDrawn="1"/>
        </p:nvPicPr>
        <p:blipFill>
          <a:blip r:embed="rId12"/>
          <a:stretch>
            <a:fillRect/>
          </a:stretch>
        </p:blipFill>
        <p:spPr>
          <a:xfrm>
            <a:off x="243840" y="6335492"/>
            <a:ext cx="286015" cy="365125"/>
          </a:xfrm>
          <a:prstGeom prst="rect">
            <a:avLst/>
          </a:prstGeom>
        </p:spPr>
      </p:pic>
    </p:spTree>
    <p:extLst>
      <p:ext uri="{BB962C8B-B14F-4D97-AF65-F5344CB8AC3E}">
        <p14:creationId xmlns:p14="http://schemas.microsoft.com/office/powerpoint/2010/main" val="7795895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728" r:id="rId9"/>
  </p:sldLayoutIdLst>
  <p:hf hdr="0" dt="0"/>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Shape, square&#10;&#10;Description automatically generated">
            <a:extLst>
              <a:ext uri="{FF2B5EF4-FFF2-40B4-BE49-F238E27FC236}">
                <a16:creationId xmlns:a16="http://schemas.microsoft.com/office/drawing/2014/main" id="{96413C9A-22A1-839E-E8A7-340690106FBA}"/>
              </a:ext>
            </a:extLst>
          </p:cNvPr>
          <p:cNvPicPr>
            <a:picLocks noChangeAspect="1"/>
          </p:cNvPicPr>
          <p:nvPr userDrawn="1"/>
        </p:nvPicPr>
        <p:blipFill>
          <a:blip r:embed="rId10"/>
          <a:stretch>
            <a:fillRect/>
          </a:stretch>
        </p:blipFill>
        <p:spPr>
          <a:xfrm>
            <a:off x="-1" y="0"/>
            <a:ext cx="12191999" cy="6857999"/>
          </a:xfrm>
          <a:prstGeom prst="rect">
            <a:avLst/>
          </a:prstGeom>
        </p:spPr>
      </p:pic>
      <p:sp>
        <p:nvSpPr>
          <p:cNvPr id="2" name="Title Placeholder 1">
            <a:extLst>
              <a:ext uri="{FF2B5EF4-FFF2-40B4-BE49-F238E27FC236}">
                <a16:creationId xmlns:a16="http://schemas.microsoft.com/office/drawing/2014/main" id="{006BA97E-0DF9-2AFD-4755-0D4D86B5A2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7F8A219-EA5D-4B50-06E9-E688BCAC7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3">
            <a:extLst>
              <a:ext uri="{FF2B5EF4-FFF2-40B4-BE49-F238E27FC236}">
                <a16:creationId xmlns:a16="http://schemas.microsoft.com/office/drawing/2014/main" id="{15059CFE-B382-2CF8-C2A5-BDA435E1EBF6}"/>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767C8B45-3111-DD56-3088-ECA71A4DAAF9}"/>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sp>
        <p:nvSpPr>
          <p:cNvPr id="6" name="Rectangle 5">
            <a:extLst>
              <a:ext uri="{FF2B5EF4-FFF2-40B4-BE49-F238E27FC236}">
                <a16:creationId xmlns:a16="http://schemas.microsoft.com/office/drawing/2014/main" id="{CFC4F2D1-D211-D23A-740E-EF4CD4DE5A7B}"/>
              </a:ext>
            </a:extLst>
          </p:cNvPr>
          <p:cNvSpPr/>
          <p:nvPr userDrawn="1"/>
        </p:nvSpPr>
        <p:spPr>
          <a:xfrm>
            <a:off x="120147" y="6270182"/>
            <a:ext cx="533400" cy="587817"/>
          </a:xfrm>
          <a:prstGeom prst="rect">
            <a:avLst/>
          </a:prstGeom>
          <a:solidFill>
            <a:srgbClr val="B8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B018A39-8C5D-2388-08B4-4671DFF78BF5}"/>
              </a:ext>
            </a:extLst>
          </p:cNvPr>
          <p:cNvPicPr>
            <a:picLocks noChangeAspect="1"/>
          </p:cNvPicPr>
          <p:nvPr userDrawn="1"/>
        </p:nvPicPr>
        <p:blipFill>
          <a:blip r:embed="rId11"/>
          <a:stretch>
            <a:fillRect/>
          </a:stretch>
        </p:blipFill>
        <p:spPr>
          <a:xfrm>
            <a:off x="243840" y="6335492"/>
            <a:ext cx="286015" cy="365125"/>
          </a:xfrm>
          <a:prstGeom prst="rect">
            <a:avLst/>
          </a:prstGeom>
        </p:spPr>
      </p:pic>
    </p:spTree>
    <p:extLst>
      <p:ext uri="{BB962C8B-B14F-4D97-AF65-F5344CB8AC3E}">
        <p14:creationId xmlns:p14="http://schemas.microsoft.com/office/powerpoint/2010/main" val="126520272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hf hdr="0" dt="0"/>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068D174A-ED14-8E21-D5AA-8C709B0ED8B5}"/>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F712DF0-E32A-04E7-E63B-553A5DDA1D4C}"/>
              </a:ext>
            </a:extLst>
          </p:cNvPr>
          <p:cNvPicPr>
            <a:picLocks noChangeAspect="1"/>
          </p:cNvPicPr>
          <p:nvPr userDrawn="1"/>
        </p:nvPicPr>
        <p:blipFill>
          <a:blip r:embed="rId4"/>
          <a:stretch>
            <a:fillRect/>
          </a:stretch>
        </p:blipFill>
        <p:spPr>
          <a:xfrm>
            <a:off x="243840" y="6335492"/>
            <a:ext cx="286015" cy="365125"/>
          </a:xfrm>
          <a:prstGeom prst="rect">
            <a:avLst/>
          </a:prstGeom>
        </p:spPr>
      </p:pic>
      <p:sp>
        <p:nvSpPr>
          <p:cNvPr id="2" name="Title Placeholder 1">
            <a:extLst>
              <a:ext uri="{FF2B5EF4-FFF2-40B4-BE49-F238E27FC236}">
                <a16:creationId xmlns:a16="http://schemas.microsoft.com/office/drawing/2014/main" id="{006BA97E-0DF9-2AFD-4755-0D4D86B5A2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7F8A219-EA5D-4B50-06E9-E688BCAC7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3">
            <a:extLst>
              <a:ext uri="{FF2B5EF4-FFF2-40B4-BE49-F238E27FC236}">
                <a16:creationId xmlns:a16="http://schemas.microsoft.com/office/drawing/2014/main" id="{15059CFE-B382-2CF8-C2A5-BDA435E1EBF6}"/>
              </a:ext>
            </a:extLst>
          </p:cNvPr>
          <p:cNvSpPr>
            <a:spLocks noGrp="1"/>
          </p:cNvSpPr>
          <p:nvPr>
            <p:ph type="ftr" sz="quarter" idx="3"/>
          </p:nvPr>
        </p:nvSpPr>
        <p:spPr>
          <a:xfrm>
            <a:off x="7239000" y="6335491"/>
            <a:ext cx="4114800" cy="365125"/>
          </a:xfrm>
          <a:prstGeom prst="rect">
            <a:avLst/>
          </a:prstGeom>
        </p:spPr>
        <p:txBody>
          <a:bodyPr/>
          <a:lstStyle>
            <a:lvl1pPr>
              <a:defRPr>
                <a:solidFill>
                  <a:srgbClr val="151615"/>
                </a:solidFill>
              </a:defRPr>
            </a:lvl1pPr>
          </a:lstStyle>
          <a:p>
            <a:pPr algn="r"/>
            <a:r>
              <a:rPr lang="en-GB" dirty="0"/>
              <a:t>bcs.org</a:t>
            </a:r>
          </a:p>
        </p:txBody>
      </p:sp>
      <p:sp>
        <p:nvSpPr>
          <p:cNvPr id="9" name="Slide Number Placeholder 2">
            <a:extLst>
              <a:ext uri="{FF2B5EF4-FFF2-40B4-BE49-F238E27FC236}">
                <a16:creationId xmlns:a16="http://schemas.microsoft.com/office/drawing/2014/main" id="{767C8B45-3111-DD56-3088-ECA71A4DAAF9}"/>
              </a:ext>
            </a:extLst>
          </p:cNvPr>
          <p:cNvSpPr>
            <a:spLocks noGrp="1"/>
          </p:cNvSpPr>
          <p:nvPr>
            <p:ph type="sldNum" sz="quarter" idx="4"/>
          </p:nvPr>
        </p:nvSpPr>
        <p:spPr>
          <a:xfrm>
            <a:off x="11552262" y="6335492"/>
            <a:ext cx="553599" cy="365125"/>
          </a:xfrm>
          <a:prstGeom prst="rect">
            <a:avLst/>
          </a:prstGeom>
        </p:spPr>
        <p:txBody>
          <a:bodyPr/>
          <a:lstStyle>
            <a:lvl1pPr>
              <a:defRPr>
                <a:solidFill>
                  <a:srgbClr val="151615"/>
                </a:solidFill>
              </a:defRPr>
            </a:lvl1pPr>
          </a:lstStyle>
          <a:p>
            <a:fld id="{CC1FAFA7-493E-49BA-8E70-4BF319AEABD7}" type="slidenum">
              <a:rPr lang="en-GB" smtClean="0"/>
              <a:pPr/>
              <a:t>‹#›</a:t>
            </a:fld>
            <a:endParaRPr lang="en-GB" dirty="0"/>
          </a:p>
        </p:txBody>
      </p:sp>
      <p:pic>
        <p:nvPicPr>
          <p:cNvPr id="10" name="Picture 9">
            <a:extLst>
              <a:ext uri="{FF2B5EF4-FFF2-40B4-BE49-F238E27FC236}">
                <a16:creationId xmlns:a16="http://schemas.microsoft.com/office/drawing/2014/main" id="{8B018A39-8C5D-2388-08B4-4671DFF78BF5}"/>
              </a:ext>
            </a:extLst>
          </p:cNvPr>
          <p:cNvPicPr>
            <a:picLocks noChangeAspect="1"/>
          </p:cNvPicPr>
          <p:nvPr userDrawn="1"/>
        </p:nvPicPr>
        <p:blipFill>
          <a:blip r:embed="rId4"/>
          <a:stretch>
            <a:fillRect/>
          </a:stretch>
        </p:blipFill>
        <p:spPr>
          <a:xfrm>
            <a:off x="243840" y="6335492"/>
            <a:ext cx="286015" cy="365125"/>
          </a:xfrm>
          <a:prstGeom prst="rect">
            <a:avLst/>
          </a:prstGeom>
        </p:spPr>
      </p:pic>
    </p:spTree>
    <p:extLst>
      <p:ext uri="{BB962C8B-B14F-4D97-AF65-F5344CB8AC3E}">
        <p14:creationId xmlns:p14="http://schemas.microsoft.com/office/powerpoint/2010/main" val="2290699412"/>
      </p:ext>
    </p:extLst>
  </p:cSld>
  <p:clrMap bg1="lt1" tx1="dk1" bg2="lt2" tx2="dk2" accent1="accent1" accent2="accent2" accent3="accent3" accent4="accent4" accent5="accent5" accent6="accent6" hlink="hlink" folHlink="folHlink"/>
  <p:sldLayoutIdLst>
    <p:sldLayoutId id="2147483700" r:id="rId1"/>
  </p:sldLayoutIdLst>
  <p:hf hdr="0" dt="0"/>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circle&#10;&#10;Description automatically generated">
            <a:extLst>
              <a:ext uri="{FF2B5EF4-FFF2-40B4-BE49-F238E27FC236}">
                <a16:creationId xmlns:a16="http://schemas.microsoft.com/office/drawing/2014/main" id="{441A9063-2FC7-D58D-AD6D-5097463C8AEE}"/>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006BA97E-0DF9-2AFD-4755-0D4D86B5A2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7F8A219-EA5D-4B50-06E9-E688BCAC73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Footer Placeholder 3">
            <a:extLst>
              <a:ext uri="{FF2B5EF4-FFF2-40B4-BE49-F238E27FC236}">
                <a16:creationId xmlns:a16="http://schemas.microsoft.com/office/drawing/2014/main" id="{15059CFE-B382-2CF8-C2A5-BDA435E1EBF6}"/>
              </a:ext>
            </a:extLst>
          </p:cNvPr>
          <p:cNvSpPr>
            <a:spLocks noGrp="1"/>
          </p:cNvSpPr>
          <p:nvPr>
            <p:ph type="ftr" sz="quarter" idx="3"/>
          </p:nvPr>
        </p:nvSpPr>
        <p:spPr>
          <a:xfrm>
            <a:off x="7239000" y="6335491"/>
            <a:ext cx="4114800" cy="365125"/>
          </a:xfrm>
          <a:prstGeom prst="rect">
            <a:avLst/>
          </a:prstGeom>
        </p:spPr>
        <p:txBody>
          <a:bodyPr/>
          <a:lstStyle>
            <a:lvl1pPr>
              <a:defRPr>
                <a:solidFill>
                  <a:schemeClr val="bg1"/>
                </a:solidFill>
              </a:defRPr>
            </a:lvl1pPr>
          </a:lstStyle>
          <a:p>
            <a:pPr algn="r"/>
            <a:r>
              <a:rPr lang="en-GB" dirty="0" err="1"/>
              <a:t>bcs.org</a:t>
            </a:r>
            <a:endParaRPr lang="en-GB" dirty="0"/>
          </a:p>
        </p:txBody>
      </p:sp>
      <p:sp>
        <p:nvSpPr>
          <p:cNvPr id="9" name="Slide Number Placeholder 2">
            <a:extLst>
              <a:ext uri="{FF2B5EF4-FFF2-40B4-BE49-F238E27FC236}">
                <a16:creationId xmlns:a16="http://schemas.microsoft.com/office/drawing/2014/main" id="{767C8B45-3111-DD56-3088-ECA71A4DAAF9}"/>
              </a:ext>
            </a:extLst>
          </p:cNvPr>
          <p:cNvSpPr>
            <a:spLocks noGrp="1"/>
          </p:cNvSpPr>
          <p:nvPr>
            <p:ph type="sldNum" sz="quarter" idx="4"/>
          </p:nvPr>
        </p:nvSpPr>
        <p:spPr>
          <a:xfrm>
            <a:off x="11552262" y="6335492"/>
            <a:ext cx="553599" cy="365125"/>
          </a:xfrm>
          <a:prstGeom prst="rect">
            <a:avLst/>
          </a:prstGeom>
        </p:spPr>
        <p:txBody>
          <a:bodyPr/>
          <a:lstStyle>
            <a:lvl1pPr>
              <a:defRPr>
                <a:solidFill>
                  <a:schemeClr val="bg1"/>
                </a:solidFill>
              </a:defRPr>
            </a:lvl1pPr>
          </a:lstStyle>
          <a:p>
            <a:fld id="{CC1FAFA7-493E-49BA-8E70-4BF319AEABD7}" type="slidenum">
              <a:rPr lang="en-GB" smtClean="0"/>
              <a:pPr/>
              <a:t>‹#›</a:t>
            </a:fld>
            <a:endParaRPr lang="en-GB" dirty="0"/>
          </a:p>
        </p:txBody>
      </p:sp>
      <p:pic>
        <p:nvPicPr>
          <p:cNvPr id="5" name="Picture 4" descr="Text&#10;&#10;Description automatically generated with medium confidence">
            <a:extLst>
              <a:ext uri="{FF2B5EF4-FFF2-40B4-BE49-F238E27FC236}">
                <a16:creationId xmlns:a16="http://schemas.microsoft.com/office/drawing/2014/main" id="{DF37BF8E-BA93-6954-CBB6-D1DC8D33D2BE}"/>
              </a:ext>
            </a:extLst>
          </p:cNvPr>
          <p:cNvPicPr>
            <a:picLocks noChangeAspect="1"/>
          </p:cNvPicPr>
          <p:nvPr userDrawn="1"/>
        </p:nvPicPr>
        <p:blipFill>
          <a:blip r:embed="rId15"/>
          <a:stretch>
            <a:fillRect/>
          </a:stretch>
        </p:blipFill>
        <p:spPr>
          <a:xfrm>
            <a:off x="243840" y="6335491"/>
            <a:ext cx="286015" cy="365125"/>
          </a:xfrm>
          <a:prstGeom prst="rect">
            <a:avLst/>
          </a:prstGeom>
        </p:spPr>
      </p:pic>
    </p:spTree>
    <p:extLst>
      <p:ext uri="{BB962C8B-B14F-4D97-AF65-F5344CB8AC3E}">
        <p14:creationId xmlns:p14="http://schemas.microsoft.com/office/powerpoint/2010/main" val="363080512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736" r:id="rId4"/>
    <p:sldLayoutId id="2147483737" r:id="rId5"/>
    <p:sldLayoutId id="2147483738" r:id="rId6"/>
    <p:sldLayoutId id="2147483663" r:id="rId7"/>
    <p:sldLayoutId id="2147483664" r:id="rId8"/>
    <p:sldLayoutId id="2147483665" r:id="rId9"/>
    <p:sldLayoutId id="2147483666" r:id="rId10"/>
    <p:sldLayoutId id="2147483667" r:id="rId11"/>
    <p:sldLayoutId id="2147483729" r:id="rId12"/>
  </p:sldLayoutIdLst>
  <p:hf hdr="0" dt="0"/>
  <p:txStyles>
    <p:titleStyle>
      <a:lvl1pPr algn="l" defTabSz="914400" rtl="0" eaLnBrk="1" latinLnBrk="0" hangingPunct="1">
        <a:lnSpc>
          <a:spcPct val="90000"/>
        </a:lnSpc>
        <a:spcBef>
          <a:spcPct val="0"/>
        </a:spcBef>
        <a:buNone/>
        <a:defRPr sz="4000" b="1" i="0" kern="1200">
          <a:solidFill>
            <a:srgbClr val="B8D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396-A257-4E60-DDC3-F102C054D6F3}"/>
              </a:ext>
            </a:extLst>
          </p:cNvPr>
          <p:cNvSpPr>
            <a:spLocks noGrp="1"/>
          </p:cNvSpPr>
          <p:nvPr>
            <p:ph type="ctrTitle"/>
          </p:nvPr>
        </p:nvSpPr>
        <p:spPr/>
        <p:txBody>
          <a:bodyPr>
            <a:normAutofit/>
          </a:bodyPr>
          <a:lstStyle/>
          <a:p>
            <a:r>
              <a:rPr lang="en-US" dirty="0"/>
              <a:t>[</a:t>
            </a:r>
            <a:r>
              <a:rPr lang="en-US" i="1" dirty="0"/>
              <a:t>Name of Member Group</a:t>
            </a:r>
            <a:r>
              <a:rPr lang="en-US" dirty="0"/>
              <a:t>]  [</a:t>
            </a:r>
            <a:r>
              <a:rPr lang="en-US" i="1" dirty="0"/>
              <a:t>Name of Event</a:t>
            </a:r>
            <a:r>
              <a:rPr lang="en-US" dirty="0"/>
              <a:t>]</a:t>
            </a:r>
          </a:p>
        </p:txBody>
      </p:sp>
      <p:sp>
        <p:nvSpPr>
          <p:cNvPr id="3" name="Subtitle 2">
            <a:extLst>
              <a:ext uri="{FF2B5EF4-FFF2-40B4-BE49-F238E27FC236}">
                <a16:creationId xmlns:a16="http://schemas.microsoft.com/office/drawing/2014/main" id="{EF5A85D3-A363-C2FB-8FF9-8F3FB3C26EA8}"/>
              </a:ext>
            </a:extLst>
          </p:cNvPr>
          <p:cNvSpPr>
            <a:spLocks noGrp="1"/>
          </p:cNvSpPr>
          <p:nvPr>
            <p:ph type="subTitle" idx="1"/>
          </p:nvPr>
        </p:nvSpPr>
        <p:spPr/>
        <p:txBody>
          <a:bodyPr/>
          <a:lstStyle/>
          <a:p>
            <a:r>
              <a:rPr lang="en-US" dirty="0"/>
              <a:t>Sponsorship Brochure</a:t>
            </a:r>
          </a:p>
        </p:txBody>
      </p:sp>
      <p:sp>
        <p:nvSpPr>
          <p:cNvPr id="5" name="Footer Placeholder 4">
            <a:extLst>
              <a:ext uri="{FF2B5EF4-FFF2-40B4-BE49-F238E27FC236}">
                <a16:creationId xmlns:a16="http://schemas.microsoft.com/office/drawing/2014/main" id="{0C3E2BD2-4530-3EF9-1958-00A394233F83}"/>
              </a:ext>
            </a:extLst>
          </p:cNvPr>
          <p:cNvSpPr>
            <a:spLocks noGrp="1"/>
          </p:cNvSpPr>
          <p:nvPr>
            <p:ph type="ftr" sz="quarter" idx="3"/>
          </p:nvPr>
        </p:nvSpPr>
        <p:spPr/>
        <p:txBody>
          <a:bodyPr/>
          <a:lstStyle/>
          <a:p>
            <a:pPr algn="r"/>
            <a:r>
              <a:rPr lang="en-GB"/>
              <a:t>bcs.org</a:t>
            </a:r>
            <a:endParaRPr lang="en-GB" dirty="0"/>
          </a:p>
        </p:txBody>
      </p:sp>
      <p:sp>
        <p:nvSpPr>
          <p:cNvPr id="6" name="Slide Number Placeholder 5">
            <a:extLst>
              <a:ext uri="{FF2B5EF4-FFF2-40B4-BE49-F238E27FC236}">
                <a16:creationId xmlns:a16="http://schemas.microsoft.com/office/drawing/2014/main" id="{5443368E-9E32-346E-4E85-7B8C586F3121}"/>
              </a:ext>
            </a:extLst>
          </p:cNvPr>
          <p:cNvSpPr>
            <a:spLocks noGrp="1"/>
          </p:cNvSpPr>
          <p:nvPr>
            <p:ph type="sldNum" sz="quarter" idx="4"/>
          </p:nvPr>
        </p:nvSpPr>
        <p:spPr/>
        <p:txBody>
          <a:bodyPr/>
          <a:lstStyle/>
          <a:p>
            <a:fld id="{CC1FAFA7-493E-49BA-8E70-4BF319AEABD7}" type="slidenum">
              <a:rPr lang="en-GB" smtClean="0"/>
              <a:pPr/>
              <a:t>1</a:t>
            </a:fld>
            <a:endParaRPr lang="en-GB" dirty="0"/>
          </a:p>
        </p:txBody>
      </p:sp>
    </p:spTree>
    <p:extLst>
      <p:ext uri="{BB962C8B-B14F-4D97-AF65-F5344CB8AC3E}">
        <p14:creationId xmlns:p14="http://schemas.microsoft.com/office/powerpoint/2010/main" val="2867562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3EFC36-7091-821C-8F19-92141ECA6EEE}"/>
              </a:ext>
            </a:extLst>
          </p:cNvPr>
          <p:cNvSpPr>
            <a:spLocks noGrp="1"/>
          </p:cNvSpPr>
          <p:nvPr>
            <p:ph type="ftr" sz="quarter" idx="3"/>
          </p:nvPr>
        </p:nvSpPr>
        <p:spPr/>
        <p:txBody>
          <a:bodyPr/>
          <a:lstStyle/>
          <a:p>
            <a:pPr algn="r"/>
            <a:r>
              <a:rPr lang="en-GB"/>
              <a:t>bcs.org</a:t>
            </a:r>
            <a:endParaRPr lang="en-GB" dirty="0"/>
          </a:p>
        </p:txBody>
      </p:sp>
      <p:sp>
        <p:nvSpPr>
          <p:cNvPr id="3" name="Slide Number Placeholder 2">
            <a:extLst>
              <a:ext uri="{FF2B5EF4-FFF2-40B4-BE49-F238E27FC236}">
                <a16:creationId xmlns:a16="http://schemas.microsoft.com/office/drawing/2014/main" id="{371DA189-1212-8745-0F4C-66228AEE9210}"/>
              </a:ext>
            </a:extLst>
          </p:cNvPr>
          <p:cNvSpPr>
            <a:spLocks noGrp="1"/>
          </p:cNvSpPr>
          <p:nvPr>
            <p:ph type="sldNum" sz="quarter" idx="4"/>
          </p:nvPr>
        </p:nvSpPr>
        <p:spPr/>
        <p:txBody>
          <a:bodyPr/>
          <a:lstStyle/>
          <a:p>
            <a:fld id="{CC1FAFA7-493E-49BA-8E70-4BF319AEABD7}" type="slidenum">
              <a:rPr lang="en-GB" smtClean="0"/>
              <a:pPr/>
              <a:t>2</a:t>
            </a:fld>
            <a:endParaRPr lang="en-GB" dirty="0"/>
          </a:p>
        </p:txBody>
      </p:sp>
      <p:sp>
        <p:nvSpPr>
          <p:cNvPr id="5" name="Title 4">
            <a:extLst>
              <a:ext uri="{FF2B5EF4-FFF2-40B4-BE49-F238E27FC236}">
                <a16:creationId xmlns:a16="http://schemas.microsoft.com/office/drawing/2014/main" id="{8BFE335A-9E91-7D03-74C9-A5D24870E6A1}"/>
              </a:ext>
            </a:extLst>
          </p:cNvPr>
          <p:cNvSpPr>
            <a:spLocks noGrp="1"/>
          </p:cNvSpPr>
          <p:nvPr>
            <p:ph type="title"/>
          </p:nvPr>
        </p:nvSpPr>
        <p:spPr>
          <a:xfrm>
            <a:off x="851612" y="365125"/>
            <a:ext cx="6591300" cy="1327796"/>
          </a:xfrm>
        </p:spPr>
        <p:txBody>
          <a:bodyPr>
            <a:normAutofit/>
          </a:bodyPr>
          <a:lstStyle/>
          <a:p>
            <a:r>
              <a:rPr lang="en-US" sz="2800" dirty="0"/>
              <a:t>[</a:t>
            </a:r>
            <a:r>
              <a:rPr lang="en-US" sz="2800" i="1" dirty="0"/>
              <a:t>Name of Member Group</a:t>
            </a:r>
            <a:r>
              <a:rPr lang="en-US" sz="2800" dirty="0"/>
              <a:t>]</a:t>
            </a:r>
            <a:endParaRPr lang="en-US" sz="4400" dirty="0"/>
          </a:p>
        </p:txBody>
      </p:sp>
      <p:sp>
        <p:nvSpPr>
          <p:cNvPr id="4" name="Content Placeholder 5">
            <a:extLst>
              <a:ext uri="{FF2B5EF4-FFF2-40B4-BE49-F238E27FC236}">
                <a16:creationId xmlns:a16="http://schemas.microsoft.com/office/drawing/2014/main" id="{3F25A43E-EF05-FE59-B5E5-341779AF9085}"/>
              </a:ext>
            </a:extLst>
          </p:cNvPr>
          <p:cNvSpPr>
            <a:spLocks noGrp="1"/>
          </p:cNvSpPr>
          <p:nvPr>
            <p:ph sz="half" idx="2"/>
          </p:nvPr>
        </p:nvSpPr>
        <p:spPr>
          <a:xfrm>
            <a:off x="852406" y="1982405"/>
            <a:ext cx="6589712" cy="4063602"/>
          </a:xfrm>
        </p:spPr>
        <p:txBody>
          <a:bodyPr>
            <a:normAutofit/>
          </a:bodyPr>
          <a:lstStyle/>
          <a:p>
            <a:pPr marL="285750" indent="-285750">
              <a:lnSpc>
                <a:spcPct val="100000"/>
              </a:lnSpc>
              <a:buFont typeface="Arial" panose="020B0604020202020204" pitchFamily="34" charset="0"/>
              <a:buChar char="•"/>
            </a:pPr>
            <a:r>
              <a:rPr lang="en-GB" sz="1700" dirty="0"/>
              <a:t>This is where you’ll present your member group and its aims. You may want to provide links to your Member Group websites. </a:t>
            </a:r>
            <a:endParaRPr lang="en-US" sz="1700" dirty="0"/>
          </a:p>
          <a:p>
            <a:pPr marL="285750" indent="-285750">
              <a:lnSpc>
                <a:spcPct val="100000"/>
              </a:lnSpc>
              <a:buFont typeface="Arial" panose="020B0604020202020204" pitchFamily="34" charset="0"/>
              <a:buChar char="•"/>
            </a:pPr>
            <a:r>
              <a:rPr lang="en-US" sz="1700" dirty="0"/>
              <a:t>You should give prospective sponsors a light history of the group. This can include details such as when the group was established, what types of activities your group has run in the past, etc. Links to such information are a plus, as this will enable prospective sponsors to dig a little deeper into the group's historic work. </a:t>
            </a:r>
          </a:p>
          <a:p>
            <a:pPr marL="285750" indent="-285750">
              <a:lnSpc>
                <a:spcPct val="100000"/>
              </a:lnSpc>
              <a:buFont typeface="Arial" panose="020B0604020202020204" pitchFamily="34" charset="0"/>
              <a:buChar char="•"/>
            </a:pPr>
            <a:r>
              <a:rPr lang="en-US" sz="1700" dirty="0"/>
              <a:t>The rationale and the anticipated impact of the event should also be included in this section. </a:t>
            </a:r>
          </a:p>
          <a:p>
            <a:pPr>
              <a:lnSpc>
                <a:spcPct val="100000"/>
              </a:lnSpc>
            </a:pPr>
            <a:r>
              <a:rPr lang="en-US" sz="1700" i="1" dirty="0"/>
              <a:t>Remember</a:t>
            </a:r>
            <a:r>
              <a:rPr lang="en-US" sz="1700" dirty="0"/>
              <a:t>, this content should be tailored to prospective sponsors to truly demonstrate why they should get involved! </a:t>
            </a:r>
            <a:endParaRPr lang="en-US" b="1" dirty="0"/>
          </a:p>
          <a:p>
            <a:endParaRPr lang="en-US" dirty="0"/>
          </a:p>
        </p:txBody>
      </p:sp>
      <p:pic>
        <p:nvPicPr>
          <p:cNvPr id="8" name="Picture 7" descr="People at conference">
            <a:extLst>
              <a:ext uri="{FF2B5EF4-FFF2-40B4-BE49-F238E27FC236}">
                <a16:creationId xmlns:a16="http://schemas.microsoft.com/office/drawing/2014/main" id="{1008AE98-D834-0969-33B2-1F71DE5D3FB5}"/>
              </a:ext>
            </a:extLst>
          </p:cNvPr>
          <p:cNvPicPr>
            <a:picLocks noChangeAspect="1"/>
          </p:cNvPicPr>
          <p:nvPr/>
        </p:nvPicPr>
        <p:blipFill>
          <a:blip r:embed="rId3"/>
          <a:srcRect l="13617" r="13617"/>
          <a:stretch/>
        </p:blipFill>
        <p:spPr>
          <a:xfrm>
            <a:off x="7294683" y="1762431"/>
            <a:ext cx="4184523" cy="3833749"/>
          </a:xfrm>
          <a:prstGeom prst="ellipse">
            <a:avLst/>
          </a:prstGeom>
          <a:ln w="38100" cap="rnd">
            <a:solidFill>
              <a:srgbClr val="000000"/>
            </a:solidFill>
          </a:ln>
          <a:effectLst/>
          <a:scene3d>
            <a:camera prst="orthographicFront"/>
            <a:lightRig rig="contrasting" dir="t">
              <a:rot lat="0" lon="0" rev="3000000"/>
            </a:lightRig>
          </a:scene3d>
          <a:sp3d>
            <a:contourClr>
              <a:srgbClr val="333333"/>
            </a:contourClr>
          </a:sp3d>
        </p:spPr>
      </p:pic>
    </p:spTree>
    <p:extLst>
      <p:ext uri="{BB962C8B-B14F-4D97-AF65-F5344CB8AC3E}">
        <p14:creationId xmlns:p14="http://schemas.microsoft.com/office/powerpoint/2010/main" val="1340966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3EFC36-7091-821C-8F19-92141ECA6EEE}"/>
              </a:ext>
            </a:extLst>
          </p:cNvPr>
          <p:cNvSpPr>
            <a:spLocks noGrp="1"/>
          </p:cNvSpPr>
          <p:nvPr>
            <p:ph type="ftr" sz="quarter" idx="3"/>
          </p:nvPr>
        </p:nvSpPr>
        <p:spPr/>
        <p:txBody>
          <a:bodyPr/>
          <a:lstStyle/>
          <a:p>
            <a:pPr algn="r"/>
            <a:r>
              <a:rPr lang="en-GB"/>
              <a:t>bcs.org</a:t>
            </a:r>
            <a:endParaRPr lang="en-GB" dirty="0"/>
          </a:p>
        </p:txBody>
      </p:sp>
      <p:sp>
        <p:nvSpPr>
          <p:cNvPr id="3" name="Slide Number Placeholder 2">
            <a:extLst>
              <a:ext uri="{FF2B5EF4-FFF2-40B4-BE49-F238E27FC236}">
                <a16:creationId xmlns:a16="http://schemas.microsoft.com/office/drawing/2014/main" id="{371DA189-1212-8745-0F4C-66228AEE9210}"/>
              </a:ext>
            </a:extLst>
          </p:cNvPr>
          <p:cNvSpPr>
            <a:spLocks noGrp="1"/>
          </p:cNvSpPr>
          <p:nvPr>
            <p:ph type="sldNum" sz="quarter" idx="4"/>
          </p:nvPr>
        </p:nvSpPr>
        <p:spPr/>
        <p:txBody>
          <a:bodyPr/>
          <a:lstStyle/>
          <a:p>
            <a:fld id="{CC1FAFA7-493E-49BA-8E70-4BF319AEABD7}" type="slidenum">
              <a:rPr lang="en-GB" smtClean="0"/>
              <a:pPr/>
              <a:t>3</a:t>
            </a:fld>
            <a:endParaRPr lang="en-GB" dirty="0"/>
          </a:p>
        </p:txBody>
      </p:sp>
      <p:sp>
        <p:nvSpPr>
          <p:cNvPr id="5" name="Title 4">
            <a:extLst>
              <a:ext uri="{FF2B5EF4-FFF2-40B4-BE49-F238E27FC236}">
                <a16:creationId xmlns:a16="http://schemas.microsoft.com/office/drawing/2014/main" id="{8BFE335A-9E91-7D03-74C9-A5D24870E6A1}"/>
              </a:ext>
            </a:extLst>
          </p:cNvPr>
          <p:cNvSpPr>
            <a:spLocks noGrp="1"/>
          </p:cNvSpPr>
          <p:nvPr>
            <p:ph type="title"/>
          </p:nvPr>
        </p:nvSpPr>
        <p:spPr>
          <a:xfrm>
            <a:off x="851612" y="365125"/>
            <a:ext cx="6591300" cy="1327796"/>
          </a:xfrm>
        </p:spPr>
        <p:txBody>
          <a:bodyPr>
            <a:normAutofit/>
          </a:bodyPr>
          <a:lstStyle/>
          <a:p>
            <a:r>
              <a:rPr lang="en-US" sz="2800" dirty="0"/>
              <a:t>[</a:t>
            </a:r>
            <a:r>
              <a:rPr lang="en-US" sz="2800" i="1" dirty="0"/>
              <a:t>Name of Event</a:t>
            </a:r>
            <a:r>
              <a:rPr lang="en-US" sz="2800" dirty="0"/>
              <a:t>]</a:t>
            </a:r>
            <a:endParaRPr lang="en-US" sz="4400" dirty="0"/>
          </a:p>
        </p:txBody>
      </p:sp>
      <p:sp>
        <p:nvSpPr>
          <p:cNvPr id="4" name="Content Placeholder 5">
            <a:extLst>
              <a:ext uri="{FF2B5EF4-FFF2-40B4-BE49-F238E27FC236}">
                <a16:creationId xmlns:a16="http://schemas.microsoft.com/office/drawing/2014/main" id="{3F25A43E-EF05-FE59-B5E5-341779AF9085}"/>
              </a:ext>
            </a:extLst>
          </p:cNvPr>
          <p:cNvSpPr>
            <a:spLocks noGrp="1"/>
          </p:cNvSpPr>
          <p:nvPr>
            <p:ph sz="half" idx="2"/>
          </p:nvPr>
        </p:nvSpPr>
        <p:spPr>
          <a:xfrm>
            <a:off x="852406" y="1982405"/>
            <a:ext cx="6589712" cy="4063602"/>
          </a:xfrm>
        </p:spPr>
        <p:txBody>
          <a:bodyPr>
            <a:normAutofit/>
          </a:bodyPr>
          <a:lstStyle/>
          <a:p>
            <a:pPr marL="285750" indent="-285750">
              <a:lnSpc>
                <a:spcPct val="100000"/>
              </a:lnSpc>
              <a:buFont typeface="Arial" panose="020B0604020202020204" pitchFamily="34" charset="0"/>
              <a:buChar char="•"/>
            </a:pPr>
            <a:r>
              <a:rPr lang="en-GB" sz="1700" dirty="0"/>
              <a:t>This section should provide details of the event – what is it you are asking them to sponsor? </a:t>
            </a:r>
          </a:p>
          <a:p>
            <a:pPr marL="285750" indent="-285750">
              <a:lnSpc>
                <a:spcPct val="100000"/>
              </a:lnSpc>
              <a:buFont typeface="Arial" panose="020B0604020202020204" pitchFamily="34" charset="0"/>
              <a:buChar char="•"/>
            </a:pPr>
            <a:r>
              <a:rPr lang="en-GB" sz="1700" dirty="0"/>
              <a:t>You should look to include the following information:</a:t>
            </a:r>
            <a:endParaRPr lang="en-US" sz="1300" dirty="0"/>
          </a:p>
          <a:p>
            <a:pPr marL="742950" lvl="1" indent="-285750">
              <a:buFont typeface="Arial" panose="020B0604020202020204" pitchFamily="34" charset="0"/>
              <a:buChar char="•"/>
            </a:pPr>
            <a:r>
              <a:rPr lang="en-US" sz="1700" dirty="0"/>
              <a:t>date and time</a:t>
            </a:r>
          </a:p>
          <a:p>
            <a:pPr marL="742950" lvl="1" indent="-285750">
              <a:buFont typeface="Arial" panose="020B0604020202020204" pitchFamily="34" charset="0"/>
              <a:buChar char="•"/>
            </a:pPr>
            <a:r>
              <a:rPr lang="en-US" sz="1700" dirty="0"/>
              <a:t>location</a:t>
            </a:r>
          </a:p>
          <a:p>
            <a:pPr marL="742950" lvl="1" indent="-285750">
              <a:buFont typeface="Arial" panose="020B0604020202020204" pitchFamily="34" charset="0"/>
              <a:buChar char="•"/>
            </a:pPr>
            <a:r>
              <a:rPr lang="en-US" sz="1700" dirty="0"/>
              <a:t>an agenda</a:t>
            </a:r>
          </a:p>
          <a:p>
            <a:pPr marL="742950" lvl="1" indent="-285750">
              <a:buFont typeface="Arial" panose="020B0604020202020204" pitchFamily="34" charset="0"/>
              <a:buChar char="•"/>
            </a:pPr>
            <a:r>
              <a:rPr lang="en-US" sz="1700" dirty="0"/>
              <a:t>anticipated attendance </a:t>
            </a:r>
          </a:p>
          <a:p>
            <a:pPr marL="285750" indent="-285750">
              <a:buFont typeface="Arial" panose="020B0604020202020204" pitchFamily="34" charset="0"/>
              <a:buChar char="•"/>
            </a:pPr>
            <a:r>
              <a:rPr lang="en-US" sz="1700" dirty="0"/>
              <a:t>You should also include brief notes here on past events if the upcoming event is a frequently hosted event (e.g., quarterly, annually, etc.).</a:t>
            </a:r>
          </a:p>
          <a:p>
            <a:endParaRPr lang="en-US" dirty="0"/>
          </a:p>
        </p:txBody>
      </p:sp>
      <p:pic>
        <p:nvPicPr>
          <p:cNvPr id="8" name="Picture 7" descr="Teacher pointing at laptop screen to young students">
            <a:extLst>
              <a:ext uri="{FF2B5EF4-FFF2-40B4-BE49-F238E27FC236}">
                <a16:creationId xmlns:a16="http://schemas.microsoft.com/office/drawing/2014/main" id="{1008AE98-D834-0969-33B2-1F71DE5D3FB5}"/>
              </a:ext>
            </a:extLst>
          </p:cNvPr>
          <p:cNvPicPr>
            <a:picLocks noChangeAspect="1"/>
          </p:cNvPicPr>
          <p:nvPr/>
        </p:nvPicPr>
        <p:blipFill>
          <a:blip r:embed="rId3"/>
          <a:srcRect l="13626" r="13626"/>
          <a:stretch/>
        </p:blipFill>
        <p:spPr>
          <a:xfrm>
            <a:off x="7294683" y="1762431"/>
            <a:ext cx="4184523" cy="3833749"/>
          </a:xfrm>
          <a:prstGeom prst="ellipse">
            <a:avLst/>
          </a:prstGeom>
          <a:ln w="38100" cap="rnd">
            <a:solidFill>
              <a:srgbClr val="000000"/>
            </a:solidFill>
          </a:ln>
          <a:effectLst/>
          <a:scene3d>
            <a:camera prst="orthographicFront"/>
            <a:lightRig rig="contrasting" dir="t">
              <a:rot lat="0" lon="0" rev="3000000"/>
            </a:lightRig>
          </a:scene3d>
          <a:sp3d>
            <a:contourClr>
              <a:srgbClr val="333333"/>
            </a:contourClr>
          </a:sp3d>
        </p:spPr>
      </p:pic>
    </p:spTree>
    <p:extLst>
      <p:ext uri="{BB962C8B-B14F-4D97-AF65-F5344CB8AC3E}">
        <p14:creationId xmlns:p14="http://schemas.microsoft.com/office/powerpoint/2010/main" val="245015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3EFC36-7091-821C-8F19-92141ECA6EEE}"/>
              </a:ext>
            </a:extLst>
          </p:cNvPr>
          <p:cNvSpPr>
            <a:spLocks noGrp="1"/>
          </p:cNvSpPr>
          <p:nvPr>
            <p:ph type="ftr" sz="quarter" idx="3"/>
          </p:nvPr>
        </p:nvSpPr>
        <p:spPr/>
        <p:txBody>
          <a:bodyPr/>
          <a:lstStyle/>
          <a:p>
            <a:pPr algn="r"/>
            <a:r>
              <a:rPr lang="en-GB"/>
              <a:t>bcs.org</a:t>
            </a:r>
            <a:endParaRPr lang="en-GB" dirty="0"/>
          </a:p>
        </p:txBody>
      </p:sp>
      <p:sp>
        <p:nvSpPr>
          <p:cNvPr id="3" name="Slide Number Placeholder 2">
            <a:extLst>
              <a:ext uri="{FF2B5EF4-FFF2-40B4-BE49-F238E27FC236}">
                <a16:creationId xmlns:a16="http://schemas.microsoft.com/office/drawing/2014/main" id="{371DA189-1212-8745-0F4C-66228AEE9210}"/>
              </a:ext>
            </a:extLst>
          </p:cNvPr>
          <p:cNvSpPr>
            <a:spLocks noGrp="1"/>
          </p:cNvSpPr>
          <p:nvPr>
            <p:ph type="sldNum" sz="quarter" idx="4"/>
          </p:nvPr>
        </p:nvSpPr>
        <p:spPr/>
        <p:txBody>
          <a:bodyPr/>
          <a:lstStyle/>
          <a:p>
            <a:fld id="{CC1FAFA7-493E-49BA-8E70-4BF319AEABD7}" type="slidenum">
              <a:rPr lang="en-GB" smtClean="0"/>
              <a:pPr/>
              <a:t>4</a:t>
            </a:fld>
            <a:endParaRPr lang="en-GB" dirty="0"/>
          </a:p>
        </p:txBody>
      </p:sp>
      <p:sp>
        <p:nvSpPr>
          <p:cNvPr id="5" name="Title 4">
            <a:extLst>
              <a:ext uri="{FF2B5EF4-FFF2-40B4-BE49-F238E27FC236}">
                <a16:creationId xmlns:a16="http://schemas.microsoft.com/office/drawing/2014/main" id="{8BFE335A-9E91-7D03-74C9-A5D24870E6A1}"/>
              </a:ext>
            </a:extLst>
          </p:cNvPr>
          <p:cNvSpPr>
            <a:spLocks noGrp="1"/>
          </p:cNvSpPr>
          <p:nvPr>
            <p:ph type="title"/>
          </p:nvPr>
        </p:nvSpPr>
        <p:spPr>
          <a:xfrm>
            <a:off x="851612" y="365125"/>
            <a:ext cx="6591300" cy="1327796"/>
          </a:xfrm>
        </p:spPr>
        <p:txBody>
          <a:bodyPr>
            <a:normAutofit/>
          </a:bodyPr>
          <a:lstStyle/>
          <a:p>
            <a:r>
              <a:rPr lang="en-US" sz="2800" dirty="0"/>
              <a:t>The impact of your sponsorship</a:t>
            </a:r>
            <a:endParaRPr lang="en-US" sz="4400" dirty="0"/>
          </a:p>
        </p:txBody>
      </p:sp>
      <p:sp>
        <p:nvSpPr>
          <p:cNvPr id="4" name="Content Placeholder 5">
            <a:extLst>
              <a:ext uri="{FF2B5EF4-FFF2-40B4-BE49-F238E27FC236}">
                <a16:creationId xmlns:a16="http://schemas.microsoft.com/office/drawing/2014/main" id="{3F25A43E-EF05-FE59-B5E5-341779AF9085}"/>
              </a:ext>
            </a:extLst>
          </p:cNvPr>
          <p:cNvSpPr>
            <a:spLocks noGrp="1"/>
          </p:cNvSpPr>
          <p:nvPr>
            <p:ph sz="half" idx="2"/>
          </p:nvPr>
        </p:nvSpPr>
        <p:spPr>
          <a:xfrm>
            <a:off x="852406" y="1982405"/>
            <a:ext cx="6589712" cy="4063602"/>
          </a:xfrm>
        </p:spPr>
        <p:txBody>
          <a:bodyPr>
            <a:normAutofit/>
          </a:bodyPr>
          <a:lstStyle/>
          <a:p>
            <a:pPr marL="285750" indent="-285750">
              <a:buFont typeface="Arial" panose="020B0604020202020204" pitchFamily="34" charset="0"/>
              <a:buChar char="•"/>
            </a:pPr>
            <a:r>
              <a:rPr lang="en-US" sz="1700" dirty="0"/>
              <a:t>This section is where you should declare how sponsorship funds will be spent by your member group. Will the funds be used to provide speaker travel, catering, accommodation, or perhaps an award/prize? </a:t>
            </a:r>
          </a:p>
          <a:p>
            <a:pPr marL="285750" indent="-285750">
              <a:buFont typeface="Arial" panose="020B0604020202020204" pitchFamily="34" charset="0"/>
              <a:buChar char="•"/>
            </a:pPr>
            <a:r>
              <a:rPr lang="en-US" sz="1700" dirty="0"/>
              <a:t>Sponsors will want to know outright how you intend to use the funds they are providing, so it’s important to be fully transparent.</a:t>
            </a:r>
          </a:p>
          <a:p>
            <a:endParaRPr lang="en-US" sz="1700" i="1" dirty="0"/>
          </a:p>
        </p:txBody>
      </p:sp>
      <p:pic>
        <p:nvPicPr>
          <p:cNvPr id="8" name="Picture 7" descr="Gold trophy on wooden background">
            <a:extLst>
              <a:ext uri="{FF2B5EF4-FFF2-40B4-BE49-F238E27FC236}">
                <a16:creationId xmlns:a16="http://schemas.microsoft.com/office/drawing/2014/main" id="{1008AE98-D834-0969-33B2-1F71DE5D3FB5}"/>
              </a:ext>
            </a:extLst>
          </p:cNvPr>
          <p:cNvPicPr>
            <a:picLocks noChangeAspect="1"/>
          </p:cNvPicPr>
          <p:nvPr/>
        </p:nvPicPr>
        <p:blipFill>
          <a:blip r:embed="rId3"/>
          <a:srcRect l="9200" r="9200"/>
          <a:stretch/>
        </p:blipFill>
        <p:spPr>
          <a:xfrm>
            <a:off x="7294683" y="1762431"/>
            <a:ext cx="4184523" cy="3833749"/>
          </a:xfrm>
          <a:prstGeom prst="ellipse">
            <a:avLst/>
          </a:prstGeom>
          <a:ln w="38100" cap="rnd">
            <a:solidFill>
              <a:srgbClr val="000000"/>
            </a:solidFill>
          </a:ln>
          <a:effectLst/>
          <a:scene3d>
            <a:camera prst="orthographicFront"/>
            <a:lightRig rig="contrasting" dir="t">
              <a:rot lat="0" lon="0" rev="3000000"/>
            </a:lightRig>
          </a:scene3d>
          <a:sp3d>
            <a:contourClr>
              <a:srgbClr val="333333"/>
            </a:contourClr>
          </a:sp3d>
        </p:spPr>
      </p:pic>
    </p:spTree>
    <p:extLst>
      <p:ext uri="{BB962C8B-B14F-4D97-AF65-F5344CB8AC3E}">
        <p14:creationId xmlns:p14="http://schemas.microsoft.com/office/powerpoint/2010/main" val="1076539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FDA7A4-3CED-49B8-194A-6ADDFC2348A9}"/>
              </a:ext>
            </a:extLst>
          </p:cNvPr>
          <p:cNvSpPr>
            <a:spLocks noGrp="1"/>
          </p:cNvSpPr>
          <p:nvPr>
            <p:ph type="ftr" sz="quarter" idx="3"/>
          </p:nvPr>
        </p:nvSpPr>
        <p:spPr/>
        <p:txBody>
          <a:bodyPr/>
          <a:lstStyle/>
          <a:p>
            <a:pPr algn="r"/>
            <a:r>
              <a:rPr lang="en-GB"/>
              <a:t>bcs.org</a:t>
            </a:r>
            <a:endParaRPr lang="en-GB" dirty="0"/>
          </a:p>
        </p:txBody>
      </p:sp>
      <p:sp>
        <p:nvSpPr>
          <p:cNvPr id="3" name="Slide Number Placeholder 2">
            <a:extLst>
              <a:ext uri="{FF2B5EF4-FFF2-40B4-BE49-F238E27FC236}">
                <a16:creationId xmlns:a16="http://schemas.microsoft.com/office/drawing/2014/main" id="{C328BE95-D3AC-C410-2998-0DD63474D2D5}"/>
              </a:ext>
            </a:extLst>
          </p:cNvPr>
          <p:cNvSpPr>
            <a:spLocks noGrp="1"/>
          </p:cNvSpPr>
          <p:nvPr>
            <p:ph type="sldNum" sz="quarter" idx="4"/>
          </p:nvPr>
        </p:nvSpPr>
        <p:spPr/>
        <p:txBody>
          <a:bodyPr/>
          <a:lstStyle/>
          <a:p>
            <a:fld id="{CC1FAFA7-493E-49BA-8E70-4BF319AEABD7}" type="slidenum">
              <a:rPr lang="en-GB" smtClean="0"/>
              <a:pPr/>
              <a:t>5</a:t>
            </a:fld>
            <a:endParaRPr lang="en-GB" dirty="0"/>
          </a:p>
        </p:txBody>
      </p:sp>
      <p:sp>
        <p:nvSpPr>
          <p:cNvPr id="5" name="Title 4">
            <a:extLst>
              <a:ext uri="{FF2B5EF4-FFF2-40B4-BE49-F238E27FC236}">
                <a16:creationId xmlns:a16="http://schemas.microsoft.com/office/drawing/2014/main" id="{AC408A01-7F3E-31D3-EF0B-5DF2931AF230}"/>
              </a:ext>
            </a:extLst>
          </p:cNvPr>
          <p:cNvSpPr>
            <a:spLocks noGrp="1"/>
          </p:cNvSpPr>
          <p:nvPr>
            <p:ph type="title"/>
          </p:nvPr>
        </p:nvSpPr>
        <p:spPr/>
        <p:txBody>
          <a:bodyPr/>
          <a:lstStyle/>
          <a:p>
            <a:r>
              <a:rPr lang="en-US" dirty="0"/>
              <a:t>Sponsorship packages</a:t>
            </a:r>
          </a:p>
        </p:txBody>
      </p:sp>
      <p:sp>
        <p:nvSpPr>
          <p:cNvPr id="6" name="Text Placeholder 5">
            <a:extLst>
              <a:ext uri="{FF2B5EF4-FFF2-40B4-BE49-F238E27FC236}">
                <a16:creationId xmlns:a16="http://schemas.microsoft.com/office/drawing/2014/main" id="{4FBB43B7-05C2-7182-7D49-64B4BB27937F}"/>
              </a:ext>
            </a:extLst>
          </p:cNvPr>
          <p:cNvSpPr>
            <a:spLocks noGrp="1"/>
          </p:cNvSpPr>
          <p:nvPr>
            <p:ph type="body" sz="quarter" idx="12"/>
          </p:nvPr>
        </p:nvSpPr>
        <p:spPr/>
        <p:txBody>
          <a:bodyPr/>
          <a:lstStyle/>
          <a:p>
            <a:r>
              <a:rPr lang="en-US" dirty="0"/>
              <a:t>These sections can be used to illustrate the different sponsorship packages you have available. </a:t>
            </a:r>
          </a:p>
        </p:txBody>
      </p:sp>
      <p:sp>
        <p:nvSpPr>
          <p:cNvPr id="7" name="Text Placeholder 6">
            <a:extLst>
              <a:ext uri="{FF2B5EF4-FFF2-40B4-BE49-F238E27FC236}">
                <a16:creationId xmlns:a16="http://schemas.microsoft.com/office/drawing/2014/main" id="{1470F761-C587-1F65-7777-8137F241AA53}"/>
              </a:ext>
            </a:extLst>
          </p:cNvPr>
          <p:cNvSpPr>
            <a:spLocks noGrp="1"/>
          </p:cNvSpPr>
          <p:nvPr>
            <p:ph type="body" sz="quarter" idx="13"/>
          </p:nvPr>
        </p:nvSpPr>
        <p:spPr/>
        <p:txBody>
          <a:bodyPr/>
          <a:lstStyle/>
          <a:p>
            <a:r>
              <a:rPr lang="en-US" dirty="0"/>
              <a:t>The main aim of this section is to demonstrate the benefits to the sponsor. You should include sponsorship prices and make a clear distinction between sponsorship packages (if applicable). </a:t>
            </a:r>
          </a:p>
        </p:txBody>
      </p:sp>
      <p:sp>
        <p:nvSpPr>
          <p:cNvPr id="8" name="Text Placeholder 7">
            <a:extLst>
              <a:ext uri="{FF2B5EF4-FFF2-40B4-BE49-F238E27FC236}">
                <a16:creationId xmlns:a16="http://schemas.microsoft.com/office/drawing/2014/main" id="{773A49B9-778D-1E5B-6FF6-212CFB64B5AF}"/>
              </a:ext>
            </a:extLst>
          </p:cNvPr>
          <p:cNvSpPr>
            <a:spLocks noGrp="1"/>
          </p:cNvSpPr>
          <p:nvPr>
            <p:ph type="body" sz="quarter" idx="14"/>
          </p:nvPr>
        </p:nvSpPr>
        <p:spPr/>
        <p:txBody>
          <a:bodyPr/>
          <a:lstStyle/>
          <a:p>
            <a:r>
              <a:rPr lang="en-US" dirty="0"/>
              <a:t>You have the flexibility to present a single sponsorship package to a sole sponsor, or cast the net wide and tailor packages to different types of sponsor (e.g., academic sponsors, industry sponsors, etc.)</a:t>
            </a:r>
          </a:p>
          <a:p>
            <a:endParaRPr lang="en-US" dirty="0"/>
          </a:p>
        </p:txBody>
      </p:sp>
      <p:sp>
        <p:nvSpPr>
          <p:cNvPr id="9" name="Text Placeholder 8">
            <a:extLst>
              <a:ext uri="{FF2B5EF4-FFF2-40B4-BE49-F238E27FC236}">
                <a16:creationId xmlns:a16="http://schemas.microsoft.com/office/drawing/2014/main" id="{A108C38A-EAF8-EED4-13B9-16FE15FDF971}"/>
              </a:ext>
            </a:extLst>
          </p:cNvPr>
          <p:cNvSpPr>
            <a:spLocks noGrp="1"/>
          </p:cNvSpPr>
          <p:nvPr>
            <p:ph type="body" sz="quarter" idx="15"/>
          </p:nvPr>
        </p:nvSpPr>
        <p:spPr/>
        <p:txBody>
          <a:bodyPr/>
          <a:lstStyle/>
          <a:p>
            <a:r>
              <a:rPr lang="en-US" dirty="0"/>
              <a:t>Benefits may include speaking at the event, hosting a stall, having a banner, appearing on promotional materials, free attendance for nominated representatives, etc.</a:t>
            </a:r>
          </a:p>
        </p:txBody>
      </p:sp>
    </p:spTree>
    <p:extLst>
      <p:ext uri="{BB962C8B-B14F-4D97-AF65-F5344CB8AC3E}">
        <p14:creationId xmlns:p14="http://schemas.microsoft.com/office/powerpoint/2010/main" val="905141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B1FA476-4C73-C8E0-EF7D-DB4CBD50731E}"/>
              </a:ext>
            </a:extLst>
          </p:cNvPr>
          <p:cNvSpPr>
            <a:spLocks noGrp="1"/>
          </p:cNvSpPr>
          <p:nvPr>
            <p:ph type="ftr" sz="quarter" idx="10"/>
          </p:nvPr>
        </p:nvSpPr>
        <p:spPr/>
        <p:txBody>
          <a:bodyPr/>
          <a:lstStyle/>
          <a:p>
            <a:pPr algn="r"/>
            <a:r>
              <a:rPr lang="en-GB"/>
              <a:t>bcs.org</a:t>
            </a:r>
            <a:endParaRPr lang="en-GB" dirty="0"/>
          </a:p>
        </p:txBody>
      </p:sp>
      <p:sp>
        <p:nvSpPr>
          <p:cNvPr id="3" name="Slide Number Placeholder 2">
            <a:extLst>
              <a:ext uri="{FF2B5EF4-FFF2-40B4-BE49-F238E27FC236}">
                <a16:creationId xmlns:a16="http://schemas.microsoft.com/office/drawing/2014/main" id="{4746A3FF-5F09-C803-13C8-A3FEC9866A7B}"/>
              </a:ext>
            </a:extLst>
          </p:cNvPr>
          <p:cNvSpPr>
            <a:spLocks noGrp="1"/>
          </p:cNvSpPr>
          <p:nvPr>
            <p:ph type="sldNum" sz="quarter" idx="11"/>
          </p:nvPr>
        </p:nvSpPr>
        <p:spPr/>
        <p:txBody>
          <a:bodyPr/>
          <a:lstStyle/>
          <a:p>
            <a:fld id="{CC1FAFA7-493E-49BA-8E70-4BF319AEABD7}" type="slidenum">
              <a:rPr lang="en-GB" smtClean="0"/>
              <a:pPr/>
              <a:t>6</a:t>
            </a:fld>
            <a:endParaRPr lang="en-GB" dirty="0"/>
          </a:p>
        </p:txBody>
      </p:sp>
      <p:sp>
        <p:nvSpPr>
          <p:cNvPr id="5" name="Title 4">
            <a:extLst>
              <a:ext uri="{FF2B5EF4-FFF2-40B4-BE49-F238E27FC236}">
                <a16:creationId xmlns:a16="http://schemas.microsoft.com/office/drawing/2014/main" id="{13AB21CE-5065-6392-F6C0-D2D697416938}"/>
              </a:ext>
            </a:extLst>
          </p:cNvPr>
          <p:cNvSpPr>
            <a:spLocks noGrp="1"/>
          </p:cNvSpPr>
          <p:nvPr>
            <p:ph type="title"/>
          </p:nvPr>
        </p:nvSpPr>
        <p:spPr/>
        <p:txBody>
          <a:bodyPr/>
          <a:lstStyle/>
          <a:p>
            <a:r>
              <a:rPr lang="en-US" dirty="0"/>
              <a:t>Sponsorship packages</a:t>
            </a:r>
          </a:p>
        </p:txBody>
      </p:sp>
      <p:sp>
        <p:nvSpPr>
          <p:cNvPr id="6" name="Text Placeholder 5">
            <a:extLst>
              <a:ext uri="{FF2B5EF4-FFF2-40B4-BE49-F238E27FC236}">
                <a16:creationId xmlns:a16="http://schemas.microsoft.com/office/drawing/2014/main" id="{618072AE-1239-86F5-F650-4923FD1F613D}"/>
              </a:ext>
            </a:extLst>
          </p:cNvPr>
          <p:cNvSpPr>
            <a:spLocks noGrp="1"/>
          </p:cNvSpPr>
          <p:nvPr>
            <p:ph type="body" sz="quarter" idx="12"/>
          </p:nvPr>
        </p:nvSpPr>
        <p:spPr/>
        <p:txBody>
          <a:bodyPr/>
          <a:lstStyle/>
          <a:p>
            <a:r>
              <a:rPr lang="en-US" dirty="0"/>
              <a:t>These sections can be used to illustrate the different sponsorship packages you have available. </a:t>
            </a:r>
          </a:p>
          <a:p>
            <a:endParaRPr lang="en-US" dirty="0"/>
          </a:p>
        </p:txBody>
      </p:sp>
      <p:sp>
        <p:nvSpPr>
          <p:cNvPr id="7" name="Text Placeholder 6">
            <a:extLst>
              <a:ext uri="{FF2B5EF4-FFF2-40B4-BE49-F238E27FC236}">
                <a16:creationId xmlns:a16="http://schemas.microsoft.com/office/drawing/2014/main" id="{BEF975F2-329B-B56C-A997-6F9299068BE6}"/>
              </a:ext>
            </a:extLst>
          </p:cNvPr>
          <p:cNvSpPr>
            <a:spLocks noGrp="1"/>
          </p:cNvSpPr>
          <p:nvPr>
            <p:ph type="body" sz="quarter" idx="13"/>
          </p:nvPr>
        </p:nvSpPr>
        <p:spPr/>
        <p:txBody>
          <a:bodyPr/>
          <a:lstStyle/>
          <a:p>
            <a:r>
              <a:rPr lang="en-US" dirty="0"/>
              <a:t>You have the flexibility to present a single sponsorship package to a sole sponsor, or cast the net wide and tailor packages to different types of sponsor (e.g., academic sponsors, industry sponsors, etc.)</a:t>
            </a:r>
          </a:p>
          <a:p>
            <a:endParaRPr lang="en-US" dirty="0"/>
          </a:p>
        </p:txBody>
      </p:sp>
      <p:sp>
        <p:nvSpPr>
          <p:cNvPr id="8" name="Text Placeholder 7">
            <a:extLst>
              <a:ext uri="{FF2B5EF4-FFF2-40B4-BE49-F238E27FC236}">
                <a16:creationId xmlns:a16="http://schemas.microsoft.com/office/drawing/2014/main" id="{A93B059A-168E-0A25-E768-5CF0095DE0CE}"/>
              </a:ext>
            </a:extLst>
          </p:cNvPr>
          <p:cNvSpPr>
            <a:spLocks noGrp="1"/>
          </p:cNvSpPr>
          <p:nvPr>
            <p:ph type="body" sz="quarter" idx="14"/>
          </p:nvPr>
        </p:nvSpPr>
        <p:spPr/>
        <p:txBody>
          <a:bodyPr/>
          <a:lstStyle/>
          <a:p>
            <a:r>
              <a:rPr lang="en-US" dirty="0"/>
              <a:t>The main aim of this section is to demonstrate the benefits to the sponsor. You should include sponsorship prices and make a clear distinction between sponsorship packages (if applicable). </a:t>
            </a:r>
          </a:p>
          <a:p>
            <a:endParaRPr lang="en-US" dirty="0"/>
          </a:p>
        </p:txBody>
      </p:sp>
      <p:sp>
        <p:nvSpPr>
          <p:cNvPr id="9" name="Text Placeholder 8">
            <a:extLst>
              <a:ext uri="{FF2B5EF4-FFF2-40B4-BE49-F238E27FC236}">
                <a16:creationId xmlns:a16="http://schemas.microsoft.com/office/drawing/2014/main" id="{F5BACC6E-DDB3-1182-4A53-FCD096ED1AAE}"/>
              </a:ext>
            </a:extLst>
          </p:cNvPr>
          <p:cNvSpPr>
            <a:spLocks noGrp="1"/>
          </p:cNvSpPr>
          <p:nvPr>
            <p:ph type="body" sz="quarter" idx="15"/>
          </p:nvPr>
        </p:nvSpPr>
        <p:spPr/>
        <p:txBody>
          <a:bodyPr/>
          <a:lstStyle/>
          <a:p>
            <a:r>
              <a:rPr lang="en-US" dirty="0"/>
              <a:t>Benefits may include speaking at the event, hosting a stall, having a banner, appearing on promotional materials, free attendance for nominated representatives, etc.</a:t>
            </a:r>
          </a:p>
          <a:p>
            <a:endParaRPr lang="en-US" dirty="0"/>
          </a:p>
        </p:txBody>
      </p:sp>
    </p:spTree>
    <p:extLst>
      <p:ext uri="{BB962C8B-B14F-4D97-AF65-F5344CB8AC3E}">
        <p14:creationId xmlns:p14="http://schemas.microsoft.com/office/powerpoint/2010/main" val="3432022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DA2FFE-4DD6-F39E-7FDD-924E04F9F5A5}"/>
              </a:ext>
            </a:extLst>
          </p:cNvPr>
          <p:cNvSpPr>
            <a:spLocks noGrp="1"/>
          </p:cNvSpPr>
          <p:nvPr>
            <p:ph type="ftr" sz="quarter" idx="3"/>
          </p:nvPr>
        </p:nvSpPr>
        <p:spPr/>
        <p:txBody>
          <a:bodyPr/>
          <a:lstStyle/>
          <a:p>
            <a:pPr algn="r"/>
            <a:r>
              <a:rPr lang="en-GB"/>
              <a:t>bcs.org</a:t>
            </a:r>
            <a:endParaRPr lang="en-GB" dirty="0"/>
          </a:p>
        </p:txBody>
      </p:sp>
      <p:sp>
        <p:nvSpPr>
          <p:cNvPr id="3" name="Slide Number Placeholder 2">
            <a:extLst>
              <a:ext uri="{FF2B5EF4-FFF2-40B4-BE49-F238E27FC236}">
                <a16:creationId xmlns:a16="http://schemas.microsoft.com/office/drawing/2014/main" id="{9020F6A7-B875-9E7A-18F6-573DD7BFA866}"/>
              </a:ext>
            </a:extLst>
          </p:cNvPr>
          <p:cNvSpPr>
            <a:spLocks noGrp="1"/>
          </p:cNvSpPr>
          <p:nvPr>
            <p:ph type="sldNum" sz="quarter" idx="4"/>
          </p:nvPr>
        </p:nvSpPr>
        <p:spPr/>
        <p:txBody>
          <a:bodyPr/>
          <a:lstStyle/>
          <a:p>
            <a:fld id="{CC1FAFA7-493E-49BA-8E70-4BF319AEABD7}" type="slidenum">
              <a:rPr lang="en-GB" smtClean="0"/>
              <a:pPr/>
              <a:t>7</a:t>
            </a:fld>
            <a:endParaRPr lang="en-GB" dirty="0"/>
          </a:p>
        </p:txBody>
      </p:sp>
      <p:sp>
        <p:nvSpPr>
          <p:cNvPr id="18" name="Title 17">
            <a:extLst>
              <a:ext uri="{FF2B5EF4-FFF2-40B4-BE49-F238E27FC236}">
                <a16:creationId xmlns:a16="http://schemas.microsoft.com/office/drawing/2014/main" id="{86FBBFD2-47A1-CFA3-B52C-AACDBDE9E92F}"/>
              </a:ext>
            </a:extLst>
          </p:cNvPr>
          <p:cNvSpPr>
            <a:spLocks noGrp="1"/>
          </p:cNvSpPr>
          <p:nvPr>
            <p:ph type="title"/>
          </p:nvPr>
        </p:nvSpPr>
        <p:spPr/>
        <p:txBody>
          <a:bodyPr/>
          <a:lstStyle/>
          <a:p>
            <a:r>
              <a:rPr lang="en-US" dirty="0"/>
              <a:t>Sponsorship packages</a:t>
            </a:r>
          </a:p>
        </p:txBody>
      </p:sp>
      <p:graphicFrame>
        <p:nvGraphicFramePr>
          <p:cNvPr id="6" name="Table 12">
            <a:extLst>
              <a:ext uri="{FF2B5EF4-FFF2-40B4-BE49-F238E27FC236}">
                <a16:creationId xmlns:a16="http://schemas.microsoft.com/office/drawing/2014/main" id="{CF29400B-3442-1B3E-0BD1-BBBAD8A152BE}"/>
              </a:ext>
            </a:extLst>
          </p:cNvPr>
          <p:cNvGraphicFramePr>
            <a:graphicFrameLocks/>
          </p:cNvGraphicFramePr>
          <p:nvPr>
            <p:extLst>
              <p:ext uri="{D42A27DB-BD31-4B8C-83A1-F6EECF244321}">
                <p14:modId xmlns:p14="http://schemas.microsoft.com/office/powerpoint/2010/main" val="284825295"/>
              </p:ext>
            </p:extLst>
          </p:nvPr>
        </p:nvGraphicFramePr>
        <p:xfrm>
          <a:off x="838200" y="1690688"/>
          <a:ext cx="10502752" cy="3195074"/>
        </p:xfrm>
        <a:graphic>
          <a:graphicData uri="http://schemas.openxmlformats.org/drawingml/2006/table">
            <a:tbl>
              <a:tblPr firstRow="1" bandRow="1">
                <a:tableStyleId>{5C22544A-7EE6-4342-B048-85BDC9FD1C3A}</a:tableStyleId>
              </a:tblPr>
              <a:tblGrid>
                <a:gridCol w="3054691">
                  <a:extLst>
                    <a:ext uri="{9D8B030D-6E8A-4147-A177-3AD203B41FA5}">
                      <a16:colId xmlns:a16="http://schemas.microsoft.com/office/drawing/2014/main" val="1982437473"/>
                    </a:ext>
                  </a:extLst>
                </a:gridCol>
                <a:gridCol w="1680307">
                  <a:extLst>
                    <a:ext uri="{9D8B030D-6E8A-4147-A177-3AD203B41FA5}">
                      <a16:colId xmlns:a16="http://schemas.microsoft.com/office/drawing/2014/main" val="3809053648"/>
                    </a:ext>
                  </a:extLst>
                </a:gridCol>
                <a:gridCol w="5767754">
                  <a:extLst>
                    <a:ext uri="{9D8B030D-6E8A-4147-A177-3AD203B41FA5}">
                      <a16:colId xmlns:a16="http://schemas.microsoft.com/office/drawing/2014/main" val="2003577383"/>
                    </a:ext>
                  </a:extLst>
                </a:gridCol>
              </a:tblGrid>
              <a:tr h="331161">
                <a:tc>
                  <a:txBody>
                    <a:bodyPr/>
                    <a:lstStyle/>
                    <a:p>
                      <a:r>
                        <a:rPr lang="en-GB" dirty="0">
                          <a:solidFill>
                            <a:schemeClr val="tx1"/>
                          </a:solidFill>
                        </a:rPr>
                        <a:t>Sponsorship</a:t>
                      </a:r>
                    </a:p>
                  </a:txBody>
                  <a:tcPr/>
                </a:tc>
                <a:tc>
                  <a:txBody>
                    <a:bodyPr/>
                    <a:lstStyle/>
                    <a:p>
                      <a:r>
                        <a:rPr lang="en-GB" dirty="0">
                          <a:solidFill>
                            <a:schemeClr val="tx1"/>
                          </a:solidFill>
                        </a:rPr>
                        <a:t>Price</a:t>
                      </a:r>
                    </a:p>
                  </a:txBody>
                  <a:tcPr/>
                </a:tc>
                <a:tc>
                  <a:txBody>
                    <a:bodyPr/>
                    <a:lstStyle/>
                    <a:p>
                      <a:r>
                        <a:rPr lang="en-GB" dirty="0">
                          <a:solidFill>
                            <a:schemeClr val="tx1"/>
                          </a:solidFill>
                        </a:rPr>
                        <a:t>Benefits</a:t>
                      </a:r>
                    </a:p>
                  </a:txBody>
                  <a:tcPr/>
                </a:tc>
                <a:extLst>
                  <a:ext uri="{0D108BD9-81ED-4DB2-BD59-A6C34878D82A}">
                    <a16:rowId xmlns:a16="http://schemas.microsoft.com/office/drawing/2014/main" val="2363924567"/>
                  </a:ext>
                </a:extLst>
              </a:tr>
              <a:tr h="974049">
                <a:tc>
                  <a:txBody>
                    <a:bodyPr/>
                    <a:lstStyle/>
                    <a:p>
                      <a:pPr>
                        <a:lnSpc>
                          <a:spcPct val="107000"/>
                        </a:lnSpc>
                        <a:spcAft>
                          <a:spcPts val="800"/>
                        </a:spcAft>
                      </a:pPr>
                      <a:endParaRPr lang="en-GB" sz="1600" i="1" kern="100" dirty="0">
                        <a:effectLst/>
                        <a:latin typeface="+mn-lt"/>
                        <a:ea typeface="Calibri" panose="020F0502020204030204" pitchFamily="34" charset="0"/>
                        <a:cs typeface="Times New Roman" panose="02020603050405020304" pitchFamily="18" charset="0"/>
                      </a:endParaRPr>
                    </a:p>
                  </a:txBody>
                  <a:tcPr marL="63500" marR="63500" marT="63500" marB="63500"/>
                </a:tc>
                <a:tc>
                  <a:txBody>
                    <a:bodyPr/>
                    <a:lstStyle/>
                    <a:p>
                      <a:pPr>
                        <a:lnSpc>
                          <a:spcPct val="107000"/>
                        </a:lnSpc>
                        <a:spcAft>
                          <a:spcPts val="800"/>
                        </a:spcAft>
                      </a:pPr>
                      <a:r>
                        <a:rPr lang="en-GB" sz="1600" kern="0" dirty="0">
                          <a:effectLst/>
                          <a:latin typeface="+mn-lt"/>
                          <a:ea typeface="Times New Roman" panose="02020603050405020304" pitchFamily="18" charset="0"/>
                          <a:cs typeface="Times New Roman" panose="02020603050405020304" pitchFamily="18" charset="0"/>
                        </a:rPr>
                        <a:t>£000.00</a:t>
                      </a:r>
                      <a:endParaRPr lang="en-GB" sz="1600" kern="100" dirty="0">
                        <a:effectLst/>
                        <a:latin typeface="+mn-lt"/>
                        <a:ea typeface="Calibri" panose="020F0502020204030204" pitchFamily="34" charset="0"/>
                        <a:cs typeface="Times New Roman" panose="02020603050405020304" pitchFamily="18" charset="0"/>
                      </a:endParaRPr>
                    </a:p>
                  </a:txBody>
                  <a:tcPr marL="63500" marR="63500" marT="63500" marB="63500"/>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endParaRPr lang="en-GB" sz="1600" i="1" kern="100" dirty="0">
                        <a:effectLst/>
                        <a:latin typeface="+mn-lt"/>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433598736"/>
                  </a:ext>
                </a:extLst>
              </a:tr>
              <a:tr h="1215661">
                <a:tc>
                  <a:txBody>
                    <a:bodyPr/>
                    <a:lstStyle/>
                    <a:p>
                      <a:pPr>
                        <a:lnSpc>
                          <a:spcPct val="107000"/>
                        </a:lnSpc>
                        <a:spcAft>
                          <a:spcPts val="800"/>
                        </a:spcAft>
                      </a:pPr>
                      <a:endParaRPr lang="en-GB" sz="160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nSpc>
                          <a:spcPct val="107000"/>
                        </a:lnSpc>
                        <a:spcAft>
                          <a:spcPts val="800"/>
                        </a:spcAft>
                      </a:pPr>
                      <a:r>
                        <a:rPr lang="en-GB" sz="1600" kern="0" dirty="0">
                          <a:effectLst/>
                          <a:latin typeface="Arial" panose="020B0604020202020204" pitchFamily="34" charset="0"/>
                          <a:ea typeface="Times New Roman" panose="02020603050405020304" pitchFamily="18" charset="0"/>
                          <a:cs typeface="Times New Roman" panose="02020603050405020304" pitchFamily="18" charset="0"/>
                        </a:rPr>
                        <a:t>£000.00</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endParaRPr lang="en-GB" sz="160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380172408"/>
                  </a:ext>
                </a:extLst>
              </a:tr>
              <a:tr h="639604">
                <a:tc>
                  <a:txBody>
                    <a:bodyPr/>
                    <a:lstStyle/>
                    <a:p>
                      <a:pPr>
                        <a:lnSpc>
                          <a:spcPct val="107000"/>
                        </a:lnSpc>
                        <a:spcAft>
                          <a:spcPts val="800"/>
                        </a:spcAft>
                      </a:pPr>
                      <a:endParaRPr lang="en-GB" sz="160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a:lnSpc>
                          <a:spcPct val="107000"/>
                        </a:lnSpc>
                        <a:spcAft>
                          <a:spcPts val="800"/>
                        </a:spcAft>
                      </a:pPr>
                      <a:r>
                        <a:rPr lang="en-GB" sz="1600" kern="0" dirty="0">
                          <a:effectLst/>
                          <a:latin typeface="Arial" panose="020B0604020202020204" pitchFamily="34" charset="0"/>
                          <a:ea typeface="Times New Roman" panose="02020603050405020304" pitchFamily="18" charset="0"/>
                          <a:cs typeface="Times New Roman" panose="02020603050405020304" pitchFamily="18" charset="0"/>
                        </a:rPr>
                        <a:t>£000.00</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tc>
                  <a:txBody>
                    <a:bodyPr/>
                    <a:lstStyle/>
                    <a:p>
                      <a:pPr marL="342900" lvl="0" indent="-342900" fontAlgn="base">
                        <a:lnSpc>
                          <a:spcPct val="107000"/>
                        </a:lnSpc>
                        <a:spcAft>
                          <a:spcPts val="800"/>
                        </a:spcAft>
                        <a:buSzPts val="1000"/>
                        <a:buFont typeface="Symbol" panose="05050102010706020507" pitchFamily="18" charset="2"/>
                        <a:buChar char=""/>
                        <a:tabLst>
                          <a:tab pos="457200" algn="l"/>
                        </a:tabLst>
                      </a:pPr>
                      <a:endParaRPr lang="en-GB" sz="1600" i="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957350614"/>
                  </a:ext>
                </a:extLst>
              </a:tr>
            </a:tbl>
          </a:graphicData>
        </a:graphic>
      </p:graphicFrame>
    </p:spTree>
    <p:extLst>
      <p:ext uri="{BB962C8B-B14F-4D97-AF65-F5344CB8AC3E}">
        <p14:creationId xmlns:p14="http://schemas.microsoft.com/office/powerpoint/2010/main" val="634276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C3EFC36-7091-821C-8F19-92141ECA6EEE}"/>
              </a:ext>
            </a:extLst>
          </p:cNvPr>
          <p:cNvSpPr>
            <a:spLocks noGrp="1"/>
          </p:cNvSpPr>
          <p:nvPr>
            <p:ph type="ftr" sz="quarter" idx="3"/>
          </p:nvPr>
        </p:nvSpPr>
        <p:spPr/>
        <p:txBody>
          <a:bodyPr/>
          <a:lstStyle/>
          <a:p>
            <a:pPr algn="r"/>
            <a:r>
              <a:rPr lang="en-GB"/>
              <a:t>bcs.org</a:t>
            </a:r>
            <a:endParaRPr lang="en-GB" dirty="0"/>
          </a:p>
        </p:txBody>
      </p:sp>
      <p:sp>
        <p:nvSpPr>
          <p:cNvPr id="3" name="Slide Number Placeholder 2">
            <a:extLst>
              <a:ext uri="{FF2B5EF4-FFF2-40B4-BE49-F238E27FC236}">
                <a16:creationId xmlns:a16="http://schemas.microsoft.com/office/drawing/2014/main" id="{371DA189-1212-8745-0F4C-66228AEE9210}"/>
              </a:ext>
            </a:extLst>
          </p:cNvPr>
          <p:cNvSpPr>
            <a:spLocks noGrp="1"/>
          </p:cNvSpPr>
          <p:nvPr>
            <p:ph type="sldNum" sz="quarter" idx="4"/>
          </p:nvPr>
        </p:nvSpPr>
        <p:spPr/>
        <p:txBody>
          <a:bodyPr/>
          <a:lstStyle/>
          <a:p>
            <a:fld id="{CC1FAFA7-493E-49BA-8E70-4BF319AEABD7}" type="slidenum">
              <a:rPr lang="en-GB" smtClean="0"/>
              <a:pPr/>
              <a:t>8</a:t>
            </a:fld>
            <a:endParaRPr lang="en-GB" dirty="0"/>
          </a:p>
        </p:txBody>
      </p:sp>
      <p:sp>
        <p:nvSpPr>
          <p:cNvPr id="5" name="Title 4">
            <a:extLst>
              <a:ext uri="{FF2B5EF4-FFF2-40B4-BE49-F238E27FC236}">
                <a16:creationId xmlns:a16="http://schemas.microsoft.com/office/drawing/2014/main" id="{8BFE335A-9E91-7D03-74C9-A5D24870E6A1}"/>
              </a:ext>
            </a:extLst>
          </p:cNvPr>
          <p:cNvSpPr>
            <a:spLocks noGrp="1"/>
          </p:cNvSpPr>
          <p:nvPr>
            <p:ph type="title"/>
          </p:nvPr>
        </p:nvSpPr>
        <p:spPr>
          <a:xfrm>
            <a:off x="851612" y="365125"/>
            <a:ext cx="6591300" cy="1327796"/>
          </a:xfrm>
        </p:spPr>
        <p:txBody>
          <a:bodyPr>
            <a:normAutofit/>
          </a:bodyPr>
          <a:lstStyle/>
          <a:p>
            <a:r>
              <a:rPr lang="en-US" sz="2800" dirty="0"/>
              <a:t>Contact us</a:t>
            </a:r>
            <a:endParaRPr lang="en-US" sz="4400" dirty="0"/>
          </a:p>
        </p:txBody>
      </p:sp>
      <p:sp>
        <p:nvSpPr>
          <p:cNvPr id="4" name="Content Placeholder 5">
            <a:extLst>
              <a:ext uri="{FF2B5EF4-FFF2-40B4-BE49-F238E27FC236}">
                <a16:creationId xmlns:a16="http://schemas.microsoft.com/office/drawing/2014/main" id="{3F25A43E-EF05-FE59-B5E5-341779AF9085}"/>
              </a:ext>
            </a:extLst>
          </p:cNvPr>
          <p:cNvSpPr>
            <a:spLocks noGrp="1"/>
          </p:cNvSpPr>
          <p:nvPr>
            <p:ph sz="half" idx="2"/>
          </p:nvPr>
        </p:nvSpPr>
        <p:spPr>
          <a:xfrm>
            <a:off x="852406" y="1982405"/>
            <a:ext cx="6589712" cy="4063602"/>
          </a:xfrm>
        </p:spPr>
        <p:txBody>
          <a:bodyPr>
            <a:normAutofit/>
          </a:bodyPr>
          <a:lstStyle/>
          <a:p>
            <a:r>
              <a:rPr lang="en-US" sz="1700" dirty="0"/>
              <a:t>If you have any questions or would like to reserve sponsorship and initiate the process, get in touch: </a:t>
            </a:r>
          </a:p>
          <a:p>
            <a:endParaRPr lang="en-US" sz="1700" dirty="0"/>
          </a:p>
          <a:p>
            <a:r>
              <a:rPr lang="en-US" sz="1700" dirty="0"/>
              <a:t>[Contact Name]</a:t>
            </a:r>
          </a:p>
          <a:p>
            <a:r>
              <a:rPr lang="en-US" sz="1700" dirty="0"/>
              <a:t>[Contact email] </a:t>
            </a:r>
          </a:p>
          <a:p>
            <a:endParaRPr lang="en-US" sz="1700" i="1" dirty="0"/>
          </a:p>
          <a:p>
            <a:r>
              <a:rPr lang="en-US" sz="1700" dirty="0"/>
              <a:t>[Contact Name]</a:t>
            </a:r>
          </a:p>
          <a:p>
            <a:r>
              <a:rPr lang="en-US" sz="1700" dirty="0"/>
              <a:t>[Contact email] </a:t>
            </a:r>
          </a:p>
          <a:p>
            <a:endParaRPr lang="en-US" sz="1700" i="1" dirty="0"/>
          </a:p>
        </p:txBody>
      </p:sp>
    </p:spTree>
    <p:extLst>
      <p:ext uri="{BB962C8B-B14F-4D97-AF65-F5344CB8AC3E}">
        <p14:creationId xmlns:p14="http://schemas.microsoft.com/office/powerpoint/2010/main" val="3099240061"/>
      </p:ext>
    </p:extLst>
  </p:cSld>
  <p:clrMapOvr>
    <a:masterClrMapping/>
  </p:clrMapOvr>
</p:sld>
</file>

<file path=ppt/theme/theme1.xml><?xml version="1.0" encoding="utf-8"?>
<a:theme xmlns:a="http://schemas.openxmlformats.org/drawingml/2006/main" name="Green general slide">
  <a:themeElements>
    <a:clrScheme name="BCS colours">
      <a:dk1>
        <a:srgbClr val="000000"/>
      </a:dk1>
      <a:lt1>
        <a:srgbClr val="FFFFFF"/>
      </a:lt1>
      <a:dk2>
        <a:srgbClr val="BCCF00"/>
      </a:dk2>
      <a:lt2>
        <a:srgbClr val="E7E6E6"/>
      </a:lt2>
      <a:accent1>
        <a:srgbClr val="CDDB40"/>
      </a:accent1>
      <a:accent2>
        <a:srgbClr val="DDE77F"/>
      </a:accent2>
      <a:accent3>
        <a:srgbClr val="EEF3BF"/>
      </a:accent3>
      <a:accent4>
        <a:srgbClr val="006941"/>
      </a:accent4>
      <a:accent5>
        <a:srgbClr val="7FB299"/>
      </a:accent5>
      <a:accent6>
        <a:srgbClr val="408C66"/>
      </a:accent6>
      <a:hlink>
        <a:srgbClr val="BFD9C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Black green dots theme">
  <a:themeElements>
    <a:clrScheme name="BCS colours">
      <a:dk1>
        <a:srgbClr val="000000"/>
      </a:dk1>
      <a:lt1>
        <a:srgbClr val="FFFFFF"/>
      </a:lt1>
      <a:dk2>
        <a:srgbClr val="BCCF00"/>
      </a:dk2>
      <a:lt2>
        <a:srgbClr val="E7E6E6"/>
      </a:lt2>
      <a:accent1>
        <a:srgbClr val="CDDB40"/>
      </a:accent1>
      <a:accent2>
        <a:srgbClr val="DDE77F"/>
      </a:accent2>
      <a:accent3>
        <a:srgbClr val="EEF3BF"/>
      </a:accent3>
      <a:accent4>
        <a:srgbClr val="006941"/>
      </a:accent4>
      <a:accent5>
        <a:srgbClr val="7FB299"/>
      </a:accent5>
      <a:accent6>
        <a:srgbClr val="408C66"/>
      </a:accent6>
      <a:hlink>
        <a:srgbClr val="BFD9C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een corner dots">
  <a:themeElements>
    <a:clrScheme name="BCS colours">
      <a:dk1>
        <a:srgbClr val="000000"/>
      </a:dk1>
      <a:lt1>
        <a:srgbClr val="FFFFFF"/>
      </a:lt1>
      <a:dk2>
        <a:srgbClr val="BCCF00"/>
      </a:dk2>
      <a:lt2>
        <a:srgbClr val="E7E6E6"/>
      </a:lt2>
      <a:accent1>
        <a:srgbClr val="CDDB40"/>
      </a:accent1>
      <a:accent2>
        <a:srgbClr val="DDE77F"/>
      </a:accent2>
      <a:accent3>
        <a:srgbClr val="EEF3BF"/>
      </a:accent3>
      <a:accent4>
        <a:srgbClr val="006941"/>
      </a:accent4>
      <a:accent5>
        <a:srgbClr val="7FB299"/>
      </a:accent5>
      <a:accent6>
        <a:srgbClr val="408C66"/>
      </a:accent6>
      <a:hlink>
        <a:srgbClr val="BFD9C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ck and circles generic slide">
  <a:themeElements>
    <a:clrScheme name="BCS colours">
      <a:dk1>
        <a:srgbClr val="000000"/>
      </a:dk1>
      <a:lt1>
        <a:srgbClr val="FFFFFF"/>
      </a:lt1>
      <a:dk2>
        <a:srgbClr val="BCCF00"/>
      </a:dk2>
      <a:lt2>
        <a:srgbClr val="E7E6E6"/>
      </a:lt2>
      <a:accent1>
        <a:srgbClr val="CDDB40"/>
      </a:accent1>
      <a:accent2>
        <a:srgbClr val="DDE77F"/>
      </a:accent2>
      <a:accent3>
        <a:srgbClr val="EEF3BF"/>
      </a:accent3>
      <a:accent4>
        <a:srgbClr val="006941"/>
      </a:accent4>
      <a:accent5>
        <a:srgbClr val="7FB299"/>
      </a:accent5>
      <a:accent6>
        <a:srgbClr val="408C66"/>
      </a:accent6>
      <a:hlink>
        <a:srgbClr val="BFD9C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ack dot generic slide">
  <a:themeElements>
    <a:clrScheme name="BCS colours">
      <a:dk1>
        <a:srgbClr val="000000"/>
      </a:dk1>
      <a:lt1>
        <a:srgbClr val="FFFFFF"/>
      </a:lt1>
      <a:dk2>
        <a:srgbClr val="BCCF00"/>
      </a:dk2>
      <a:lt2>
        <a:srgbClr val="E7E6E6"/>
      </a:lt2>
      <a:accent1>
        <a:srgbClr val="CDDB40"/>
      </a:accent1>
      <a:accent2>
        <a:srgbClr val="DDE77F"/>
      </a:accent2>
      <a:accent3>
        <a:srgbClr val="EEF3BF"/>
      </a:accent3>
      <a:accent4>
        <a:srgbClr val="006941"/>
      </a:accent4>
      <a:accent5>
        <a:srgbClr val="7FB299"/>
      </a:accent5>
      <a:accent6>
        <a:srgbClr val="408C66"/>
      </a:accent6>
      <a:hlink>
        <a:srgbClr val="BFD9C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reen Circle generic slide">
  <a:themeElements>
    <a:clrScheme name="BCS colours">
      <a:dk1>
        <a:srgbClr val="000000"/>
      </a:dk1>
      <a:lt1>
        <a:srgbClr val="FFFFFF"/>
      </a:lt1>
      <a:dk2>
        <a:srgbClr val="BCCF00"/>
      </a:dk2>
      <a:lt2>
        <a:srgbClr val="E7E6E6"/>
      </a:lt2>
      <a:accent1>
        <a:srgbClr val="CDDB40"/>
      </a:accent1>
      <a:accent2>
        <a:srgbClr val="DDE77F"/>
      </a:accent2>
      <a:accent3>
        <a:srgbClr val="EEF3BF"/>
      </a:accent3>
      <a:accent4>
        <a:srgbClr val="006941"/>
      </a:accent4>
      <a:accent5>
        <a:srgbClr val="7FB299"/>
      </a:accent5>
      <a:accent6>
        <a:srgbClr val="408C66"/>
      </a:accent6>
      <a:hlink>
        <a:srgbClr val="BFD9C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ight green generic slide">
  <a:themeElements>
    <a:clrScheme name="BCS colours">
      <a:dk1>
        <a:srgbClr val="000000"/>
      </a:dk1>
      <a:lt1>
        <a:srgbClr val="FFFFFF"/>
      </a:lt1>
      <a:dk2>
        <a:srgbClr val="BCCF00"/>
      </a:dk2>
      <a:lt2>
        <a:srgbClr val="E7E6E6"/>
      </a:lt2>
      <a:accent1>
        <a:srgbClr val="CDDB40"/>
      </a:accent1>
      <a:accent2>
        <a:srgbClr val="DDE77F"/>
      </a:accent2>
      <a:accent3>
        <a:srgbClr val="EEF3BF"/>
      </a:accent3>
      <a:accent4>
        <a:srgbClr val="006941"/>
      </a:accent4>
      <a:accent5>
        <a:srgbClr val="7FB299"/>
      </a:accent5>
      <a:accent6>
        <a:srgbClr val="408C66"/>
      </a:accent6>
      <a:hlink>
        <a:srgbClr val="BFD9C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Green corner dots theme">
  <a:themeElements>
    <a:clrScheme name="BCS colours">
      <a:dk1>
        <a:srgbClr val="000000"/>
      </a:dk1>
      <a:lt1>
        <a:srgbClr val="FFFFFF"/>
      </a:lt1>
      <a:dk2>
        <a:srgbClr val="BCCF00"/>
      </a:dk2>
      <a:lt2>
        <a:srgbClr val="E7E6E6"/>
      </a:lt2>
      <a:accent1>
        <a:srgbClr val="CDDB40"/>
      </a:accent1>
      <a:accent2>
        <a:srgbClr val="DDE77F"/>
      </a:accent2>
      <a:accent3>
        <a:srgbClr val="EEF3BF"/>
      </a:accent3>
      <a:accent4>
        <a:srgbClr val="006941"/>
      </a:accent4>
      <a:accent5>
        <a:srgbClr val="7FB299"/>
      </a:accent5>
      <a:accent6>
        <a:srgbClr val="408C66"/>
      </a:accent6>
      <a:hlink>
        <a:srgbClr val="BFD9C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int with circles theme">
  <a:themeElements>
    <a:clrScheme name="BCS colours">
      <a:dk1>
        <a:srgbClr val="000000"/>
      </a:dk1>
      <a:lt1>
        <a:srgbClr val="FFFFFF"/>
      </a:lt1>
      <a:dk2>
        <a:srgbClr val="BCCF00"/>
      </a:dk2>
      <a:lt2>
        <a:srgbClr val="E7E6E6"/>
      </a:lt2>
      <a:accent1>
        <a:srgbClr val="CDDB40"/>
      </a:accent1>
      <a:accent2>
        <a:srgbClr val="DDE77F"/>
      </a:accent2>
      <a:accent3>
        <a:srgbClr val="EEF3BF"/>
      </a:accent3>
      <a:accent4>
        <a:srgbClr val="006941"/>
      </a:accent4>
      <a:accent5>
        <a:srgbClr val="7FB299"/>
      </a:accent5>
      <a:accent6>
        <a:srgbClr val="408C66"/>
      </a:accent6>
      <a:hlink>
        <a:srgbClr val="BFD9C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lack and circles theme">
  <a:themeElements>
    <a:clrScheme name="BCS colours">
      <a:dk1>
        <a:srgbClr val="000000"/>
      </a:dk1>
      <a:lt1>
        <a:srgbClr val="FFFFFF"/>
      </a:lt1>
      <a:dk2>
        <a:srgbClr val="BCCF00"/>
      </a:dk2>
      <a:lt2>
        <a:srgbClr val="E7E6E6"/>
      </a:lt2>
      <a:accent1>
        <a:srgbClr val="CDDB40"/>
      </a:accent1>
      <a:accent2>
        <a:srgbClr val="DDE77F"/>
      </a:accent2>
      <a:accent3>
        <a:srgbClr val="EEF3BF"/>
      </a:accent3>
      <a:accent4>
        <a:srgbClr val="006941"/>
      </a:accent4>
      <a:accent5>
        <a:srgbClr val="7FB299"/>
      </a:accent5>
      <a:accent6>
        <a:srgbClr val="408C66"/>
      </a:accent6>
      <a:hlink>
        <a:srgbClr val="BFD9CC"/>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cc682b7-513e-4c22-9fc0-4b2be07a9cdf" xsi:nil="true"/>
    <lcf76f155ced4ddcb4097134ff3c332f xmlns="b209c002-2b13-4c02-935c-d5aece0ff6a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700DF7707D274B9B5B39D2EB3AE795" ma:contentTypeVersion="15" ma:contentTypeDescription="Create a new document." ma:contentTypeScope="" ma:versionID="c5af3b940dc3b4542b74fd2af3100314">
  <xsd:schema xmlns:xsd="http://www.w3.org/2001/XMLSchema" xmlns:xs="http://www.w3.org/2001/XMLSchema" xmlns:p="http://schemas.microsoft.com/office/2006/metadata/properties" xmlns:ns2="b209c002-2b13-4c02-935c-d5aece0ff6a0" xmlns:ns3="dcc682b7-513e-4c22-9fc0-4b2be07a9cdf" xmlns:ns4="a3cf1d99-0045-4199-b181-41f9f687daf0" targetNamespace="http://schemas.microsoft.com/office/2006/metadata/properties" ma:root="true" ma:fieldsID="f824526378650e9252644b828f1c4a21" ns2:_="" ns3:_="" ns4:_="">
    <xsd:import namespace="b209c002-2b13-4c02-935c-d5aece0ff6a0"/>
    <xsd:import namespace="dcc682b7-513e-4c22-9fc0-4b2be07a9cdf"/>
    <xsd:import namespace="a3cf1d99-0045-4199-b181-41f9f687daf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09c002-2b13-4c02-935c-d5aece0ff6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bc9f92-c6fb-43c1-a5b4-65b1067b77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cc682b7-513e-4c22-9fc0-4b2be07a9cd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547c37d-1727-4cf6-a448-fc77d9b7959a}" ma:internalName="TaxCatchAll" ma:showField="CatchAllData" ma:web="a3cf1d99-0045-4199-b181-41f9f687daf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3cf1d99-0045-4199-b181-41f9f687daf0"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613032-2D5D-4670-AB5A-CABDFDC84AC0}">
  <ds:schemaRefs>
    <ds:schemaRef ds:uri="http://schemas.microsoft.com/sharepoint/v3/contenttype/forms"/>
  </ds:schemaRefs>
</ds:datastoreItem>
</file>

<file path=customXml/itemProps2.xml><?xml version="1.0" encoding="utf-8"?>
<ds:datastoreItem xmlns:ds="http://schemas.openxmlformats.org/officeDocument/2006/customXml" ds:itemID="{C190D6CB-67AF-49B2-B28A-F49E3A59298F}">
  <ds:schemaRefs>
    <ds:schemaRef ds:uri="http://purl.org/dc/dcmitype/"/>
    <ds:schemaRef ds:uri="http://purl.org/dc/terms/"/>
    <ds:schemaRef ds:uri="a3cf1d99-0045-4199-b181-41f9f687daf0"/>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dcc682b7-513e-4c22-9fc0-4b2be07a9cdf"/>
    <ds:schemaRef ds:uri="a0e5607b-1046-4e54-8b98-4b6bba1701f7"/>
    <ds:schemaRef ds:uri="http://www.w3.org/XML/1998/namespace"/>
    <ds:schemaRef ds:uri="b209c002-2b13-4c02-935c-d5aece0ff6a0"/>
  </ds:schemaRefs>
</ds:datastoreItem>
</file>

<file path=customXml/itemProps3.xml><?xml version="1.0" encoding="utf-8"?>
<ds:datastoreItem xmlns:ds="http://schemas.openxmlformats.org/officeDocument/2006/customXml" ds:itemID="{D2DCA74E-F2E9-4D92-8155-0F5F3D264D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09c002-2b13-4c02-935c-d5aece0ff6a0"/>
    <ds:schemaRef ds:uri="dcc682b7-513e-4c22-9fc0-4b2be07a9cdf"/>
    <ds:schemaRef ds:uri="a3cf1d99-0045-4199-b181-41f9f687da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634</Words>
  <Application>Microsoft Office PowerPoint</Application>
  <PresentationFormat>Widescreen</PresentationFormat>
  <Paragraphs>66</Paragraphs>
  <Slides>8</Slides>
  <Notes>6</Notes>
  <HiddenSlides>0</HiddenSlides>
  <MMClips>0</MMClips>
  <ScaleCrop>false</ScaleCrop>
  <HeadingPairs>
    <vt:vector size="6" baseType="variant">
      <vt:variant>
        <vt:lpstr>Fonts Used</vt:lpstr>
      </vt:variant>
      <vt:variant>
        <vt:i4>4</vt:i4>
      </vt:variant>
      <vt:variant>
        <vt:lpstr>Theme</vt:lpstr>
      </vt:variant>
      <vt:variant>
        <vt:i4>10</vt:i4>
      </vt:variant>
      <vt:variant>
        <vt:lpstr>Slide Titles</vt:lpstr>
      </vt:variant>
      <vt:variant>
        <vt:i4>8</vt:i4>
      </vt:variant>
    </vt:vector>
  </HeadingPairs>
  <TitlesOfParts>
    <vt:vector size="22" baseType="lpstr">
      <vt:lpstr>Arial</vt:lpstr>
      <vt:lpstr>Calibri</vt:lpstr>
      <vt:lpstr>Symbol</vt:lpstr>
      <vt:lpstr>Wingdings</vt:lpstr>
      <vt:lpstr>Green general slide</vt:lpstr>
      <vt:lpstr>Green corner dots</vt:lpstr>
      <vt:lpstr>Black and circles generic slide</vt:lpstr>
      <vt:lpstr>Black dot generic slide</vt:lpstr>
      <vt:lpstr>Green Circle generic slide</vt:lpstr>
      <vt:lpstr>Light green generic slide</vt:lpstr>
      <vt:lpstr>Green corner dots theme</vt:lpstr>
      <vt:lpstr>Tint with circles theme</vt:lpstr>
      <vt:lpstr>Black and circles theme</vt:lpstr>
      <vt:lpstr>Black green dots theme</vt:lpstr>
      <vt:lpstr>[Name of Member Group]  [Name of Event]</vt:lpstr>
      <vt:lpstr>[Name of Member Group]</vt:lpstr>
      <vt:lpstr>[Name of Event]</vt:lpstr>
      <vt:lpstr>The impact of your sponsorship</vt:lpstr>
      <vt:lpstr>Sponsorship packages</vt:lpstr>
      <vt:lpstr>Sponsorship packages</vt:lpstr>
      <vt:lpstr>Sponsorship packages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Brown</dc:creator>
  <cp:lastModifiedBy>Jak Dinsdale</cp:lastModifiedBy>
  <cp:revision>9</cp:revision>
  <dcterms:created xsi:type="dcterms:W3CDTF">2023-04-03T09:44:47Z</dcterms:created>
  <dcterms:modified xsi:type="dcterms:W3CDTF">2024-04-18T08:18:08Z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0x0101003E700DF7707D274B9B5B39D2EB3AE795</vt:lpwstr>
  </property>
  <property fmtid="{D5CDD505-2E9C-101B-9397-08002B2CF9AE}" pid="3" name="MediaServiceImageTags">
    <vt:lpwstr/>
  </property>
</Properties>
</file>