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  <p:sldMasterId id="2147483660" r:id="rId5"/>
    <p:sldMasterId id="2147483729" r:id="rId6"/>
    <p:sldMasterId id="2147483734" r:id="rId7"/>
  </p:sldMasterIdLst>
  <p:notesMasterIdLst>
    <p:notesMasterId r:id="rId12"/>
  </p:notesMasterIdLst>
  <p:handoutMasterIdLst>
    <p:handoutMasterId r:id="rId13"/>
  </p:handoutMasterIdLst>
  <p:sldIdLst>
    <p:sldId id="285" r:id="rId8"/>
    <p:sldId id="286" r:id="rId9"/>
    <p:sldId id="287" r:id="rId10"/>
    <p:sldId id="28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1615"/>
    <a:srgbClr val="006941"/>
    <a:srgbClr val="006C43"/>
    <a:srgbClr val="ABCC3A"/>
    <a:srgbClr val="666766"/>
    <a:srgbClr val="F7F6F7"/>
    <a:srgbClr val="669A2F"/>
    <a:srgbClr val="CCCC00"/>
    <a:srgbClr val="BEF000"/>
    <a:srgbClr val="E5E4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E39B09-C028-4DC5-A451-BB9F1DDA854D}" v="98" dt="2020-03-27T16:09:43.4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10"/>
    <p:restoredTop sz="90856"/>
  </p:normalViewPr>
  <p:slideViewPr>
    <p:cSldViewPr snapToGrid="0" snapToObjects="1">
      <p:cViewPr varScale="1">
        <p:scale>
          <a:sx n="72" d="100"/>
          <a:sy n="72" d="100"/>
        </p:scale>
        <p:origin x="20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37" d="100"/>
          <a:sy n="137" d="100"/>
        </p:scale>
        <p:origin x="3536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8EE5882-6CAF-1848-BD78-2B0026783B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64B3B3-B1FB-8E49-9C8F-31B01085A7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093B3-98CF-A747-AF16-F3BD93D81549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800318-2311-4F42-BF1E-F6FF411536D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190294-817A-AB4A-9A3D-DC8772158D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3C98EC-2FCB-FA47-B963-90D6A1380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8581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CAF29-0837-4349-97CE-E08AB62FC814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9FFA12-75F5-6549-B26F-192987D1977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Notes Placeholder 7">
            <a:extLst>
              <a:ext uri="{FF2B5EF4-FFF2-40B4-BE49-F238E27FC236}">
                <a16:creationId xmlns:a16="http://schemas.microsoft.com/office/drawing/2014/main" id="{72901FCE-AF1B-A04D-9F47-3B65C8EDAC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8684942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in Title - Green (with campaign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8F6965-2BAB-41E1-B563-2F3C306B52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1618" y="4945645"/>
            <a:ext cx="1176534" cy="1501956"/>
          </a:xfrm>
          <a:prstGeom prst="rect">
            <a:avLst/>
          </a:prstGeom>
        </p:spPr>
      </p:pic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2CBD5D66-CC42-453C-BEB1-9C021147DD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1618" y="1599298"/>
            <a:ext cx="10959321" cy="181674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6000" b="1" cap="all" baseline="0">
                <a:solidFill>
                  <a:srgbClr val="151615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TITLE OF THE </a:t>
            </a:r>
            <a:br>
              <a:rPr lang="en-US" dirty="0"/>
            </a:br>
            <a:r>
              <a:rPr lang="en-US" dirty="0"/>
              <a:t>WEBINAR EVENT.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5F618543-AA71-4935-9536-42DEF777E3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1617" y="3777414"/>
            <a:ext cx="8277307" cy="948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151615"/>
                </a:solidFill>
              </a:defRPr>
            </a:lvl1pPr>
          </a:lstStyle>
          <a:p>
            <a:pPr lvl="0"/>
            <a:r>
              <a:rPr lang="en-GB" dirty="0"/>
              <a:t>By presenter name(s)</a:t>
            </a:r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F032BF6B-294A-4220-8631-76C5B1B0359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79211" y="4945645"/>
            <a:ext cx="2351728" cy="1501956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180347D-4CBC-4793-A9FF-66BC10ACEA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1618" y="501788"/>
            <a:ext cx="3231025" cy="745190"/>
          </a:xfrm>
          <a:prstGeom prst="rect">
            <a:avLst/>
          </a:prstGeom>
          <a:solidFill>
            <a:srgbClr val="151615"/>
          </a:solidFill>
        </p:spPr>
        <p:txBody>
          <a:bodyPr anchor="ctr" anchorCtr="0"/>
          <a:lstStyle>
            <a:lvl1pPr marL="0" indent="0" algn="ctr">
              <a:buNone/>
              <a:defRPr sz="24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WEBINAR SERIES</a:t>
            </a:r>
          </a:p>
        </p:txBody>
      </p:sp>
    </p:spTree>
    <p:extLst>
      <p:ext uri="{BB962C8B-B14F-4D97-AF65-F5344CB8AC3E}">
        <p14:creationId xmlns:p14="http://schemas.microsoft.com/office/powerpoint/2010/main" val="258593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6AF80-E7AB-4C96-9ED9-5A0E1A490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3418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6C4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73EC17-E048-41D1-84F6-1E6729F8C6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AFA7-493E-49BA-8E70-4BF319AEABD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E48BBA-2F08-487F-B2E4-7900BAC7A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bcs.org</a:t>
            </a:r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C8EEB8C1-441B-42FD-AB03-5919A075CFE4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838200" y="1319226"/>
            <a:ext cx="10515600" cy="4684713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23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6AF80-E7AB-4C96-9ED9-5A0E1A490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3418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6C4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73EC17-E048-41D1-84F6-1E6729F8C6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AFA7-493E-49BA-8E70-4BF319AEABD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E48BBA-2F08-487F-B2E4-7900BAC7A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bcs.org</a:t>
            </a:r>
          </a:p>
        </p:txBody>
      </p:sp>
      <p:sp>
        <p:nvSpPr>
          <p:cNvPr id="7" name="Media Placeholder 6">
            <a:extLst>
              <a:ext uri="{FF2B5EF4-FFF2-40B4-BE49-F238E27FC236}">
                <a16:creationId xmlns:a16="http://schemas.microsoft.com/office/drawing/2014/main" id="{F98F0569-9FC7-450E-9072-5DCF2868AD66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838200" y="1319267"/>
            <a:ext cx="10515600" cy="4668837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350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6AF80-E7AB-4C96-9ED9-5A0E1A490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3418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6C4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73EC17-E048-41D1-84F6-1E6729F8C6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AFA7-493E-49BA-8E70-4BF319AEABD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E48BBA-2F08-487F-B2E4-7900BAC7A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bcs.org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135C4EF-E86D-4DEB-9982-DD9848D41A8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8200" y="1319253"/>
            <a:ext cx="10515600" cy="4843463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250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Full Gree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0D746-F5B8-443C-B99D-EE83D8418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73282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00000"/>
              </a:lnSpc>
              <a:defRPr sz="3600" b="1" cap="all" baseline="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70AA11-74C5-4549-8756-CF65EFF7C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51615"/>
                </a:solidFill>
              </a:defRPr>
            </a:lvl1pPr>
          </a:lstStyle>
          <a:p>
            <a:pPr algn="r"/>
            <a:r>
              <a:rPr lang="en-GB" dirty="0"/>
              <a:t>bcs.org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7587A6-0DDA-45AA-99A0-7C55359FE5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151615"/>
                </a:solidFill>
              </a:defRPr>
            </a:lvl1pPr>
          </a:lstStyle>
          <a:p>
            <a:fld id="{CC1FAFA7-493E-49BA-8E70-4BF319AEABD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073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- Green Backgroun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0D746-F5B8-443C-B99D-EE83D84185E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4922492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r">
              <a:lnSpc>
                <a:spcPct val="100000"/>
              </a:lnSpc>
              <a:defRPr sz="4000" b="1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“Click to edit Master title style”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70AA11-74C5-4549-8756-CF65EFF7C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bcs.org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7587A6-0DDA-45AA-99A0-7C55359FE5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C1FAFA7-493E-49BA-8E70-4BF319AEABD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4517E4F-66F1-411E-8E17-D27E066233C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39000" y="5430838"/>
            <a:ext cx="4114800" cy="42862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Name of person quoted</a:t>
            </a:r>
          </a:p>
        </p:txBody>
      </p:sp>
    </p:spTree>
    <p:extLst>
      <p:ext uri="{BB962C8B-B14F-4D97-AF65-F5344CB8AC3E}">
        <p14:creationId xmlns:p14="http://schemas.microsoft.com/office/powerpoint/2010/main" val="130481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ain Title - without campaig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8F6965-2BAB-41E1-B563-2F3C306B52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1618" y="4945645"/>
            <a:ext cx="1176534" cy="1501956"/>
          </a:xfrm>
          <a:prstGeom prst="rect">
            <a:avLst/>
          </a:prstGeom>
        </p:spPr>
      </p:pic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2CBD5D66-CC42-453C-BEB1-9C021147DD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1618" y="1599298"/>
            <a:ext cx="10959321" cy="181674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6000" b="1" cap="all" baseline="0">
                <a:solidFill>
                  <a:srgbClr val="151615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TITLE OF THE </a:t>
            </a:r>
            <a:br>
              <a:rPr lang="en-US" dirty="0"/>
            </a:br>
            <a:r>
              <a:rPr lang="en-US" dirty="0"/>
              <a:t>WEBINAR EVENT.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5F618543-AA71-4935-9536-42DEF777E3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1617" y="3777414"/>
            <a:ext cx="8277307" cy="948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151615"/>
                </a:solidFill>
              </a:defRPr>
            </a:lvl1pPr>
          </a:lstStyle>
          <a:p>
            <a:pPr lvl="0"/>
            <a:r>
              <a:rPr lang="en-GB" dirty="0"/>
              <a:t>By presenter name(s)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180347D-4CBC-4793-A9FF-66BC10ACEA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1618" y="501788"/>
            <a:ext cx="3231025" cy="745190"/>
          </a:xfrm>
          <a:prstGeom prst="rect">
            <a:avLst/>
          </a:prstGeom>
          <a:solidFill>
            <a:srgbClr val="151615"/>
          </a:solidFill>
        </p:spPr>
        <p:txBody>
          <a:bodyPr anchor="ctr" anchorCtr="0"/>
          <a:lstStyle>
            <a:lvl1pPr marL="0" indent="0" algn="ctr">
              <a:buNone/>
              <a:defRPr sz="24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WEBINAR SERIES</a:t>
            </a:r>
          </a:p>
        </p:txBody>
      </p:sp>
    </p:spTree>
    <p:extLst>
      <p:ext uri="{BB962C8B-B14F-4D97-AF65-F5344CB8AC3E}">
        <p14:creationId xmlns:p14="http://schemas.microsoft.com/office/powerpoint/2010/main" val="104523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6AF80-E7AB-4C96-9ED9-5A0E1A490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3418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73EC17-E048-41D1-84F6-1E6729F8C6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AFA7-493E-49BA-8E70-4BF319AEABD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E48BBA-2F08-487F-B2E4-7900BAC7A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bcs.org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3123B5-0AD7-4F59-85F0-73E423FC4B3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38200" y="1280160"/>
            <a:ext cx="10515600" cy="47682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24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20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8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6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6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9798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6AF80-E7AB-4C96-9ED9-5A0E1A490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3418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6C4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73EC17-E048-41D1-84F6-1E6729F8C6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AFA7-493E-49BA-8E70-4BF319AEABD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E48BBA-2F08-487F-B2E4-7900BAC7A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bcs.org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3123B5-0AD7-4F59-85F0-73E423FC4B3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38200" y="1280160"/>
            <a:ext cx="4966252" cy="47682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24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20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8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6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6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233F10D0-D83D-4025-A49F-A7BB6B4FA12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87548" y="1280160"/>
            <a:ext cx="4966252" cy="47682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24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20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8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6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6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8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6AF80-E7AB-4C96-9ED9-5A0E1A490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489051" cy="1067434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73EC17-E048-41D1-84F6-1E6729F8C6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AFA7-493E-49BA-8E70-4BF319AEABD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E48BBA-2F08-487F-B2E4-7900BAC7A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bcs.org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BBCF5040-1466-4C63-ABB1-A6EA1F437CE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38200" y="1820848"/>
            <a:ext cx="5489051" cy="437992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lang="en-GB" sz="1800" b="0" i="0" smtClean="0">
                <a:solidFill>
                  <a:srgbClr val="151615"/>
                </a:solidFill>
                <a:effectLst/>
              </a:defRPr>
            </a:lvl1pPr>
            <a:lvl2pPr>
              <a:lnSpc>
                <a:spcPct val="10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ABE02D42-F51F-457B-9A1A-9810E7EB9C5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713537" y="3617842"/>
            <a:ext cx="4618397" cy="2582931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37ED93B-1769-4D65-9258-096D40C9263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13537" y="0"/>
            <a:ext cx="2582863" cy="333216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69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Image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6AF80-E7AB-4C96-9ED9-5A0E1A490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0850"/>
            <a:ext cx="10493735" cy="637371"/>
          </a:xfrm>
          <a:prstGeom prst="rect">
            <a:avLst/>
          </a:prstGeom>
        </p:spPr>
        <p:txBody>
          <a:bodyPr anchor="ctr" anchorCtr="0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73EC17-E048-41D1-84F6-1E6729F8C6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AFA7-493E-49BA-8E70-4BF319AEABD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E48BBA-2F08-487F-B2E4-7900BAC7A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bcs.org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BBCF5040-1466-4C63-ABB1-A6EA1F437CE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38200" y="4420652"/>
            <a:ext cx="5489051" cy="17801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None/>
              <a:defRPr lang="en-GB" sz="1400" b="0" i="0" smtClean="0">
                <a:solidFill>
                  <a:srgbClr val="151615"/>
                </a:solidFill>
                <a:effectLst/>
              </a:defRPr>
            </a:lvl1pPr>
            <a:lvl2pPr>
              <a:lnSpc>
                <a:spcPct val="10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ABE02D42-F51F-457B-9A1A-9810E7EB9C5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713537" y="4420652"/>
            <a:ext cx="4618397" cy="1780121"/>
          </a:xfrm>
          <a:prstGeom prst="rect">
            <a:avLst/>
          </a:prstGeo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Tx/>
              <a:buFont typeface="Wingdings" panose="05000000000000000000" pitchFamily="2" charset="2"/>
              <a:buChar char="§"/>
              <a:tabLst/>
              <a:defRPr sz="14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37ED93B-1769-4D65-9258-096D40C9263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1999" cy="3428999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034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Image with LH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6AF80-E7AB-4C96-9ED9-5A0E1A490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0783" y="365126"/>
            <a:ext cx="6583017" cy="1011471"/>
          </a:xfrm>
          <a:prstGeom prst="rect">
            <a:avLst/>
          </a:prstGeom>
        </p:spPr>
        <p:txBody>
          <a:bodyPr anchor="ctr" anchorCtr="0"/>
          <a:lstStyle>
            <a:lvl1pPr>
              <a:defRPr sz="2800" b="1">
                <a:solidFill>
                  <a:srgbClr val="006C4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73EC17-E048-41D1-84F6-1E6729F8C6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AFA7-493E-49BA-8E70-4BF319AEABD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E48BBA-2F08-487F-B2E4-7900BAC7A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bcs.org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BBCF5040-1466-4C63-ABB1-A6EA1F437CE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70784" y="1666081"/>
            <a:ext cx="6583016" cy="4379926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lang="en-GB" sz="1800" b="0" i="0" smtClean="0">
                <a:solidFill>
                  <a:srgbClr val="151615"/>
                </a:solidFill>
                <a:effectLst/>
              </a:defRPr>
            </a:lvl1pPr>
            <a:lvl2pPr>
              <a:lnSpc>
                <a:spcPct val="10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37ED93B-1769-4D65-9258-096D40C9263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704216" y="0"/>
            <a:ext cx="2493068" cy="68580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16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6AF80-E7AB-4C96-9ED9-5A0E1A490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3418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6C4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73EC17-E048-41D1-84F6-1E6729F8C6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AFA7-493E-49BA-8E70-4BF319AEABD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E48BBA-2F08-487F-B2E4-7900BAC7A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bcs.org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3123B5-0AD7-4F59-85F0-73E423FC4B3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985760" y="1321242"/>
            <a:ext cx="3368040" cy="47682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8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6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4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2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2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F703DEFD-0A70-4444-8E65-BF9CD2BFBEA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11980" y="1313268"/>
            <a:ext cx="3368040" cy="47682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8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6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4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2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2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0977A13A-BD89-4266-BAB7-B0023CBE578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1313269"/>
            <a:ext cx="3368040" cy="47682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8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6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4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2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2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456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6AF80-E7AB-4C96-9ED9-5A0E1A490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3418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6C4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73EC17-E048-41D1-84F6-1E6729F8C6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AFA7-493E-49BA-8E70-4BF319AEABD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E48BBA-2F08-487F-B2E4-7900BAC7A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bcs.org</a:t>
            </a: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1540AF6E-47B1-405E-BDCF-50EE51E88D4F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838200" y="1319199"/>
            <a:ext cx="10515600" cy="4684713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6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6D78CA-37E0-4963-B7CD-142C57241D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1196" y="6335492"/>
            <a:ext cx="4263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CC1FAFA7-493E-49BA-8E70-4BF319AEABD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62990459-C938-41CE-BCC6-65800DA377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46396" y="633549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algn="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438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D0DEF1E-C845-8E4C-B87E-2B57CA8DC593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243840" y="6335492"/>
            <a:ext cx="286015" cy="365125"/>
          </a:xfrm>
          <a:prstGeom prst="rect">
            <a:avLst/>
          </a:prstGeom>
        </p:spPr>
      </p:pic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A2D72554-C3F5-45B8-ADDF-392B3D03EC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52262" y="6335492"/>
            <a:ext cx="426377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fld id="{CC1FAFA7-493E-49BA-8E70-4BF319AEABD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157659C7-48C8-49B6-BA31-4736BD07ED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39000" y="6335491"/>
            <a:ext cx="4114800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algn="r"/>
            <a:r>
              <a:rPr lang="en-GB" dirty="0"/>
              <a:t>bcs.org</a:t>
            </a:r>
          </a:p>
        </p:txBody>
      </p:sp>
    </p:spTree>
    <p:extLst>
      <p:ext uri="{BB962C8B-B14F-4D97-AF65-F5344CB8AC3E}">
        <p14:creationId xmlns:p14="http://schemas.microsoft.com/office/powerpoint/2010/main" val="153797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7" r:id="rId2"/>
    <p:sldLayoutId id="2147483724" r:id="rId3"/>
    <p:sldLayoutId id="2147483725" r:id="rId4"/>
    <p:sldLayoutId id="2147483726" r:id="rId5"/>
    <p:sldLayoutId id="2147483728" r:id="rId6"/>
    <p:sldLayoutId id="2147483739" r:id="rId7"/>
    <p:sldLayoutId id="2147483740" r:id="rId8"/>
    <p:sldLayoutId id="2147483741" r:id="rId9"/>
    <p:sldLayoutId id="2147483742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A2D72554-C3F5-45B8-ADDF-392B3D03EC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52262" y="6335492"/>
            <a:ext cx="426377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2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C1FAFA7-493E-49BA-8E70-4BF319AEABD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157659C7-48C8-49B6-BA31-4736BD07ED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39000" y="6335491"/>
            <a:ext cx="4114800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2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bcs.org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0DEF1E-C845-8E4C-B87E-2B57CA8DC59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3840" y="6335492"/>
            <a:ext cx="286015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73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A2D72554-C3F5-45B8-ADDF-392B3D03EC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52262" y="6335492"/>
            <a:ext cx="426377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2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C1FAFA7-493E-49BA-8E70-4BF319AEABD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157659C7-48C8-49B6-BA31-4736BD07ED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39000" y="6335491"/>
            <a:ext cx="4114800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200">
                <a:solidFill>
                  <a:srgbClr val="1516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bcs.org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0DEF1E-C845-8E4C-B87E-2B57CA8DC59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3840" y="6335492"/>
            <a:ext cx="286015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41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bcs" TargetMode="External"/><Relationship Id="rId2" Type="http://schemas.openxmlformats.org/officeDocument/2006/relationships/hyperlink" Target="https://www.linkedin.com/company/it-bcs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hyperlink" Target="https://www.facebook.com/IT.BC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FCEBCB-896A-4A1B-A606-7202E754C2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TITLE OF THE WEBINAR GOES HERE.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2597624-BD4D-4D27-ABF3-4FA536A4F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By name of presenter(s)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E8D701-0F74-4E50-8BF5-505171A4C5B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WEBINAR SERIES</a:t>
            </a:r>
          </a:p>
        </p:txBody>
      </p:sp>
    </p:spTree>
    <p:extLst>
      <p:ext uri="{BB962C8B-B14F-4D97-AF65-F5344CB8AC3E}">
        <p14:creationId xmlns:p14="http://schemas.microsoft.com/office/powerpoint/2010/main" val="575896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4D74B1-2FAB-4A13-AC97-9AE97E6E9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BCS #vITalworker campaign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838C8-A7BA-410A-9209-D566480565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38200" y="1280160"/>
            <a:ext cx="6792310" cy="4768215"/>
          </a:xfrm>
        </p:spPr>
        <p:txBody>
          <a:bodyPr>
            <a:normAutofit fontScale="92500"/>
          </a:bodyPr>
          <a:lstStyle/>
          <a:p>
            <a:r>
              <a:rPr lang="en-GB" dirty="0"/>
              <a:t>Our new campaign is highlighting, recognising and celebrating the incredible contribution that IT professionals are making during these unprecedented times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Across our social media channels on </a:t>
            </a:r>
            <a:r>
              <a:rPr lang="en-GB" dirty="0">
                <a:hlinkClick r:id="rId2"/>
              </a:rPr>
              <a:t>LinkedIn</a:t>
            </a:r>
            <a:r>
              <a:rPr lang="en-GB" dirty="0"/>
              <a:t>, </a:t>
            </a:r>
            <a:r>
              <a:rPr lang="en-GB" dirty="0">
                <a:hlinkClick r:id="rId3"/>
              </a:rPr>
              <a:t>Twitter</a:t>
            </a:r>
            <a:r>
              <a:rPr lang="en-GB" dirty="0"/>
              <a:t> and </a:t>
            </a:r>
            <a:r>
              <a:rPr lang="en-GB" dirty="0">
                <a:hlinkClick r:id="rId4"/>
              </a:rPr>
              <a:t>Facebook</a:t>
            </a:r>
            <a:r>
              <a:rPr lang="en-GB" dirty="0"/>
              <a:t> we will be sharing and liking examples of the amazing contribution made by IT professionals using the hashtag </a:t>
            </a:r>
            <a:r>
              <a:rPr lang="en-GB" b="1" dirty="0"/>
              <a:t>#vITalworker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b="1" dirty="0"/>
              <a:t>Find out more and how you can take part at </a:t>
            </a:r>
            <a:r>
              <a:rPr lang="en-GB" b="1" u="sng" dirty="0">
                <a:solidFill>
                  <a:schemeClr val="bg1"/>
                </a:solidFill>
                <a:highlight>
                  <a:srgbClr val="151615"/>
                </a:highlight>
              </a:rPr>
              <a:t>bcs.org/vITalworkers</a:t>
            </a:r>
          </a:p>
          <a:p>
            <a:endParaRPr lang="en-GB" dirty="0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7EDA9455-F207-48F9-83A2-C872970B467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6211" y="1280160"/>
            <a:ext cx="3849435" cy="2458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761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4D74B1-2FAB-4A13-AC97-9AE97E6E9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838C8-A7BA-410A-9209-D566480565C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Example copy</a:t>
            </a:r>
            <a:endParaRPr lang="en-GB" b="1" u="sng" dirty="0">
              <a:solidFill>
                <a:schemeClr val="bg1"/>
              </a:solidFill>
              <a:highlight>
                <a:srgbClr val="151615"/>
              </a:highlight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7647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FCEBCB-896A-4A1B-A606-7202E754C2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TITLE OF THE WEBINAR GOES HERE.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2597624-BD4D-4D27-ABF3-4FA536A4F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By name of presenter(s)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E8D701-0F74-4E50-8BF5-505171A4C5B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WEBINAR SERIES</a:t>
            </a:r>
          </a:p>
        </p:txBody>
      </p:sp>
    </p:spTree>
    <p:extLst>
      <p:ext uri="{BB962C8B-B14F-4D97-AF65-F5344CB8AC3E}">
        <p14:creationId xmlns:p14="http://schemas.microsoft.com/office/powerpoint/2010/main" val="404061599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">
  <a:themeElements>
    <a:clrScheme name="BCS Brand Colours">
      <a:dk1>
        <a:srgbClr val="006941"/>
      </a:dk1>
      <a:lt1>
        <a:sysClr val="window" lastClr="FFFFFF"/>
      </a:lt1>
      <a:dk2>
        <a:srgbClr val="55A618"/>
      </a:dk2>
      <a:lt2>
        <a:srgbClr val="FFFFFF"/>
      </a:lt2>
      <a:accent1>
        <a:srgbClr val="006941"/>
      </a:accent1>
      <a:accent2>
        <a:srgbClr val="55A618"/>
      </a:accent2>
      <a:accent3>
        <a:srgbClr val="BED600"/>
      </a:accent3>
      <a:accent4>
        <a:srgbClr val="879637"/>
      </a:accent4>
      <a:accent5>
        <a:srgbClr val="FF5F00"/>
      </a:accent5>
      <a:accent6>
        <a:srgbClr val="007A87"/>
      </a:accent6>
      <a:hlink>
        <a:srgbClr val="006941"/>
      </a:hlink>
      <a:folHlink>
        <a:srgbClr val="00694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 Slides">
  <a:themeElements>
    <a:clrScheme name="BCS Brand Colours">
      <a:dk1>
        <a:srgbClr val="006941"/>
      </a:dk1>
      <a:lt1>
        <a:sysClr val="window" lastClr="FFFFFF"/>
      </a:lt1>
      <a:dk2>
        <a:srgbClr val="000000"/>
      </a:dk2>
      <a:lt2>
        <a:srgbClr val="D8D8D8"/>
      </a:lt2>
      <a:accent1>
        <a:srgbClr val="006941"/>
      </a:accent1>
      <a:accent2>
        <a:srgbClr val="55A618"/>
      </a:accent2>
      <a:accent3>
        <a:srgbClr val="BED600"/>
      </a:accent3>
      <a:accent4>
        <a:srgbClr val="879637"/>
      </a:accent4>
      <a:accent5>
        <a:srgbClr val="FF5F00"/>
      </a:accent5>
      <a:accent6>
        <a:srgbClr val="007A87"/>
      </a:accent6>
      <a:hlink>
        <a:srgbClr val="006941"/>
      </a:hlink>
      <a:folHlink>
        <a:srgbClr val="00694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ividers">
  <a:themeElements>
    <a:clrScheme name="BCS Brand Colours">
      <a:dk1>
        <a:srgbClr val="006941"/>
      </a:dk1>
      <a:lt1>
        <a:sysClr val="window" lastClr="FFFFFF"/>
      </a:lt1>
      <a:dk2>
        <a:srgbClr val="55A618"/>
      </a:dk2>
      <a:lt2>
        <a:srgbClr val="FFFFFF"/>
      </a:lt2>
      <a:accent1>
        <a:srgbClr val="006941"/>
      </a:accent1>
      <a:accent2>
        <a:srgbClr val="55A618"/>
      </a:accent2>
      <a:accent3>
        <a:srgbClr val="BED600"/>
      </a:accent3>
      <a:accent4>
        <a:srgbClr val="879637"/>
      </a:accent4>
      <a:accent5>
        <a:srgbClr val="FF5F00"/>
      </a:accent5>
      <a:accent6>
        <a:srgbClr val="007A87"/>
      </a:accent6>
      <a:hlink>
        <a:srgbClr val="006941"/>
      </a:hlink>
      <a:folHlink>
        <a:srgbClr val="00694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Quotes">
  <a:themeElements>
    <a:clrScheme name="BCS Brand Colours">
      <a:dk1>
        <a:srgbClr val="006941"/>
      </a:dk1>
      <a:lt1>
        <a:sysClr val="window" lastClr="FFFFFF"/>
      </a:lt1>
      <a:dk2>
        <a:srgbClr val="55A618"/>
      </a:dk2>
      <a:lt2>
        <a:srgbClr val="FFFFFF"/>
      </a:lt2>
      <a:accent1>
        <a:srgbClr val="006941"/>
      </a:accent1>
      <a:accent2>
        <a:srgbClr val="55A618"/>
      </a:accent2>
      <a:accent3>
        <a:srgbClr val="BED600"/>
      </a:accent3>
      <a:accent4>
        <a:srgbClr val="879637"/>
      </a:accent4>
      <a:accent5>
        <a:srgbClr val="FF5F00"/>
      </a:accent5>
      <a:accent6>
        <a:srgbClr val="007A87"/>
      </a:accent6>
      <a:hlink>
        <a:srgbClr val="006941"/>
      </a:hlink>
      <a:folHlink>
        <a:srgbClr val="00694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1D503A33B6B646895EB9CE91369069" ma:contentTypeVersion="5" ma:contentTypeDescription="Create a new document." ma:contentTypeScope="" ma:versionID="fe8da8bd2e88d44c6730593c7d2da7e1">
  <xsd:schema xmlns:xsd="http://www.w3.org/2001/XMLSchema" xmlns:xs="http://www.w3.org/2001/XMLSchema" xmlns:p="http://schemas.microsoft.com/office/2006/metadata/properties" xmlns:ns2="a0e5607b-1046-4e54-8b98-4b6bba1701f7" targetNamespace="http://schemas.microsoft.com/office/2006/metadata/properties" ma:root="true" ma:fieldsID="753df376a300b7974a42e7eeb3be0929" ns2:_="">
    <xsd:import namespace="a0e5607b-1046-4e54-8b98-4b6bba1701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e5607b-1046-4e54-8b98-4b6bba1701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DD70AA-5638-4EB4-8966-BD62825332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988F6B-7F10-4F65-90A7-6AB59D062B4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135F800-BD35-47D6-AB9A-2632F409D9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e5607b-1046-4e54-8b98-4b6bba1701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31864</TotalTime>
  <Words>106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Wingdings</vt:lpstr>
      <vt:lpstr>Title </vt:lpstr>
      <vt:lpstr>Content Slides</vt:lpstr>
      <vt:lpstr>Dividers</vt:lpstr>
      <vt:lpstr>Quotes</vt:lpstr>
      <vt:lpstr>PowerPoint Presentation</vt:lpstr>
      <vt:lpstr>BCS #vITalworker campaign</vt:lpstr>
      <vt:lpstr>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Crane, Callum</dc:creator>
  <cp:lastModifiedBy>Susannah Rogers</cp:lastModifiedBy>
  <cp:revision>94</cp:revision>
  <cp:lastPrinted>2018-11-28T09:26:14Z</cp:lastPrinted>
  <dcterms:created xsi:type="dcterms:W3CDTF">2018-07-13T08:28:25Z</dcterms:created>
  <dcterms:modified xsi:type="dcterms:W3CDTF">2020-04-01T13:55:22Z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0x0101006F1D503A33B6B646895EB9CE91369069</vt:lpwstr>
  </property>
  <property fmtid="{D5CDD505-2E9C-101B-9397-08002B2CF9AE}" pid="3" name="Order">
    <vt:r8>84600</vt:r8>
  </property>
</Properties>
</file>