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5" autoAdjust="0"/>
    <p:restoredTop sz="94660"/>
  </p:normalViewPr>
  <p:slideViewPr>
    <p:cSldViewPr snapToGrid="0">
      <p:cViewPr varScale="1">
        <p:scale>
          <a:sx n="85" d="100"/>
          <a:sy n="85" d="100"/>
        </p:scale>
        <p:origin x="48" y="11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7985C2-EE32-4CAE-8CB8-12B40910C3B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6992ED3-AE67-461A-80BE-635AC745529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413C0AA-F519-4F7A-8974-1AEE855A4DE8}"/>
              </a:ext>
            </a:extLst>
          </p:cNvPr>
          <p:cNvSpPr>
            <a:spLocks noGrp="1"/>
          </p:cNvSpPr>
          <p:nvPr>
            <p:ph type="dt" sz="half" idx="10"/>
          </p:nvPr>
        </p:nvSpPr>
        <p:spPr/>
        <p:txBody>
          <a:bodyPr/>
          <a:lstStyle/>
          <a:p>
            <a:fld id="{E49EF015-2BD6-4569-AD7E-E8DB39A0EE88}" type="datetimeFigureOut">
              <a:rPr lang="en-GB" smtClean="0"/>
              <a:t>22/09/2021</a:t>
            </a:fld>
            <a:endParaRPr lang="en-GB"/>
          </a:p>
        </p:txBody>
      </p:sp>
      <p:sp>
        <p:nvSpPr>
          <p:cNvPr id="5" name="Footer Placeholder 4">
            <a:extLst>
              <a:ext uri="{FF2B5EF4-FFF2-40B4-BE49-F238E27FC236}">
                <a16:creationId xmlns:a16="http://schemas.microsoft.com/office/drawing/2014/main" id="{56B1348D-E696-43D6-BC11-8E836AEC506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9959D07-C0BE-496B-8DBD-9ECA0ABBCADE}"/>
              </a:ext>
            </a:extLst>
          </p:cNvPr>
          <p:cNvSpPr>
            <a:spLocks noGrp="1"/>
          </p:cNvSpPr>
          <p:nvPr>
            <p:ph type="sldNum" sz="quarter" idx="12"/>
          </p:nvPr>
        </p:nvSpPr>
        <p:spPr/>
        <p:txBody>
          <a:bodyPr/>
          <a:lstStyle/>
          <a:p>
            <a:fld id="{D26D95DE-9EB9-49EF-BB21-92C52A5D5B61}" type="slidenum">
              <a:rPr lang="en-GB" smtClean="0"/>
              <a:t>‹#›</a:t>
            </a:fld>
            <a:endParaRPr lang="en-GB"/>
          </a:p>
        </p:txBody>
      </p:sp>
    </p:spTree>
    <p:extLst>
      <p:ext uri="{BB962C8B-B14F-4D97-AF65-F5344CB8AC3E}">
        <p14:creationId xmlns:p14="http://schemas.microsoft.com/office/powerpoint/2010/main" val="20599213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0790E-B5E1-40BE-961B-8D02B031049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DE70D1F-F3D4-460F-88E4-29528AD384C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13F7A73-A0F0-42AF-B295-0A79768E416A}"/>
              </a:ext>
            </a:extLst>
          </p:cNvPr>
          <p:cNvSpPr>
            <a:spLocks noGrp="1"/>
          </p:cNvSpPr>
          <p:nvPr>
            <p:ph type="dt" sz="half" idx="10"/>
          </p:nvPr>
        </p:nvSpPr>
        <p:spPr/>
        <p:txBody>
          <a:bodyPr/>
          <a:lstStyle/>
          <a:p>
            <a:fld id="{E49EF015-2BD6-4569-AD7E-E8DB39A0EE88}" type="datetimeFigureOut">
              <a:rPr lang="en-GB" smtClean="0"/>
              <a:t>22/09/2021</a:t>
            </a:fld>
            <a:endParaRPr lang="en-GB"/>
          </a:p>
        </p:txBody>
      </p:sp>
      <p:sp>
        <p:nvSpPr>
          <p:cNvPr id="5" name="Footer Placeholder 4">
            <a:extLst>
              <a:ext uri="{FF2B5EF4-FFF2-40B4-BE49-F238E27FC236}">
                <a16:creationId xmlns:a16="http://schemas.microsoft.com/office/drawing/2014/main" id="{E771FF24-916D-440F-95E4-2AA4295A64B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78DC1DB-CE65-4FFF-BFBF-9C602E2A7937}"/>
              </a:ext>
            </a:extLst>
          </p:cNvPr>
          <p:cNvSpPr>
            <a:spLocks noGrp="1"/>
          </p:cNvSpPr>
          <p:nvPr>
            <p:ph type="sldNum" sz="quarter" idx="12"/>
          </p:nvPr>
        </p:nvSpPr>
        <p:spPr/>
        <p:txBody>
          <a:bodyPr/>
          <a:lstStyle/>
          <a:p>
            <a:fld id="{D26D95DE-9EB9-49EF-BB21-92C52A5D5B61}" type="slidenum">
              <a:rPr lang="en-GB" smtClean="0"/>
              <a:t>‹#›</a:t>
            </a:fld>
            <a:endParaRPr lang="en-GB"/>
          </a:p>
        </p:txBody>
      </p:sp>
    </p:spTree>
    <p:extLst>
      <p:ext uri="{BB962C8B-B14F-4D97-AF65-F5344CB8AC3E}">
        <p14:creationId xmlns:p14="http://schemas.microsoft.com/office/powerpoint/2010/main" val="32285490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8DD07FA-B99A-4B6B-98A3-7ED1A141DBD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FC51473-8193-4307-93B8-FCDCCB1B7C0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AB47261-CC74-422C-91CA-506E5F79E47E}"/>
              </a:ext>
            </a:extLst>
          </p:cNvPr>
          <p:cNvSpPr>
            <a:spLocks noGrp="1"/>
          </p:cNvSpPr>
          <p:nvPr>
            <p:ph type="dt" sz="half" idx="10"/>
          </p:nvPr>
        </p:nvSpPr>
        <p:spPr/>
        <p:txBody>
          <a:bodyPr/>
          <a:lstStyle/>
          <a:p>
            <a:fld id="{E49EF015-2BD6-4569-AD7E-E8DB39A0EE88}" type="datetimeFigureOut">
              <a:rPr lang="en-GB" smtClean="0"/>
              <a:t>22/09/2021</a:t>
            </a:fld>
            <a:endParaRPr lang="en-GB"/>
          </a:p>
        </p:txBody>
      </p:sp>
      <p:sp>
        <p:nvSpPr>
          <p:cNvPr id="5" name="Footer Placeholder 4">
            <a:extLst>
              <a:ext uri="{FF2B5EF4-FFF2-40B4-BE49-F238E27FC236}">
                <a16:creationId xmlns:a16="http://schemas.microsoft.com/office/drawing/2014/main" id="{AD156423-F1C6-4F2E-9394-6D0036C9C9E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24FC6FD-C482-4086-A5E5-28606093638E}"/>
              </a:ext>
            </a:extLst>
          </p:cNvPr>
          <p:cNvSpPr>
            <a:spLocks noGrp="1"/>
          </p:cNvSpPr>
          <p:nvPr>
            <p:ph type="sldNum" sz="quarter" idx="12"/>
          </p:nvPr>
        </p:nvSpPr>
        <p:spPr/>
        <p:txBody>
          <a:bodyPr/>
          <a:lstStyle/>
          <a:p>
            <a:fld id="{D26D95DE-9EB9-49EF-BB21-92C52A5D5B61}" type="slidenum">
              <a:rPr lang="en-GB" smtClean="0"/>
              <a:t>‹#›</a:t>
            </a:fld>
            <a:endParaRPr lang="en-GB"/>
          </a:p>
        </p:txBody>
      </p:sp>
    </p:spTree>
    <p:extLst>
      <p:ext uri="{BB962C8B-B14F-4D97-AF65-F5344CB8AC3E}">
        <p14:creationId xmlns:p14="http://schemas.microsoft.com/office/powerpoint/2010/main" val="42005964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2E268-8781-44D6-9A5E-EBF934151F4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C8F392F-DEA1-4D56-8DFF-11CCCAE326A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25E6056-9173-4E8E-8051-84EFE3540EA1}"/>
              </a:ext>
            </a:extLst>
          </p:cNvPr>
          <p:cNvSpPr>
            <a:spLocks noGrp="1"/>
          </p:cNvSpPr>
          <p:nvPr>
            <p:ph type="dt" sz="half" idx="10"/>
          </p:nvPr>
        </p:nvSpPr>
        <p:spPr/>
        <p:txBody>
          <a:bodyPr/>
          <a:lstStyle/>
          <a:p>
            <a:fld id="{E49EF015-2BD6-4569-AD7E-E8DB39A0EE88}" type="datetimeFigureOut">
              <a:rPr lang="en-GB" smtClean="0"/>
              <a:t>22/09/2021</a:t>
            </a:fld>
            <a:endParaRPr lang="en-GB"/>
          </a:p>
        </p:txBody>
      </p:sp>
      <p:sp>
        <p:nvSpPr>
          <p:cNvPr id="5" name="Footer Placeholder 4">
            <a:extLst>
              <a:ext uri="{FF2B5EF4-FFF2-40B4-BE49-F238E27FC236}">
                <a16:creationId xmlns:a16="http://schemas.microsoft.com/office/drawing/2014/main" id="{48F4C753-E787-4BF8-8C60-DB8F80BA33D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37A924B-699C-4BE2-BC4F-FD05E3A25235}"/>
              </a:ext>
            </a:extLst>
          </p:cNvPr>
          <p:cNvSpPr>
            <a:spLocks noGrp="1"/>
          </p:cNvSpPr>
          <p:nvPr>
            <p:ph type="sldNum" sz="quarter" idx="12"/>
          </p:nvPr>
        </p:nvSpPr>
        <p:spPr/>
        <p:txBody>
          <a:bodyPr/>
          <a:lstStyle/>
          <a:p>
            <a:fld id="{D26D95DE-9EB9-49EF-BB21-92C52A5D5B61}" type="slidenum">
              <a:rPr lang="en-GB" smtClean="0"/>
              <a:t>‹#›</a:t>
            </a:fld>
            <a:endParaRPr lang="en-GB"/>
          </a:p>
        </p:txBody>
      </p:sp>
    </p:spTree>
    <p:extLst>
      <p:ext uri="{BB962C8B-B14F-4D97-AF65-F5344CB8AC3E}">
        <p14:creationId xmlns:p14="http://schemas.microsoft.com/office/powerpoint/2010/main" val="37919782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F0431-587E-456C-B048-7F0367098F0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5DB7517-1D35-4C34-938D-6B3D9A537FE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EF008FF-55E7-43BB-B12C-9C6FCEA918AC}"/>
              </a:ext>
            </a:extLst>
          </p:cNvPr>
          <p:cNvSpPr>
            <a:spLocks noGrp="1"/>
          </p:cNvSpPr>
          <p:nvPr>
            <p:ph type="dt" sz="half" idx="10"/>
          </p:nvPr>
        </p:nvSpPr>
        <p:spPr/>
        <p:txBody>
          <a:bodyPr/>
          <a:lstStyle/>
          <a:p>
            <a:fld id="{E49EF015-2BD6-4569-AD7E-E8DB39A0EE88}" type="datetimeFigureOut">
              <a:rPr lang="en-GB" smtClean="0"/>
              <a:t>22/09/2021</a:t>
            </a:fld>
            <a:endParaRPr lang="en-GB"/>
          </a:p>
        </p:txBody>
      </p:sp>
      <p:sp>
        <p:nvSpPr>
          <p:cNvPr id="5" name="Footer Placeholder 4">
            <a:extLst>
              <a:ext uri="{FF2B5EF4-FFF2-40B4-BE49-F238E27FC236}">
                <a16:creationId xmlns:a16="http://schemas.microsoft.com/office/drawing/2014/main" id="{65012185-0E10-4361-B49A-F97219A97E7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A70FE45-2808-47E7-9703-5C7A2B3C48C0}"/>
              </a:ext>
            </a:extLst>
          </p:cNvPr>
          <p:cNvSpPr>
            <a:spLocks noGrp="1"/>
          </p:cNvSpPr>
          <p:nvPr>
            <p:ph type="sldNum" sz="quarter" idx="12"/>
          </p:nvPr>
        </p:nvSpPr>
        <p:spPr/>
        <p:txBody>
          <a:bodyPr/>
          <a:lstStyle/>
          <a:p>
            <a:fld id="{D26D95DE-9EB9-49EF-BB21-92C52A5D5B61}" type="slidenum">
              <a:rPr lang="en-GB" smtClean="0"/>
              <a:t>‹#›</a:t>
            </a:fld>
            <a:endParaRPr lang="en-GB"/>
          </a:p>
        </p:txBody>
      </p:sp>
    </p:spTree>
    <p:extLst>
      <p:ext uri="{BB962C8B-B14F-4D97-AF65-F5344CB8AC3E}">
        <p14:creationId xmlns:p14="http://schemas.microsoft.com/office/powerpoint/2010/main" val="156758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CC1D5-5979-4268-B70E-9D1F53B20AB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25FD38A-0417-46C0-8C8D-46E87B8E5B3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7999F7F-A434-495D-8962-A68775362A7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F936DDD-0838-4597-8AA0-F3EA6EEE065E}"/>
              </a:ext>
            </a:extLst>
          </p:cNvPr>
          <p:cNvSpPr>
            <a:spLocks noGrp="1"/>
          </p:cNvSpPr>
          <p:nvPr>
            <p:ph type="dt" sz="half" idx="10"/>
          </p:nvPr>
        </p:nvSpPr>
        <p:spPr/>
        <p:txBody>
          <a:bodyPr/>
          <a:lstStyle/>
          <a:p>
            <a:fld id="{E49EF015-2BD6-4569-AD7E-E8DB39A0EE88}" type="datetimeFigureOut">
              <a:rPr lang="en-GB" smtClean="0"/>
              <a:t>22/09/2021</a:t>
            </a:fld>
            <a:endParaRPr lang="en-GB"/>
          </a:p>
        </p:txBody>
      </p:sp>
      <p:sp>
        <p:nvSpPr>
          <p:cNvPr id="6" name="Footer Placeholder 5">
            <a:extLst>
              <a:ext uri="{FF2B5EF4-FFF2-40B4-BE49-F238E27FC236}">
                <a16:creationId xmlns:a16="http://schemas.microsoft.com/office/drawing/2014/main" id="{73FC6147-6FCD-4C60-A9BE-73B13FF9F4B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720EB8E-BF98-4064-84EE-3B5EF39505C2}"/>
              </a:ext>
            </a:extLst>
          </p:cNvPr>
          <p:cNvSpPr>
            <a:spLocks noGrp="1"/>
          </p:cNvSpPr>
          <p:nvPr>
            <p:ph type="sldNum" sz="quarter" idx="12"/>
          </p:nvPr>
        </p:nvSpPr>
        <p:spPr/>
        <p:txBody>
          <a:bodyPr/>
          <a:lstStyle/>
          <a:p>
            <a:fld id="{D26D95DE-9EB9-49EF-BB21-92C52A5D5B61}" type="slidenum">
              <a:rPr lang="en-GB" smtClean="0"/>
              <a:t>‹#›</a:t>
            </a:fld>
            <a:endParaRPr lang="en-GB"/>
          </a:p>
        </p:txBody>
      </p:sp>
    </p:spTree>
    <p:extLst>
      <p:ext uri="{BB962C8B-B14F-4D97-AF65-F5344CB8AC3E}">
        <p14:creationId xmlns:p14="http://schemas.microsoft.com/office/powerpoint/2010/main" val="15698328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8A8D58-DE13-4CE5-AC72-C2D9BE940B4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3858D53-2258-426A-A148-EFE28BC8AF4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3877A57-7148-4321-8452-B74A34ADB76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F7A143B-8610-4B72-83D3-95ABFD22A70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B3B6731-C9C6-4EF3-802F-74BBB00701A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875B772-7DFC-4967-B25F-1D53C58068EC}"/>
              </a:ext>
            </a:extLst>
          </p:cNvPr>
          <p:cNvSpPr>
            <a:spLocks noGrp="1"/>
          </p:cNvSpPr>
          <p:nvPr>
            <p:ph type="dt" sz="half" idx="10"/>
          </p:nvPr>
        </p:nvSpPr>
        <p:spPr/>
        <p:txBody>
          <a:bodyPr/>
          <a:lstStyle/>
          <a:p>
            <a:fld id="{E49EF015-2BD6-4569-AD7E-E8DB39A0EE88}" type="datetimeFigureOut">
              <a:rPr lang="en-GB" smtClean="0"/>
              <a:t>22/09/2021</a:t>
            </a:fld>
            <a:endParaRPr lang="en-GB"/>
          </a:p>
        </p:txBody>
      </p:sp>
      <p:sp>
        <p:nvSpPr>
          <p:cNvPr id="8" name="Footer Placeholder 7">
            <a:extLst>
              <a:ext uri="{FF2B5EF4-FFF2-40B4-BE49-F238E27FC236}">
                <a16:creationId xmlns:a16="http://schemas.microsoft.com/office/drawing/2014/main" id="{3DAAF3F1-A85C-453F-836F-980BB7BA7DD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329798C-66D3-40B7-959D-BCFEF52A22AA}"/>
              </a:ext>
            </a:extLst>
          </p:cNvPr>
          <p:cNvSpPr>
            <a:spLocks noGrp="1"/>
          </p:cNvSpPr>
          <p:nvPr>
            <p:ph type="sldNum" sz="quarter" idx="12"/>
          </p:nvPr>
        </p:nvSpPr>
        <p:spPr/>
        <p:txBody>
          <a:bodyPr/>
          <a:lstStyle/>
          <a:p>
            <a:fld id="{D26D95DE-9EB9-49EF-BB21-92C52A5D5B61}" type="slidenum">
              <a:rPr lang="en-GB" smtClean="0"/>
              <a:t>‹#›</a:t>
            </a:fld>
            <a:endParaRPr lang="en-GB"/>
          </a:p>
        </p:txBody>
      </p:sp>
    </p:spTree>
    <p:extLst>
      <p:ext uri="{BB962C8B-B14F-4D97-AF65-F5344CB8AC3E}">
        <p14:creationId xmlns:p14="http://schemas.microsoft.com/office/powerpoint/2010/main" val="2147917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2165A-33EF-4005-9F96-93743BD5D6A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4480710-8B77-4C28-864E-3F22A708AAEB}"/>
              </a:ext>
            </a:extLst>
          </p:cNvPr>
          <p:cNvSpPr>
            <a:spLocks noGrp="1"/>
          </p:cNvSpPr>
          <p:nvPr>
            <p:ph type="dt" sz="half" idx="10"/>
          </p:nvPr>
        </p:nvSpPr>
        <p:spPr/>
        <p:txBody>
          <a:bodyPr/>
          <a:lstStyle/>
          <a:p>
            <a:fld id="{E49EF015-2BD6-4569-AD7E-E8DB39A0EE88}" type="datetimeFigureOut">
              <a:rPr lang="en-GB" smtClean="0"/>
              <a:t>22/09/2021</a:t>
            </a:fld>
            <a:endParaRPr lang="en-GB"/>
          </a:p>
        </p:txBody>
      </p:sp>
      <p:sp>
        <p:nvSpPr>
          <p:cNvPr id="4" name="Footer Placeholder 3">
            <a:extLst>
              <a:ext uri="{FF2B5EF4-FFF2-40B4-BE49-F238E27FC236}">
                <a16:creationId xmlns:a16="http://schemas.microsoft.com/office/drawing/2014/main" id="{96E6CE57-02B0-4C9C-9AFB-19F48225AA7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5F289BD-30D4-48D8-97A2-7A3F90C82A7A}"/>
              </a:ext>
            </a:extLst>
          </p:cNvPr>
          <p:cNvSpPr>
            <a:spLocks noGrp="1"/>
          </p:cNvSpPr>
          <p:nvPr>
            <p:ph type="sldNum" sz="quarter" idx="12"/>
          </p:nvPr>
        </p:nvSpPr>
        <p:spPr/>
        <p:txBody>
          <a:bodyPr/>
          <a:lstStyle/>
          <a:p>
            <a:fld id="{D26D95DE-9EB9-49EF-BB21-92C52A5D5B61}" type="slidenum">
              <a:rPr lang="en-GB" smtClean="0"/>
              <a:t>‹#›</a:t>
            </a:fld>
            <a:endParaRPr lang="en-GB"/>
          </a:p>
        </p:txBody>
      </p:sp>
    </p:spTree>
    <p:extLst>
      <p:ext uri="{BB962C8B-B14F-4D97-AF65-F5344CB8AC3E}">
        <p14:creationId xmlns:p14="http://schemas.microsoft.com/office/powerpoint/2010/main" val="3584885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482F713-36D7-40F4-8AFA-0EEFF2718EF2}"/>
              </a:ext>
            </a:extLst>
          </p:cNvPr>
          <p:cNvSpPr>
            <a:spLocks noGrp="1"/>
          </p:cNvSpPr>
          <p:nvPr>
            <p:ph type="dt" sz="half" idx="10"/>
          </p:nvPr>
        </p:nvSpPr>
        <p:spPr/>
        <p:txBody>
          <a:bodyPr/>
          <a:lstStyle/>
          <a:p>
            <a:fld id="{E49EF015-2BD6-4569-AD7E-E8DB39A0EE88}" type="datetimeFigureOut">
              <a:rPr lang="en-GB" smtClean="0"/>
              <a:t>22/09/2021</a:t>
            </a:fld>
            <a:endParaRPr lang="en-GB"/>
          </a:p>
        </p:txBody>
      </p:sp>
      <p:sp>
        <p:nvSpPr>
          <p:cNvPr id="3" name="Footer Placeholder 2">
            <a:extLst>
              <a:ext uri="{FF2B5EF4-FFF2-40B4-BE49-F238E27FC236}">
                <a16:creationId xmlns:a16="http://schemas.microsoft.com/office/drawing/2014/main" id="{ED7B3A81-D7AC-48AE-8489-13CA735F4E5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88B64B1-E8A8-435E-8AC1-F3CE16CEEDA0}"/>
              </a:ext>
            </a:extLst>
          </p:cNvPr>
          <p:cNvSpPr>
            <a:spLocks noGrp="1"/>
          </p:cNvSpPr>
          <p:nvPr>
            <p:ph type="sldNum" sz="quarter" idx="12"/>
          </p:nvPr>
        </p:nvSpPr>
        <p:spPr/>
        <p:txBody>
          <a:bodyPr/>
          <a:lstStyle/>
          <a:p>
            <a:fld id="{D26D95DE-9EB9-49EF-BB21-92C52A5D5B61}" type="slidenum">
              <a:rPr lang="en-GB" smtClean="0"/>
              <a:t>‹#›</a:t>
            </a:fld>
            <a:endParaRPr lang="en-GB"/>
          </a:p>
        </p:txBody>
      </p:sp>
    </p:spTree>
    <p:extLst>
      <p:ext uri="{BB962C8B-B14F-4D97-AF65-F5344CB8AC3E}">
        <p14:creationId xmlns:p14="http://schemas.microsoft.com/office/powerpoint/2010/main" val="16204610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48644A-686C-4E64-B6C8-E7C7EE5F9CF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1E6DAE0-B56F-4887-BB49-8AD114ED5A7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1B6DA90-DE53-4347-97DC-2B9511A46B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4A7059-710F-450E-BB17-43B0CB0672B4}"/>
              </a:ext>
            </a:extLst>
          </p:cNvPr>
          <p:cNvSpPr>
            <a:spLocks noGrp="1"/>
          </p:cNvSpPr>
          <p:nvPr>
            <p:ph type="dt" sz="half" idx="10"/>
          </p:nvPr>
        </p:nvSpPr>
        <p:spPr/>
        <p:txBody>
          <a:bodyPr/>
          <a:lstStyle/>
          <a:p>
            <a:fld id="{E49EF015-2BD6-4569-AD7E-E8DB39A0EE88}" type="datetimeFigureOut">
              <a:rPr lang="en-GB" smtClean="0"/>
              <a:t>22/09/2021</a:t>
            </a:fld>
            <a:endParaRPr lang="en-GB"/>
          </a:p>
        </p:txBody>
      </p:sp>
      <p:sp>
        <p:nvSpPr>
          <p:cNvPr id="6" name="Footer Placeholder 5">
            <a:extLst>
              <a:ext uri="{FF2B5EF4-FFF2-40B4-BE49-F238E27FC236}">
                <a16:creationId xmlns:a16="http://schemas.microsoft.com/office/drawing/2014/main" id="{EFAE7DE4-0FA3-4E86-AF07-1C1A9A026D2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1509565-6753-4432-935A-6F7FA772BFE6}"/>
              </a:ext>
            </a:extLst>
          </p:cNvPr>
          <p:cNvSpPr>
            <a:spLocks noGrp="1"/>
          </p:cNvSpPr>
          <p:nvPr>
            <p:ph type="sldNum" sz="quarter" idx="12"/>
          </p:nvPr>
        </p:nvSpPr>
        <p:spPr/>
        <p:txBody>
          <a:bodyPr/>
          <a:lstStyle/>
          <a:p>
            <a:fld id="{D26D95DE-9EB9-49EF-BB21-92C52A5D5B61}" type="slidenum">
              <a:rPr lang="en-GB" smtClean="0"/>
              <a:t>‹#›</a:t>
            </a:fld>
            <a:endParaRPr lang="en-GB"/>
          </a:p>
        </p:txBody>
      </p:sp>
    </p:spTree>
    <p:extLst>
      <p:ext uri="{BB962C8B-B14F-4D97-AF65-F5344CB8AC3E}">
        <p14:creationId xmlns:p14="http://schemas.microsoft.com/office/powerpoint/2010/main" val="3895621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FC1D69-D399-48FF-8BF8-10F1390BFF9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8B327E4-AEFA-4EBA-9586-DD783DBCF98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6D71185-28C1-4A08-A1C0-B400240F74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BB317F4-05D1-46E4-AE4C-9272A3300D15}"/>
              </a:ext>
            </a:extLst>
          </p:cNvPr>
          <p:cNvSpPr>
            <a:spLocks noGrp="1"/>
          </p:cNvSpPr>
          <p:nvPr>
            <p:ph type="dt" sz="half" idx="10"/>
          </p:nvPr>
        </p:nvSpPr>
        <p:spPr/>
        <p:txBody>
          <a:bodyPr/>
          <a:lstStyle/>
          <a:p>
            <a:fld id="{E49EF015-2BD6-4569-AD7E-E8DB39A0EE88}" type="datetimeFigureOut">
              <a:rPr lang="en-GB" smtClean="0"/>
              <a:t>22/09/2021</a:t>
            </a:fld>
            <a:endParaRPr lang="en-GB"/>
          </a:p>
        </p:txBody>
      </p:sp>
      <p:sp>
        <p:nvSpPr>
          <p:cNvPr id="6" name="Footer Placeholder 5">
            <a:extLst>
              <a:ext uri="{FF2B5EF4-FFF2-40B4-BE49-F238E27FC236}">
                <a16:creationId xmlns:a16="http://schemas.microsoft.com/office/drawing/2014/main" id="{1A3E6AB4-10B4-4031-9BD3-96E2C705E57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C7428D2-ABB0-4881-B9BB-4D9E1534DFAE}"/>
              </a:ext>
            </a:extLst>
          </p:cNvPr>
          <p:cNvSpPr>
            <a:spLocks noGrp="1"/>
          </p:cNvSpPr>
          <p:nvPr>
            <p:ph type="sldNum" sz="quarter" idx="12"/>
          </p:nvPr>
        </p:nvSpPr>
        <p:spPr/>
        <p:txBody>
          <a:bodyPr/>
          <a:lstStyle/>
          <a:p>
            <a:fld id="{D26D95DE-9EB9-49EF-BB21-92C52A5D5B61}" type="slidenum">
              <a:rPr lang="en-GB" smtClean="0"/>
              <a:t>‹#›</a:t>
            </a:fld>
            <a:endParaRPr lang="en-GB"/>
          </a:p>
        </p:txBody>
      </p:sp>
    </p:spTree>
    <p:extLst>
      <p:ext uri="{BB962C8B-B14F-4D97-AF65-F5344CB8AC3E}">
        <p14:creationId xmlns:p14="http://schemas.microsoft.com/office/powerpoint/2010/main" val="1940706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23C8C5C-4D9B-49E5-A404-6EF9071008D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C269348-D091-4706-8F87-A2D496027DE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811EE61-F917-4E5D-92A6-D7CFF631966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9EF015-2BD6-4569-AD7E-E8DB39A0EE88}" type="datetimeFigureOut">
              <a:rPr lang="en-GB" smtClean="0"/>
              <a:t>22/09/2021</a:t>
            </a:fld>
            <a:endParaRPr lang="en-GB"/>
          </a:p>
        </p:txBody>
      </p:sp>
      <p:sp>
        <p:nvSpPr>
          <p:cNvPr id="5" name="Footer Placeholder 4">
            <a:extLst>
              <a:ext uri="{FF2B5EF4-FFF2-40B4-BE49-F238E27FC236}">
                <a16:creationId xmlns:a16="http://schemas.microsoft.com/office/drawing/2014/main" id="{38C4953F-A5CA-45FA-838C-CADC43D1432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5ADCE58B-883F-4AE5-87B0-F0D3F3D40E2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6D95DE-9EB9-49EF-BB21-92C52A5D5B61}" type="slidenum">
              <a:rPr lang="en-GB" smtClean="0"/>
              <a:t>‹#›</a:t>
            </a:fld>
            <a:endParaRPr lang="en-GB"/>
          </a:p>
        </p:txBody>
      </p:sp>
    </p:spTree>
    <p:extLst>
      <p:ext uri="{BB962C8B-B14F-4D97-AF65-F5344CB8AC3E}">
        <p14:creationId xmlns:p14="http://schemas.microsoft.com/office/powerpoint/2010/main" val="42016790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E443FD7-A66B-4AA0-872D-B088B9BC5F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C953462-4C8C-4B24-AE27-3FE29B841223}"/>
              </a:ext>
            </a:extLst>
          </p:cNvPr>
          <p:cNvSpPr>
            <a:spLocks noGrp="1"/>
          </p:cNvSpPr>
          <p:nvPr>
            <p:ph type="ctrTitle"/>
          </p:nvPr>
        </p:nvSpPr>
        <p:spPr>
          <a:xfrm>
            <a:off x="1094095" y="851517"/>
            <a:ext cx="5238466" cy="2991416"/>
          </a:xfrm>
        </p:spPr>
        <p:txBody>
          <a:bodyPr anchor="b">
            <a:normAutofit/>
          </a:bodyPr>
          <a:lstStyle/>
          <a:p>
            <a:pPr algn="l"/>
            <a:r>
              <a:rPr lang="en-GB" sz="5100" dirty="0"/>
              <a:t>BCS </a:t>
            </a:r>
            <a:br>
              <a:rPr lang="en-GB" sz="5100" dirty="0"/>
            </a:br>
            <a:r>
              <a:rPr lang="en-GB" sz="5100" dirty="0"/>
              <a:t>Green IT &amp; NetZero Member Event </a:t>
            </a:r>
          </a:p>
        </p:txBody>
      </p:sp>
      <p:sp>
        <p:nvSpPr>
          <p:cNvPr id="3" name="Subtitle 2">
            <a:extLst>
              <a:ext uri="{FF2B5EF4-FFF2-40B4-BE49-F238E27FC236}">
                <a16:creationId xmlns:a16="http://schemas.microsoft.com/office/drawing/2014/main" id="{8912C975-5A62-406A-80B0-BF8929FF63A0}"/>
              </a:ext>
            </a:extLst>
          </p:cNvPr>
          <p:cNvSpPr>
            <a:spLocks noGrp="1"/>
          </p:cNvSpPr>
          <p:nvPr>
            <p:ph type="subTitle" idx="1"/>
          </p:nvPr>
        </p:nvSpPr>
        <p:spPr>
          <a:xfrm>
            <a:off x="1094096" y="3842932"/>
            <a:ext cx="4167115" cy="2163551"/>
          </a:xfrm>
        </p:spPr>
        <p:txBody>
          <a:bodyPr anchor="t">
            <a:normAutofit/>
          </a:bodyPr>
          <a:lstStyle/>
          <a:p>
            <a:pPr algn="l"/>
            <a:endParaRPr lang="en-GB" dirty="0"/>
          </a:p>
          <a:p>
            <a:pPr algn="l"/>
            <a:r>
              <a:rPr lang="en-GB" dirty="0"/>
              <a:t>Brought to you by (X SG or X Branch or both) </a:t>
            </a:r>
          </a:p>
        </p:txBody>
      </p:sp>
      <p:sp>
        <p:nvSpPr>
          <p:cNvPr id="11" name="Freeform: Shape 10">
            <a:extLst>
              <a:ext uri="{FF2B5EF4-FFF2-40B4-BE49-F238E27FC236}">
                <a16:creationId xmlns:a16="http://schemas.microsoft.com/office/drawing/2014/main" id="{C04BE0EF-3561-49B4-9A29-F283168A9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10370" y="851518"/>
            <a:ext cx="6184806" cy="5154967"/>
          </a:xfrm>
          <a:custGeom>
            <a:avLst/>
            <a:gdLst>
              <a:gd name="connsiteX0" fmla="*/ 363179 w 6184806"/>
              <a:gd name="connsiteY0" fmla="*/ 3125191 h 5154967"/>
              <a:gd name="connsiteX1" fmla="*/ 898270 w 6184806"/>
              <a:gd name="connsiteY1" fmla="*/ 3125191 h 5154967"/>
              <a:gd name="connsiteX2" fmla="*/ 980326 w 6184806"/>
              <a:gd name="connsiteY2" fmla="*/ 3173551 h 5154967"/>
              <a:gd name="connsiteX3" fmla="*/ 1248448 w 6184806"/>
              <a:gd name="connsiteY3" fmla="*/ 3635277 h 5154967"/>
              <a:gd name="connsiteX4" fmla="*/ 1248448 w 6184806"/>
              <a:gd name="connsiteY4" fmla="*/ 3729695 h 5154967"/>
              <a:gd name="connsiteX5" fmla="*/ 980326 w 6184806"/>
              <a:gd name="connsiteY5" fmla="*/ 4191421 h 5154967"/>
              <a:gd name="connsiteX6" fmla="*/ 898270 w 6184806"/>
              <a:gd name="connsiteY6" fmla="*/ 4239781 h 5154967"/>
              <a:gd name="connsiteX7" fmla="*/ 363179 w 6184806"/>
              <a:gd name="connsiteY7" fmla="*/ 4239781 h 5154967"/>
              <a:gd name="connsiteX8" fmla="*/ 279969 w 6184806"/>
              <a:gd name="connsiteY8" fmla="*/ 4191421 h 5154967"/>
              <a:gd name="connsiteX9" fmla="*/ 13002 w 6184806"/>
              <a:gd name="connsiteY9" fmla="*/ 3729695 h 5154967"/>
              <a:gd name="connsiteX10" fmla="*/ 13002 w 6184806"/>
              <a:gd name="connsiteY10" fmla="*/ 3635277 h 5154967"/>
              <a:gd name="connsiteX11" fmla="*/ 279969 w 6184806"/>
              <a:gd name="connsiteY11" fmla="*/ 3173551 h 5154967"/>
              <a:gd name="connsiteX12" fmla="*/ 363179 w 6184806"/>
              <a:gd name="connsiteY12" fmla="*/ 3125191 h 5154967"/>
              <a:gd name="connsiteX13" fmla="*/ 2489721 w 6184806"/>
              <a:gd name="connsiteY13" fmla="*/ 570035 h 5154967"/>
              <a:gd name="connsiteX14" fmla="*/ 2764862 w 6184806"/>
              <a:gd name="connsiteY14" fmla="*/ 570035 h 5154967"/>
              <a:gd name="connsiteX15" fmla="*/ 2796959 w 6184806"/>
              <a:gd name="connsiteY15" fmla="*/ 570035 h 5154967"/>
              <a:gd name="connsiteX16" fmla="*/ 2827587 w 6184806"/>
              <a:gd name="connsiteY16" fmla="*/ 622777 h 5154967"/>
              <a:gd name="connsiteX17" fmla="*/ 2977604 w 6184806"/>
              <a:gd name="connsiteY17" fmla="*/ 881117 h 5154967"/>
              <a:gd name="connsiteX18" fmla="*/ 2977604 w 6184806"/>
              <a:gd name="connsiteY18" fmla="*/ 1025720 h 5154967"/>
              <a:gd name="connsiteX19" fmla="*/ 2566968 w 6184806"/>
              <a:gd name="connsiteY19" fmla="*/ 1732863 h 5154967"/>
              <a:gd name="connsiteX20" fmla="*/ 2441299 w 6184806"/>
              <a:gd name="connsiteY20" fmla="*/ 1806927 h 5154967"/>
              <a:gd name="connsiteX21" fmla="*/ 1621798 w 6184806"/>
              <a:gd name="connsiteY21" fmla="*/ 1806927 h 5154967"/>
              <a:gd name="connsiteX22" fmla="*/ 1583218 w 6184806"/>
              <a:gd name="connsiteY22" fmla="*/ 1801802 h 5154967"/>
              <a:gd name="connsiteX23" fmla="*/ 1556683 w 6184806"/>
              <a:gd name="connsiteY23" fmla="*/ 1790677 h 5154967"/>
              <a:gd name="connsiteX24" fmla="*/ 1572899 w 6184806"/>
              <a:gd name="connsiteY24" fmla="*/ 1762630 h 5154967"/>
              <a:gd name="connsiteX25" fmla="*/ 2147429 w 6184806"/>
              <a:gd name="connsiteY25" fmla="*/ 768968 h 5154967"/>
              <a:gd name="connsiteX26" fmla="*/ 2489721 w 6184806"/>
              <a:gd name="connsiteY26" fmla="*/ 570035 h 5154967"/>
              <a:gd name="connsiteX27" fmla="*/ 1573268 w 6184806"/>
              <a:gd name="connsiteY27" fmla="*/ 0 h 5154967"/>
              <a:gd name="connsiteX28" fmla="*/ 2497662 w 6184806"/>
              <a:gd name="connsiteY28" fmla="*/ 0 h 5154967"/>
              <a:gd name="connsiteX29" fmla="*/ 2639415 w 6184806"/>
              <a:gd name="connsiteY29" fmla="*/ 83546 h 5154967"/>
              <a:gd name="connsiteX30" fmla="*/ 2887862 w 6184806"/>
              <a:gd name="connsiteY30" fmla="*/ 511387 h 5154967"/>
              <a:gd name="connsiteX31" fmla="*/ 2915928 w 6184806"/>
              <a:gd name="connsiteY31" fmla="*/ 559720 h 5154967"/>
              <a:gd name="connsiteX32" fmla="*/ 2893844 w 6184806"/>
              <a:gd name="connsiteY32" fmla="*/ 559720 h 5154967"/>
              <a:gd name="connsiteX33" fmla="*/ 2789466 w 6184806"/>
              <a:gd name="connsiteY33" fmla="*/ 559720 h 5154967"/>
              <a:gd name="connsiteX34" fmla="*/ 2744122 w 6184806"/>
              <a:gd name="connsiteY34" fmla="*/ 481634 h 5154967"/>
              <a:gd name="connsiteX35" fmla="*/ 2570885 w 6184806"/>
              <a:gd name="connsiteY35" fmla="*/ 183309 h 5154967"/>
              <a:gd name="connsiteX36" fmla="*/ 2445216 w 6184806"/>
              <a:gd name="connsiteY36" fmla="*/ 109243 h 5154967"/>
              <a:gd name="connsiteX37" fmla="*/ 1625714 w 6184806"/>
              <a:gd name="connsiteY37" fmla="*/ 109243 h 5154967"/>
              <a:gd name="connsiteX38" fmla="*/ 1498276 w 6184806"/>
              <a:gd name="connsiteY38" fmla="*/ 183309 h 5154967"/>
              <a:gd name="connsiteX39" fmla="*/ 1089410 w 6184806"/>
              <a:gd name="connsiteY39" fmla="*/ 890450 h 5154967"/>
              <a:gd name="connsiteX40" fmla="*/ 1089410 w 6184806"/>
              <a:gd name="connsiteY40" fmla="*/ 1035054 h 5154967"/>
              <a:gd name="connsiteX41" fmla="*/ 1498276 w 6184806"/>
              <a:gd name="connsiteY41" fmla="*/ 1742196 h 5154967"/>
              <a:gd name="connsiteX42" fmla="*/ 1552039 w 6184806"/>
              <a:gd name="connsiteY42" fmla="*/ 1796422 h 5154967"/>
              <a:gd name="connsiteX43" fmla="*/ 1558260 w 6184806"/>
              <a:gd name="connsiteY43" fmla="*/ 1799029 h 5154967"/>
              <a:gd name="connsiteX44" fmla="*/ 1524911 w 6184806"/>
              <a:gd name="connsiteY44" fmla="*/ 1856707 h 5154967"/>
              <a:gd name="connsiteX45" fmla="*/ 1500108 w 6184806"/>
              <a:gd name="connsiteY45" fmla="*/ 1899604 h 5154967"/>
              <a:gd name="connsiteX46" fmla="*/ 1525834 w 6184806"/>
              <a:gd name="connsiteY46" fmla="*/ 1910390 h 5154967"/>
              <a:gd name="connsiteX47" fmla="*/ 1569352 w 6184806"/>
              <a:gd name="connsiteY47" fmla="*/ 1916170 h 5154967"/>
              <a:gd name="connsiteX48" fmla="*/ 2493745 w 6184806"/>
              <a:gd name="connsiteY48" fmla="*/ 1916170 h 5154967"/>
              <a:gd name="connsiteX49" fmla="*/ 2635498 w 6184806"/>
              <a:gd name="connsiteY49" fmla="*/ 1832627 h 5154967"/>
              <a:gd name="connsiteX50" fmla="*/ 3098693 w 6184806"/>
              <a:gd name="connsiteY50" fmla="*/ 1034974 h 5154967"/>
              <a:gd name="connsiteX51" fmla="*/ 3098693 w 6184806"/>
              <a:gd name="connsiteY51" fmla="*/ 871863 h 5154967"/>
              <a:gd name="connsiteX52" fmla="*/ 2945803 w 6184806"/>
              <a:gd name="connsiteY52" fmla="*/ 608576 h 5154967"/>
              <a:gd name="connsiteX53" fmla="*/ 2923422 w 6184806"/>
              <a:gd name="connsiteY53" fmla="*/ 570035 h 5154967"/>
              <a:gd name="connsiteX54" fmla="*/ 3027104 w 6184806"/>
              <a:gd name="connsiteY54" fmla="*/ 570035 h 5154967"/>
              <a:gd name="connsiteX55" fmla="*/ 4690846 w 6184806"/>
              <a:gd name="connsiteY55" fmla="*/ 570035 h 5154967"/>
              <a:gd name="connsiteX56" fmla="*/ 5028384 w 6184806"/>
              <a:gd name="connsiteY56" fmla="*/ 768968 h 5154967"/>
              <a:gd name="connsiteX57" fmla="*/ 6131323 w 6184806"/>
              <a:gd name="connsiteY57" fmla="*/ 2668304 h 5154967"/>
              <a:gd name="connsiteX58" fmla="*/ 6131323 w 6184806"/>
              <a:gd name="connsiteY58" fmla="*/ 3056698 h 5154967"/>
              <a:gd name="connsiteX59" fmla="*/ 5028384 w 6184806"/>
              <a:gd name="connsiteY59" fmla="*/ 4956035 h 5154967"/>
              <a:gd name="connsiteX60" fmla="*/ 4690846 w 6184806"/>
              <a:gd name="connsiteY60" fmla="*/ 5154967 h 5154967"/>
              <a:gd name="connsiteX61" fmla="*/ 2489721 w 6184806"/>
              <a:gd name="connsiteY61" fmla="*/ 5154967 h 5154967"/>
              <a:gd name="connsiteX62" fmla="*/ 2147429 w 6184806"/>
              <a:gd name="connsiteY62" fmla="*/ 4956035 h 5154967"/>
              <a:gd name="connsiteX63" fmla="*/ 1049243 w 6184806"/>
              <a:gd name="connsiteY63" fmla="*/ 3056698 h 5154967"/>
              <a:gd name="connsiteX64" fmla="*/ 1049243 w 6184806"/>
              <a:gd name="connsiteY64" fmla="*/ 2668304 h 5154967"/>
              <a:gd name="connsiteX65" fmla="*/ 1457007 w 6184806"/>
              <a:gd name="connsiteY65" fmla="*/ 1963067 h 5154967"/>
              <a:gd name="connsiteX66" fmla="*/ 1491373 w 6184806"/>
              <a:gd name="connsiteY66" fmla="*/ 1903634 h 5154967"/>
              <a:gd name="connsiteX67" fmla="*/ 1490164 w 6184806"/>
              <a:gd name="connsiteY67" fmla="*/ 1903127 h 5154967"/>
              <a:gd name="connsiteX68" fmla="*/ 1429519 w 6184806"/>
              <a:gd name="connsiteY68" fmla="*/ 1841960 h 5154967"/>
              <a:gd name="connsiteX69" fmla="*/ 968320 w 6184806"/>
              <a:gd name="connsiteY69" fmla="*/ 1044307 h 5154967"/>
              <a:gd name="connsiteX70" fmla="*/ 968320 w 6184806"/>
              <a:gd name="connsiteY70" fmla="*/ 881196 h 5154967"/>
              <a:gd name="connsiteX71" fmla="*/ 1429519 w 6184806"/>
              <a:gd name="connsiteY71" fmla="*/ 83546 h 5154967"/>
              <a:gd name="connsiteX72" fmla="*/ 1573268 w 6184806"/>
              <a:gd name="connsiteY72" fmla="*/ 0 h 5154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6184806" h="5154967">
                <a:moveTo>
                  <a:pt x="363179" y="3125191"/>
                </a:moveTo>
                <a:cubicBezTo>
                  <a:pt x="363179" y="3125191"/>
                  <a:pt x="363179" y="3125191"/>
                  <a:pt x="898270" y="3125191"/>
                </a:cubicBezTo>
                <a:cubicBezTo>
                  <a:pt x="931786" y="3125191"/>
                  <a:pt x="964145" y="3143614"/>
                  <a:pt x="980326" y="3173551"/>
                </a:cubicBezTo>
                <a:cubicBezTo>
                  <a:pt x="980326" y="3173551"/>
                  <a:pt x="980326" y="3173551"/>
                  <a:pt x="1248448" y="3635277"/>
                </a:cubicBezTo>
                <a:cubicBezTo>
                  <a:pt x="1265784" y="3664063"/>
                  <a:pt x="1265784" y="3700909"/>
                  <a:pt x="1248448" y="3729695"/>
                </a:cubicBezTo>
                <a:cubicBezTo>
                  <a:pt x="1248448" y="3729695"/>
                  <a:pt x="1248448" y="3729695"/>
                  <a:pt x="980326" y="4191421"/>
                </a:cubicBezTo>
                <a:cubicBezTo>
                  <a:pt x="964145" y="4221358"/>
                  <a:pt x="931786" y="4239781"/>
                  <a:pt x="898270" y="4239781"/>
                </a:cubicBezTo>
                <a:cubicBezTo>
                  <a:pt x="898270" y="4239781"/>
                  <a:pt x="898270" y="4239781"/>
                  <a:pt x="363179" y="4239781"/>
                </a:cubicBezTo>
                <a:cubicBezTo>
                  <a:pt x="328508" y="4239781"/>
                  <a:pt x="297305" y="4221358"/>
                  <a:pt x="279969" y="4191421"/>
                </a:cubicBezTo>
                <a:cubicBezTo>
                  <a:pt x="279969" y="4191421"/>
                  <a:pt x="279969" y="4191421"/>
                  <a:pt x="13002" y="3729695"/>
                </a:cubicBezTo>
                <a:cubicBezTo>
                  <a:pt x="-4334" y="3700909"/>
                  <a:pt x="-4334" y="3664063"/>
                  <a:pt x="13002" y="3635277"/>
                </a:cubicBezTo>
                <a:cubicBezTo>
                  <a:pt x="13002" y="3635277"/>
                  <a:pt x="13002" y="3635277"/>
                  <a:pt x="279969" y="3173551"/>
                </a:cubicBezTo>
                <a:cubicBezTo>
                  <a:pt x="297305" y="3143614"/>
                  <a:pt x="328508" y="3125191"/>
                  <a:pt x="363179" y="3125191"/>
                </a:cubicBezTo>
                <a:close/>
                <a:moveTo>
                  <a:pt x="2489721" y="570035"/>
                </a:moveTo>
                <a:cubicBezTo>
                  <a:pt x="2489721" y="570035"/>
                  <a:pt x="2489721" y="570035"/>
                  <a:pt x="2764862" y="570035"/>
                </a:cubicBezTo>
                <a:lnTo>
                  <a:pt x="2796959" y="570035"/>
                </a:lnTo>
                <a:lnTo>
                  <a:pt x="2827587" y="622777"/>
                </a:lnTo>
                <a:cubicBezTo>
                  <a:pt x="2870233" y="696217"/>
                  <a:pt x="2919858" y="781675"/>
                  <a:pt x="2977604" y="881117"/>
                </a:cubicBezTo>
                <a:cubicBezTo>
                  <a:pt x="3004153" y="925204"/>
                  <a:pt x="3004153" y="981634"/>
                  <a:pt x="2977604" y="1025720"/>
                </a:cubicBezTo>
                <a:cubicBezTo>
                  <a:pt x="2977604" y="1025720"/>
                  <a:pt x="2977604" y="1025720"/>
                  <a:pt x="2566968" y="1732863"/>
                </a:cubicBezTo>
                <a:cubicBezTo>
                  <a:pt x="2542188" y="1778712"/>
                  <a:pt x="2492629" y="1806927"/>
                  <a:pt x="2441299" y="1806927"/>
                </a:cubicBezTo>
                <a:cubicBezTo>
                  <a:pt x="2441299" y="1806927"/>
                  <a:pt x="2441299" y="1806927"/>
                  <a:pt x="1621798" y="1806927"/>
                </a:cubicBezTo>
                <a:cubicBezTo>
                  <a:pt x="1608523" y="1806927"/>
                  <a:pt x="1595580" y="1805163"/>
                  <a:pt x="1583218" y="1801802"/>
                </a:cubicBezTo>
                <a:lnTo>
                  <a:pt x="1556683" y="1790677"/>
                </a:lnTo>
                <a:lnTo>
                  <a:pt x="1572899" y="1762630"/>
                </a:lnTo>
                <a:cubicBezTo>
                  <a:pt x="1719523" y="1509042"/>
                  <a:pt x="1907201" y="1184448"/>
                  <a:pt x="2147429" y="768968"/>
                </a:cubicBezTo>
                <a:cubicBezTo>
                  <a:pt x="2218739" y="645819"/>
                  <a:pt x="2347099" y="570035"/>
                  <a:pt x="2489721" y="570035"/>
                </a:cubicBezTo>
                <a:close/>
                <a:moveTo>
                  <a:pt x="1573268" y="0"/>
                </a:moveTo>
                <a:cubicBezTo>
                  <a:pt x="1573268" y="0"/>
                  <a:pt x="1573268" y="0"/>
                  <a:pt x="2497662" y="0"/>
                </a:cubicBezTo>
                <a:cubicBezTo>
                  <a:pt x="2555561" y="0"/>
                  <a:pt x="2611463" y="31828"/>
                  <a:pt x="2639415" y="83546"/>
                </a:cubicBezTo>
                <a:cubicBezTo>
                  <a:pt x="2639415" y="83546"/>
                  <a:pt x="2639415" y="83546"/>
                  <a:pt x="2887862" y="511387"/>
                </a:cubicBezTo>
                <a:lnTo>
                  <a:pt x="2915928" y="559720"/>
                </a:lnTo>
                <a:lnTo>
                  <a:pt x="2893844" y="559720"/>
                </a:lnTo>
                <a:lnTo>
                  <a:pt x="2789466" y="559720"/>
                </a:lnTo>
                <a:lnTo>
                  <a:pt x="2744122" y="481634"/>
                </a:lnTo>
                <a:cubicBezTo>
                  <a:pt x="2570885" y="183309"/>
                  <a:pt x="2570885" y="183309"/>
                  <a:pt x="2570885" y="183309"/>
                </a:cubicBezTo>
                <a:cubicBezTo>
                  <a:pt x="2546104" y="137459"/>
                  <a:pt x="2496545" y="109243"/>
                  <a:pt x="2445216" y="109243"/>
                </a:cubicBezTo>
                <a:cubicBezTo>
                  <a:pt x="1625714" y="109243"/>
                  <a:pt x="1625714" y="109243"/>
                  <a:pt x="1625714" y="109243"/>
                </a:cubicBezTo>
                <a:cubicBezTo>
                  <a:pt x="1572615" y="109243"/>
                  <a:pt x="1524825" y="137459"/>
                  <a:pt x="1498276" y="183309"/>
                </a:cubicBezTo>
                <a:cubicBezTo>
                  <a:pt x="1089410" y="890450"/>
                  <a:pt x="1089410" y="890450"/>
                  <a:pt x="1089410" y="890450"/>
                </a:cubicBezTo>
                <a:cubicBezTo>
                  <a:pt x="1062860" y="934537"/>
                  <a:pt x="1062860" y="990967"/>
                  <a:pt x="1089410" y="1035054"/>
                </a:cubicBezTo>
                <a:cubicBezTo>
                  <a:pt x="1498276" y="1742196"/>
                  <a:pt x="1498276" y="1742196"/>
                  <a:pt x="1498276" y="1742196"/>
                </a:cubicBezTo>
                <a:cubicBezTo>
                  <a:pt x="1511551" y="1765121"/>
                  <a:pt x="1530135" y="1783637"/>
                  <a:pt x="1552039" y="1796422"/>
                </a:cubicBezTo>
                <a:lnTo>
                  <a:pt x="1558260" y="1799029"/>
                </a:lnTo>
                <a:lnTo>
                  <a:pt x="1524911" y="1856707"/>
                </a:lnTo>
                <a:lnTo>
                  <a:pt x="1500108" y="1899604"/>
                </a:lnTo>
                <a:lnTo>
                  <a:pt x="1525834" y="1910390"/>
                </a:lnTo>
                <a:cubicBezTo>
                  <a:pt x="1539779" y="1914181"/>
                  <a:pt x="1554378" y="1916170"/>
                  <a:pt x="1569352" y="1916170"/>
                </a:cubicBezTo>
                <a:cubicBezTo>
                  <a:pt x="2493745" y="1916170"/>
                  <a:pt x="2493745" y="1916170"/>
                  <a:pt x="2493745" y="1916170"/>
                </a:cubicBezTo>
                <a:cubicBezTo>
                  <a:pt x="2551645" y="1916170"/>
                  <a:pt x="2607546" y="1884345"/>
                  <a:pt x="2635498" y="1832627"/>
                </a:cubicBezTo>
                <a:cubicBezTo>
                  <a:pt x="3098693" y="1034974"/>
                  <a:pt x="3098693" y="1034974"/>
                  <a:pt x="3098693" y="1034974"/>
                </a:cubicBezTo>
                <a:cubicBezTo>
                  <a:pt x="3128641" y="985246"/>
                  <a:pt x="3128641" y="921593"/>
                  <a:pt x="3098693" y="871863"/>
                </a:cubicBezTo>
                <a:cubicBezTo>
                  <a:pt x="3040794" y="772157"/>
                  <a:pt x="2990132" y="684914"/>
                  <a:pt x="2945803" y="608576"/>
                </a:cubicBezTo>
                <a:lnTo>
                  <a:pt x="2923422" y="570035"/>
                </a:lnTo>
                <a:lnTo>
                  <a:pt x="3027104" y="570035"/>
                </a:lnTo>
                <a:cubicBezTo>
                  <a:pt x="3349535" y="570035"/>
                  <a:pt x="3865424" y="570035"/>
                  <a:pt x="4690846" y="570035"/>
                </a:cubicBezTo>
                <a:cubicBezTo>
                  <a:pt x="4828714" y="570035"/>
                  <a:pt x="4961827" y="645819"/>
                  <a:pt x="5028384" y="768968"/>
                </a:cubicBezTo>
                <a:cubicBezTo>
                  <a:pt x="5028384" y="768968"/>
                  <a:pt x="5028384" y="768968"/>
                  <a:pt x="6131323" y="2668304"/>
                </a:cubicBezTo>
                <a:cubicBezTo>
                  <a:pt x="6202634" y="2786717"/>
                  <a:pt x="6202634" y="2938285"/>
                  <a:pt x="6131323" y="3056698"/>
                </a:cubicBezTo>
                <a:cubicBezTo>
                  <a:pt x="6131323" y="3056698"/>
                  <a:pt x="6131323" y="3056698"/>
                  <a:pt x="5028384" y="4956035"/>
                </a:cubicBezTo>
                <a:cubicBezTo>
                  <a:pt x="4961827" y="5079184"/>
                  <a:pt x="4828714" y="5154967"/>
                  <a:pt x="4690846" y="5154967"/>
                </a:cubicBezTo>
                <a:cubicBezTo>
                  <a:pt x="4690846" y="5154967"/>
                  <a:pt x="4690846" y="5154967"/>
                  <a:pt x="2489721" y="5154967"/>
                </a:cubicBezTo>
                <a:cubicBezTo>
                  <a:pt x="2347099" y="5154967"/>
                  <a:pt x="2218739" y="5079184"/>
                  <a:pt x="2147429" y="4956035"/>
                </a:cubicBezTo>
                <a:cubicBezTo>
                  <a:pt x="2147429" y="4956035"/>
                  <a:pt x="2147429" y="4956035"/>
                  <a:pt x="1049243" y="3056698"/>
                </a:cubicBezTo>
                <a:cubicBezTo>
                  <a:pt x="977932" y="2938285"/>
                  <a:pt x="977932" y="2786717"/>
                  <a:pt x="1049243" y="2668304"/>
                </a:cubicBezTo>
                <a:cubicBezTo>
                  <a:pt x="1049243" y="2668304"/>
                  <a:pt x="1049243" y="2668304"/>
                  <a:pt x="1457007" y="1963067"/>
                </a:cubicBezTo>
                <a:lnTo>
                  <a:pt x="1491373" y="1903634"/>
                </a:lnTo>
                <a:lnTo>
                  <a:pt x="1490164" y="1903127"/>
                </a:lnTo>
                <a:cubicBezTo>
                  <a:pt x="1465456" y="1888705"/>
                  <a:pt x="1444493" y="1867820"/>
                  <a:pt x="1429519" y="1841960"/>
                </a:cubicBezTo>
                <a:cubicBezTo>
                  <a:pt x="1429519" y="1841960"/>
                  <a:pt x="1429519" y="1841960"/>
                  <a:pt x="968320" y="1044307"/>
                </a:cubicBezTo>
                <a:cubicBezTo>
                  <a:pt x="938371" y="994579"/>
                  <a:pt x="938371" y="930926"/>
                  <a:pt x="968320" y="881196"/>
                </a:cubicBezTo>
                <a:cubicBezTo>
                  <a:pt x="968320" y="881196"/>
                  <a:pt x="968320" y="881196"/>
                  <a:pt x="1429519" y="83546"/>
                </a:cubicBezTo>
                <a:cubicBezTo>
                  <a:pt x="1459466" y="31828"/>
                  <a:pt x="1513373" y="0"/>
                  <a:pt x="1573268" y="0"/>
                </a:cubicBez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Picture 3" descr="Shape&#10;&#10;Description automatically generated with medium confidence">
            <a:extLst>
              <a:ext uri="{FF2B5EF4-FFF2-40B4-BE49-F238E27FC236}">
                <a16:creationId xmlns:a16="http://schemas.microsoft.com/office/drawing/2014/main" id="{22573C60-D702-40BD-B305-F44F3AF73BC0}"/>
              </a:ext>
            </a:extLst>
          </p:cNvPr>
          <p:cNvPicPr>
            <a:picLocks noChangeAspect="1"/>
          </p:cNvPicPr>
          <p:nvPr/>
        </p:nvPicPr>
        <p:blipFill>
          <a:blip r:embed="rId2"/>
          <a:stretch>
            <a:fillRect/>
          </a:stretch>
        </p:blipFill>
        <p:spPr>
          <a:xfrm>
            <a:off x="7853236" y="2129307"/>
            <a:ext cx="2573866" cy="3217333"/>
          </a:xfrm>
          <a:prstGeom prst="rect">
            <a:avLst/>
          </a:prstGeom>
        </p:spPr>
      </p:pic>
    </p:spTree>
    <p:extLst>
      <p:ext uri="{BB962C8B-B14F-4D97-AF65-F5344CB8AC3E}">
        <p14:creationId xmlns:p14="http://schemas.microsoft.com/office/powerpoint/2010/main" val="11199812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CEE0C-4D93-44BC-8349-AB225EB9C5ED}"/>
              </a:ext>
            </a:extLst>
          </p:cNvPr>
          <p:cNvSpPr>
            <a:spLocks noGrp="1"/>
          </p:cNvSpPr>
          <p:nvPr>
            <p:ph type="title"/>
          </p:nvPr>
        </p:nvSpPr>
        <p:spPr/>
        <p:txBody>
          <a:bodyPr/>
          <a:lstStyle/>
          <a:p>
            <a:r>
              <a:rPr lang="en-GB" dirty="0"/>
              <a:t>			What is Green IT? 	</a:t>
            </a:r>
          </a:p>
        </p:txBody>
      </p:sp>
      <p:sp>
        <p:nvSpPr>
          <p:cNvPr id="3" name="Content Placeholder 2">
            <a:extLst>
              <a:ext uri="{FF2B5EF4-FFF2-40B4-BE49-F238E27FC236}">
                <a16:creationId xmlns:a16="http://schemas.microsoft.com/office/drawing/2014/main" id="{2C1E8953-AFF0-4B70-A83E-9F503B6F7B83}"/>
              </a:ext>
            </a:extLst>
          </p:cNvPr>
          <p:cNvSpPr>
            <a:spLocks noGrp="1"/>
          </p:cNvSpPr>
          <p:nvPr>
            <p:ph idx="1"/>
          </p:nvPr>
        </p:nvSpPr>
        <p:spPr/>
        <p:txBody>
          <a:bodyPr/>
          <a:lstStyle/>
          <a:p>
            <a:endParaRPr lang="en-GB" dirty="0"/>
          </a:p>
          <a:p>
            <a:endParaRPr lang="en-GB" dirty="0"/>
          </a:p>
          <a:p>
            <a:r>
              <a:rPr lang="en-GB" dirty="0"/>
              <a:t>This section is for your SG/Branch to determine what Green IT means to you? </a:t>
            </a:r>
          </a:p>
          <a:p>
            <a:r>
              <a:rPr lang="en-GB" dirty="0"/>
              <a:t>How is it defined by your specialism/ what does it mean in terms of your location?</a:t>
            </a:r>
          </a:p>
        </p:txBody>
      </p:sp>
      <p:pic>
        <p:nvPicPr>
          <p:cNvPr id="4" name="Picture 3">
            <a:extLst>
              <a:ext uri="{FF2B5EF4-FFF2-40B4-BE49-F238E27FC236}">
                <a16:creationId xmlns:a16="http://schemas.microsoft.com/office/drawing/2014/main" id="{0A140C25-53E0-4324-B307-C8FAA2FDF0C9}"/>
              </a:ext>
            </a:extLst>
          </p:cNvPr>
          <p:cNvPicPr>
            <a:picLocks noChangeAspect="1"/>
          </p:cNvPicPr>
          <p:nvPr/>
        </p:nvPicPr>
        <p:blipFill>
          <a:blip r:embed="rId2"/>
          <a:stretch>
            <a:fillRect/>
          </a:stretch>
        </p:blipFill>
        <p:spPr>
          <a:xfrm>
            <a:off x="119826" y="148674"/>
            <a:ext cx="1680399" cy="2102490"/>
          </a:xfrm>
          <a:prstGeom prst="rect">
            <a:avLst/>
          </a:prstGeom>
        </p:spPr>
      </p:pic>
    </p:spTree>
    <p:extLst>
      <p:ext uri="{BB962C8B-B14F-4D97-AF65-F5344CB8AC3E}">
        <p14:creationId xmlns:p14="http://schemas.microsoft.com/office/powerpoint/2010/main" val="4345479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C55E7-100D-434A-8381-30F30BAE77A8}"/>
              </a:ext>
            </a:extLst>
          </p:cNvPr>
          <p:cNvSpPr>
            <a:spLocks noGrp="1"/>
          </p:cNvSpPr>
          <p:nvPr>
            <p:ph type="title"/>
          </p:nvPr>
        </p:nvSpPr>
        <p:spPr/>
        <p:txBody>
          <a:bodyPr/>
          <a:lstStyle/>
          <a:p>
            <a:r>
              <a:rPr lang="en-GB" dirty="0"/>
              <a:t>			Key Questions </a:t>
            </a:r>
          </a:p>
        </p:txBody>
      </p:sp>
      <p:sp>
        <p:nvSpPr>
          <p:cNvPr id="3" name="Content Placeholder 2">
            <a:extLst>
              <a:ext uri="{FF2B5EF4-FFF2-40B4-BE49-F238E27FC236}">
                <a16:creationId xmlns:a16="http://schemas.microsoft.com/office/drawing/2014/main" id="{62D2EF87-37F2-432A-A238-CB117077BA52}"/>
              </a:ext>
            </a:extLst>
          </p:cNvPr>
          <p:cNvSpPr>
            <a:spLocks noGrp="1"/>
          </p:cNvSpPr>
          <p:nvPr>
            <p:ph idx="1"/>
          </p:nvPr>
        </p:nvSpPr>
        <p:spPr/>
        <p:txBody>
          <a:bodyPr/>
          <a:lstStyle/>
          <a:p>
            <a:pPr marL="514350" indent="-514350">
              <a:buAutoNum type="arabicPeriod"/>
            </a:pPr>
            <a:endParaRPr lang="en-GB" dirty="0"/>
          </a:p>
          <a:p>
            <a:pPr marL="514350" indent="-514350">
              <a:buAutoNum type="arabicPeriod"/>
            </a:pPr>
            <a:endParaRPr lang="en-GB" dirty="0"/>
          </a:p>
          <a:p>
            <a:pPr marL="514350" indent="-514350">
              <a:buAutoNum type="arabicPeriod"/>
            </a:pPr>
            <a:r>
              <a:rPr lang="en-GB" dirty="0"/>
              <a:t>How can digital help accelerate green initiatives? </a:t>
            </a:r>
          </a:p>
          <a:p>
            <a:pPr marL="0" indent="0">
              <a:buNone/>
            </a:pPr>
            <a:endParaRPr lang="en-GB" dirty="0"/>
          </a:p>
          <a:p>
            <a:pPr marL="0" indent="0">
              <a:buNone/>
            </a:pPr>
            <a:r>
              <a:rPr lang="en-GB" dirty="0"/>
              <a:t>2.   How can your IT specialism best contribute to achieving NetZero by      2050? </a:t>
            </a:r>
          </a:p>
        </p:txBody>
      </p:sp>
      <p:pic>
        <p:nvPicPr>
          <p:cNvPr id="4" name="Picture 3">
            <a:extLst>
              <a:ext uri="{FF2B5EF4-FFF2-40B4-BE49-F238E27FC236}">
                <a16:creationId xmlns:a16="http://schemas.microsoft.com/office/drawing/2014/main" id="{06BC2B6E-B718-407F-95A3-3897B45361DE}"/>
              </a:ext>
            </a:extLst>
          </p:cNvPr>
          <p:cNvPicPr>
            <a:picLocks noChangeAspect="1"/>
          </p:cNvPicPr>
          <p:nvPr/>
        </p:nvPicPr>
        <p:blipFill>
          <a:blip r:embed="rId2"/>
          <a:stretch>
            <a:fillRect/>
          </a:stretch>
        </p:blipFill>
        <p:spPr>
          <a:xfrm>
            <a:off x="159051" y="148674"/>
            <a:ext cx="1662605" cy="2080226"/>
          </a:xfrm>
          <a:prstGeom prst="rect">
            <a:avLst/>
          </a:prstGeom>
        </p:spPr>
      </p:pic>
    </p:spTree>
    <p:extLst>
      <p:ext uri="{BB962C8B-B14F-4D97-AF65-F5344CB8AC3E}">
        <p14:creationId xmlns:p14="http://schemas.microsoft.com/office/powerpoint/2010/main" val="27180585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6EFF6-220E-4536-8AEB-5BDFD97A511B}"/>
              </a:ext>
            </a:extLst>
          </p:cNvPr>
          <p:cNvSpPr>
            <a:spLocks noGrp="1"/>
          </p:cNvSpPr>
          <p:nvPr>
            <p:ph type="title"/>
          </p:nvPr>
        </p:nvSpPr>
        <p:spPr/>
        <p:txBody>
          <a:bodyPr/>
          <a:lstStyle/>
          <a:p>
            <a:r>
              <a:rPr lang="en-GB" dirty="0"/>
              <a:t>		How does Green IT affect our 				Specialism/Location/ both?</a:t>
            </a:r>
          </a:p>
        </p:txBody>
      </p:sp>
      <p:sp>
        <p:nvSpPr>
          <p:cNvPr id="3" name="Content Placeholder 2">
            <a:extLst>
              <a:ext uri="{FF2B5EF4-FFF2-40B4-BE49-F238E27FC236}">
                <a16:creationId xmlns:a16="http://schemas.microsoft.com/office/drawing/2014/main" id="{017FC493-6A89-47BA-9809-0837A6732570}"/>
              </a:ext>
            </a:extLst>
          </p:cNvPr>
          <p:cNvSpPr>
            <a:spLocks noGrp="1"/>
          </p:cNvSpPr>
          <p:nvPr>
            <p:ph idx="1"/>
          </p:nvPr>
        </p:nvSpPr>
        <p:spPr/>
        <p:txBody>
          <a:bodyPr/>
          <a:lstStyle/>
          <a:p>
            <a:endParaRPr lang="en-GB" dirty="0"/>
          </a:p>
          <a:p>
            <a:endParaRPr lang="en-GB" dirty="0"/>
          </a:p>
          <a:p>
            <a:r>
              <a:rPr lang="en-GB" dirty="0"/>
              <a:t>We need to identify how it affects you SG’s Specialism/branches location as Green IT will have different implications for different aspects for IT. </a:t>
            </a:r>
          </a:p>
        </p:txBody>
      </p:sp>
      <p:pic>
        <p:nvPicPr>
          <p:cNvPr id="4" name="Picture 3">
            <a:extLst>
              <a:ext uri="{FF2B5EF4-FFF2-40B4-BE49-F238E27FC236}">
                <a16:creationId xmlns:a16="http://schemas.microsoft.com/office/drawing/2014/main" id="{611317F7-8319-46F1-B631-DE6CA23511C5}"/>
              </a:ext>
            </a:extLst>
          </p:cNvPr>
          <p:cNvPicPr>
            <a:picLocks noChangeAspect="1"/>
          </p:cNvPicPr>
          <p:nvPr/>
        </p:nvPicPr>
        <p:blipFill>
          <a:blip r:embed="rId2"/>
          <a:stretch>
            <a:fillRect/>
          </a:stretch>
        </p:blipFill>
        <p:spPr>
          <a:xfrm>
            <a:off x="144764" y="148674"/>
            <a:ext cx="1776758" cy="2223052"/>
          </a:xfrm>
          <a:prstGeom prst="rect">
            <a:avLst/>
          </a:prstGeom>
        </p:spPr>
      </p:pic>
    </p:spTree>
    <p:extLst>
      <p:ext uri="{BB962C8B-B14F-4D97-AF65-F5344CB8AC3E}">
        <p14:creationId xmlns:p14="http://schemas.microsoft.com/office/powerpoint/2010/main" val="14034154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6C5F44-09A9-43EF-8540-19C11F6F8C30}"/>
              </a:ext>
            </a:extLst>
          </p:cNvPr>
          <p:cNvSpPr>
            <a:spLocks noGrp="1"/>
          </p:cNvSpPr>
          <p:nvPr>
            <p:ph type="title"/>
          </p:nvPr>
        </p:nvSpPr>
        <p:spPr/>
        <p:txBody>
          <a:bodyPr/>
          <a:lstStyle/>
          <a:p>
            <a:r>
              <a:rPr lang="en-GB" dirty="0"/>
              <a:t>	What is the current lie of the land in our 	specialism/location/both?</a:t>
            </a:r>
          </a:p>
        </p:txBody>
      </p:sp>
      <p:sp>
        <p:nvSpPr>
          <p:cNvPr id="3" name="Content Placeholder 2">
            <a:extLst>
              <a:ext uri="{FF2B5EF4-FFF2-40B4-BE49-F238E27FC236}">
                <a16:creationId xmlns:a16="http://schemas.microsoft.com/office/drawing/2014/main" id="{CA7E726F-FAAE-4661-82D1-0566AFF27A96}"/>
              </a:ext>
            </a:extLst>
          </p:cNvPr>
          <p:cNvSpPr>
            <a:spLocks noGrp="1"/>
          </p:cNvSpPr>
          <p:nvPr>
            <p:ph idx="1"/>
          </p:nvPr>
        </p:nvSpPr>
        <p:spPr/>
        <p:txBody>
          <a:bodyPr/>
          <a:lstStyle/>
          <a:p>
            <a:endParaRPr lang="en-GB" dirty="0"/>
          </a:p>
          <a:p>
            <a:r>
              <a:rPr lang="en-GB" dirty="0"/>
              <a:t>This is a good place to have a discussion potentially with anyone involved in your Green IT event about what is currently happening within your section of IT or location around Green IT and what that is providing the industry with – or indeed without.</a:t>
            </a:r>
          </a:p>
          <a:p>
            <a:r>
              <a:rPr lang="en-GB" dirty="0"/>
              <a:t>Providing this information in your one pager to BCS is important as we want to know which areas of IT are lacking in sustainability and the resources to move forward, especially following COP 26.</a:t>
            </a:r>
          </a:p>
          <a:p>
            <a:endParaRPr lang="en-GB" dirty="0"/>
          </a:p>
        </p:txBody>
      </p:sp>
      <p:pic>
        <p:nvPicPr>
          <p:cNvPr id="4" name="Picture 3">
            <a:extLst>
              <a:ext uri="{FF2B5EF4-FFF2-40B4-BE49-F238E27FC236}">
                <a16:creationId xmlns:a16="http://schemas.microsoft.com/office/drawing/2014/main" id="{720D1760-2A7F-4BBE-9522-2D12298705D2}"/>
              </a:ext>
            </a:extLst>
          </p:cNvPr>
          <p:cNvPicPr>
            <a:picLocks noChangeAspect="1"/>
          </p:cNvPicPr>
          <p:nvPr/>
        </p:nvPicPr>
        <p:blipFill>
          <a:blip r:embed="rId2"/>
          <a:stretch>
            <a:fillRect/>
          </a:stretch>
        </p:blipFill>
        <p:spPr>
          <a:xfrm>
            <a:off x="151908" y="147879"/>
            <a:ext cx="1566138" cy="1959528"/>
          </a:xfrm>
          <a:prstGeom prst="rect">
            <a:avLst/>
          </a:prstGeom>
        </p:spPr>
      </p:pic>
    </p:spTree>
    <p:extLst>
      <p:ext uri="{BB962C8B-B14F-4D97-AF65-F5344CB8AC3E}">
        <p14:creationId xmlns:p14="http://schemas.microsoft.com/office/powerpoint/2010/main" val="18794847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237</Words>
  <Application>Microsoft Office PowerPoint</Application>
  <PresentationFormat>Widescreen</PresentationFormat>
  <Paragraphs>22</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BCS  Green IT &amp; NetZero Member Event </vt:lpstr>
      <vt:lpstr>   What is Green IT?  </vt:lpstr>
      <vt:lpstr>   Key Questions </vt:lpstr>
      <vt:lpstr>  How does Green IT affect our     Specialism/Location/ both?</vt:lpstr>
      <vt:lpstr> What is the current lie of the land in our  specialism/location/both?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BCS  Green IT &amp; Netzero Member Event</dc:title>
  <dc:creator>Jenna Griffin</dc:creator>
  <cp:lastModifiedBy>Arnoldis Nyamande</cp:lastModifiedBy>
  <cp:revision>5</cp:revision>
  <dcterms:created xsi:type="dcterms:W3CDTF">2021-08-23T13:39:05Z</dcterms:created>
  <dcterms:modified xsi:type="dcterms:W3CDTF">2021-09-22T13:22:24Z</dcterms:modified>
</cp:coreProperties>
</file>