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handoutMasterIdLst>
    <p:handoutMasterId r:id="rId15"/>
  </p:handoutMasterIdLst>
  <p:sldIdLst>
    <p:sldId id="256" r:id="rId5"/>
    <p:sldId id="265" r:id="rId6"/>
    <p:sldId id="266" r:id="rId7"/>
    <p:sldId id="259" r:id="rId8"/>
    <p:sldId id="267" r:id="rId9"/>
    <p:sldId id="261" r:id="rId10"/>
    <p:sldId id="269" r:id="rId11"/>
    <p:sldId id="270" r:id="rId12"/>
    <p:sldId id="271" r:id="rId13"/>
  </p:sldIdLst>
  <p:sldSz cx="12192000" cy="6858000"/>
  <p:notesSz cx="18288000" cy="13004800"/>
  <p:defaultTextStyle>
    <a:defPPr>
      <a:defRPr kern="0"/>
    </a:defPPr>
  </p:defaultTextStyle>
  <p:extLst>
    <p:ext uri="{EFAFB233-063F-42B5-8137-9DF3F51BA10A}">
      <p15:sldGuideLst xmlns:p15="http://schemas.microsoft.com/office/powerpoint/2012/main">
        <p15:guide id="1" orient="horz" pos="1519" userDrawn="1">
          <p15:clr>
            <a:srgbClr val="A4A3A4"/>
          </p15:clr>
        </p15:guide>
        <p15:guide id="2" pos="14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C40"/>
    <a:srgbClr val="0F36A6"/>
    <a:srgbClr val="FEC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3BC79-04E2-4F9C-9948-0B5A2EA17899}" v="1" dt="2025-01-23T18:10:50.5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6" autoAdjust="0"/>
  </p:normalViewPr>
  <p:slideViewPr>
    <p:cSldViewPr snapToGrid="0">
      <p:cViewPr varScale="1">
        <p:scale>
          <a:sx n="74" d="100"/>
          <a:sy n="74" d="100"/>
        </p:scale>
        <p:origin x="920" y="64"/>
      </p:cViewPr>
      <p:guideLst>
        <p:guide orient="horz" pos="1519"/>
        <p:guide pos="14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0A7767-7286-4B07-6FDA-876B440C7DB4}"/>
              </a:ext>
            </a:extLst>
          </p:cNvPr>
          <p:cNvSpPr>
            <a:spLocks noGrp="1"/>
          </p:cNvSpPr>
          <p:nvPr>
            <p:ph type="hdr" sz="quarter"/>
          </p:nvPr>
        </p:nvSpPr>
        <p:spPr>
          <a:xfrm>
            <a:off x="0" y="0"/>
            <a:ext cx="7924800" cy="6524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00A43B-AEC0-A625-ED7A-9F1B51957392}"/>
              </a:ext>
            </a:extLst>
          </p:cNvPr>
          <p:cNvSpPr>
            <a:spLocks noGrp="1"/>
          </p:cNvSpPr>
          <p:nvPr>
            <p:ph type="dt" sz="quarter" idx="1"/>
          </p:nvPr>
        </p:nvSpPr>
        <p:spPr>
          <a:xfrm>
            <a:off x="10358438" y="0"/>
            <a:ext cx="7924800" cy="652463"/>
          </a:xfrm>
          <a:prstGeom prst="rect">
            <a:avLst/>
          </a:prstGeom>
        </p:spPr>
        <p:txBody>
          <a:bodyPr vert="horz" lIns="91440" tIns="45720" rIns="91440" bIns="45720" rtlCol="0"/>
          <a:lstStyle>
            <a:lvl1pPr algn="r">
              <a:defRPr sz="1200"/>
            </a:lvl1pPr>
          </a:lstStyle>
          <a:p>
            <a:fld id="{6EFC8E34-9901-5D4D-9F42-63BC36B2F0A2}" type="datetimeFigureOut">
              <a:rPr lang="en-US" smtClean="0"/>
              <a:t>1/23/2025</a:t>
            </a:fld>
            <a:endParaRPr lang="en-US"/>
          </a:p>
        </p:txBody>
      </p:sp>
      <p:sp>
        <p:nvSpPr>
          <p:cNvPr id="4" name="Footer Placeholder 3">
            <a:extLst>
              <a:ext uri="{FF2B5EF4-FFF2-40B4-BE49-F238E27FC236}">
                <a16:creationId xmlns:a16="http://schemas.microsoft.com/office/drawing/2014/main" id="{6065C351-56FA-E73A-5A83-27B55D65E0E0}"/>
              </a:ext>
            </a:extLst>
          </p:cNvPr>
          <p:cNvSpPr>
            <a:spLocks noGrp="1"/>
          </p:cNvSpPr>
          <p:nvPr>
            <p:ph type="ftr" sz="quarter" idx="2"/>
          </p:nvPr>
        </p:nvSpPr>
        <p:spPr>
          <a:xfrm>
            <a:off x="0" y="12352338"/>
            <a:ext cx="7924800" cy="652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6997D7-C205-1CD0-BE84-07FF89F3DFAF}"/>
              </a:ext>
            </a:extLst>
          </p:cNvPr>
          <p:cNvSpPr>
            <a:spLocks noGrp="1"/>
          </p:cNvSpPr>
          <p:nvPr>
            <p:ph type="sldNum" sz="quarter" idx="3"/>
          </p:nvPr>
        </p:nvSpPr>
        <p:spPr>
          <a:xfrm>
            <a:off x="10358438" y="12352338"/>
            <a:ext cx="7924800" cy="652462"/>
          </a:xfrm>
          <a:prstGeom prst="rect">
            <a:avLst/>
          </a:prstGeom>
        </p:spPr>
        <p:txBody>
          <a:bodyPr vert="horz" lIns="91440" tIns="45720" rIns="91440" bIns="45720" rtlCol="0" anchor="b"/>
          <a:lstStyle>
            <a:lvl1pPr algn="r">
              <a:defRPr sz="1200"/>
            </a:lvl1pPr>
          </a:lstStyle>
          <a:p>
            <a:fld id="{0695E7EF-95B3-0A4D-A8DE-B3F8D0A28F25}" type="slidenum">
              <a:rPr lang="en-US" smtClean="0"/>
              <a:t>‹#›</a:t>
            </a:fld>
            <a:endParaRPr lang="en-US"/>
          </a:p>
        </p:txBody>
      </p:sp>
    </p:spTree>
    <p:extLst>
      <p:ext uri="{BB962C8B-B14F-4D97-AF65-F5344CB8AC3E}">
        <p14:creationId xmlns:p14="http://schemas.microsoft.com/office/powerpoint/2010/main" val="364141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6524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0358438" y="0"/>
            <a:ext cx="7924800" cy="652463"/>
          </a:xfrm>
          <a:prstGeom prst="rect">
            <a:avLst/>
          </a:prstGeom>
        </p:spPr>
        <p:txBody>
          <a:bodyPr vert="horz" lIns="91440" tIns="45720" rIns="91440" bIns="45720" rtlCol="0"/>
          <a:lstStyle>
            <a:lvl1pPr algn="r">
              <a:defRPr sz="1200"/>
            </a:lvl1pPr>
          </a:lstStyle>
          <a:p>
            <a:fld id="{4AEDEB2E-56E1-470B-85BA-8F6AB7B0E834}" type="datetimeFigureOut">
              <a:rPr lang="en-GB" smtClean="0"/>
              <a:t>23/01/2025</a:t>
            </a:fld>
            <a:endParaRPr lang="en-GB"/>
          </a:p>
        </p:txBody>
      </p:sp>
      <p:sp>
        <p:nvSpPr>
          <p:cNvPr id="4" name="Slide Image Placeholder 3"/>
          <p:cNvSpPr>
            <a:spLocks noGrp="1" noRot="1" noChangeAspect="1"/>
          </p:cNvSpPr>
          <p:nvPr>
            <p:ph type="sldImg" idx="2"/>
          </p:nvPr>
        </p:nvSpPr>
        <p:spPr>
          <a:xfrm>
            <a:off x="6057900" y="1625600"/>
            <a:ext cx="6172200" cy="43894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828800" y="6257925"/>
            <a:ext cx="14630400" cy="5121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2352338"/>
            <a:ext cx="7924800" cy="6524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0358438" y="12352338"/>
            <a:ext cx="7924800" cy="652462"/>
          </a:xfrm>
          <a:prstGeom prst="rect">
            <a:avLst/>
          </a:prstGeom>
        </p:spPr>
        <p:txBody>
          <a:bodyPr vert="horz" lIns="91440" tIns="45720" rIns="91440" bIns="45720" rtlCol="0" anchor="b"/>
          <a:lstStyle>
            <a:lvl1pPr algn="r">
              <a:defRPr sz="1200"/>
            </a:lvl1pPr>
          </a:lstStyle>
          <a:p>
            <a:fld id="{18F332A7-711D-4113-900D-40BE501FF4EA}" type="slidenum">
              <a:rPr lang="en-GB" smtClean="0"/>
              <a:t>‹#›</a:t>
            </a:fld>
            <a:endParaRPr lang="en-GB"/>
          </a:p>
        </p:txBody>
      </p:sp>
    </p:spTree>
    <p:extLst>
      <p:ext uri="{BB962C8B-B14F-4D97-AF65-F5344CB8AC3E}">
        <p14:creationId xmlns:p14="http://schemas.microsoft.com/office/powerpoint/2010/main" val="328478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F332A7-711D-4113-900D-40BE501FF4EA}" type="slidenum">
              <a:rPr lang="en-GB" smtClean="0"/>
              <a:t>1</a:t>
            </a:fld>
            <a:endParaRPr lang="en-GB"/>
          </a:p>
        </p:txBody>
      </p:sp>
    </p:spTree>
    <p:extLst>
      <p:ext uri="{BB962C8B-B14F-4D97-AF65-F5344CB8AC3E}">
        <p14:creationId xmlns:p14="http://schemas.microsoft.com/office/powerpoint/2010/main" val="268124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dirty="0"/>
              <a:t>Chartered Week 2025 is a unique opportunity to celebrate trusted professionals and raise awareness of the value they bring to society. This deck covers the key details, resources, and ways you can get involved to make this initiative a success. </a:t>
            </a:r>
          </a:p>
        </p:txBody>
      </p:sp>
      <p:sp>
        <p:nvSpPr>
          <p:cNvPr id="4" name="Slide Number Placeholder 3"/>
          <p:cNvSpPr>
            <a:spLocks noGrp="1"/>
          </p:cNvSpPr>
          <p:nvPr>
            <p:ph type="sldNum" sz="quarter" idx="5"/>
          </p:nvPr>
        </p:nvSpPr>
        <p:spPr/>
        <p:txBody>
          <a:bodyPr/>
          <a:lstStyle/>
          <a:p>
            <a:fld id="{18F332A7-711D-4113-900D-40BE501FF4EA}" type="slidenum">
              <a:rPr lang="en-GB" smtClean="0"/>
              <a:t>2</a:t>
            </a:fld>
            <a:endParaRPr lang="en-GB"/>
          </a:p>
        </p:txBody>
      </p:sp>
    </p:spTree>
    <p:extLst>
      <p:ext uri="{BB962C8B-B14F-4D97-AF65-F5344CB8AC3E}">
        <p14:creationId xmlns:p14="http://schemas.microsoft.com/office/powerpoint/2010/main" val="304184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Arial" panose="020B0604020202020204" pitchFamily="34" charset="0"/>
              </a:rPr>
              <a:t>Chartered Week is a new national awareness week bringing people and organisations together to shine a light on professional registration and its impact in society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r>
              <a:rPr lang="en-GB" dirty="0"/>
              <a:t>Around seven or eight months ago, we began discussing this potential initiative with our current President, Alastair Revell, who is a passionate champion and advocate for professional standards and chartered status.</a:t>
            </a:r>
            <a:br>
              <a:rPr lang="en-GB" dirty="0">
                <a:cs typeface="+mn-lt"/>
              </a:rPr>
            </a:br>
            <a:r>
              <a:rPr lang="en-GB" dirty="0"/>
              <a:t>With his enthusiasm and support, we shared the idea with the various Chartered bodies we collaborate with or encounter at conferences and events. </a:t>
            </a:r>
            <a:br>
              <a:rPr lang="en-GB" dirty="0">
                <a:cs typeface="+mn-lt"/>
              </a:rPr>
            </a:br>
            <a:r>
              <a:rPr lang="en-GB" dirty="0"/>
              <a:t>It became clear very quickly that there was significant enthusiasm and support for the concept, and we wanted to create something that all the chartered professions could collectively support and champion.</a:t>
            </a:r>
            <a:br>
              <a:rPr lang="en-GB" dirty="0">
                <a:cs typeface="+mn-lt"/>
              </a:rPr>
            </a:br>
            <a:r>
              <a:rPr lang="en-GB" dirty="0"/>
              <a:t>We identified three key objectives we hoped to achieve:</a:t>
            </a:r>
            <a:br>
              <a:rPr lang="en-GB" dirty="0">
                <a:cs typeface="+mn-lt"/>
              </a:rPr>
            </a:br>
            <a:r>
              <a:rPr lang="en-GB" dirty="0"/>
              <a:t>•  Celebrate chartered professionals and their impact on public trust.</a:t>
            </a:r>
            <a:br>
              <a:rPr lang="en-GB" dirty="0">
                <a:cs typeface="+mn-lt"/>
              </a:rPr>
            </a:br>
            <a:r>
              <a:rPr lang="en-GB" dirty="0"/>
              <a:t>•  Educate others on the role of chartered status in setting high standards of ethics, competence, and leadership.</a:t>
            </a:r>
            <a:br>
              <a:rPr lang="en-GB" dirty="0">
                <a:cs typeface="+mn-lt"/>
              </a:rPr>
            </a:br>
            <a:r>
              <a:rPr lang="en-GB" dirty="0"/>
              <a:t>•  Advocate for the value of becoming chartered and encourage others to explore registration pathways.</a:t>
            </a:r>
            <a:br>
              <a:rPr lang="en-GB" dirty="0">
                <a:cs typeface="+mn-lt"/>
              </a:rPr>
            </a:br>
            <a:r>
              <a:rPr lang="en-GB" dirty="0"/>
              <a:t>With that in mind, we took on the challenge of establishing a new awareness and celebration week on the calendar. </a:t>
            </a:r>
            <a:br>
              <a:rPr lang="en-GB" dirty="0">
                <a:cs typeface="+mn-lt"/>
              </a:rPr>
            </a:br>
            <a:r>
              <a:rPr lang="en-GB" dirty="0"/>
              <a:t>For this first year, we felt a theme would be helpful.  The first year’s theme of “Celebrating Trusted Professionals” recognises the individuals and organisations like yourselves that demonstrate the long-term value of Chartership in modern society. – and we hope, keeps things easy and simple for year one.</a:t>
            </a:r>
            <a:br>
              <a:rPr lang="en-GB" dirty="0">
                <a:cs typeface="+mn-lt"/>
              </a:rPr>
            </a:br>
            <a:r>
              <a:rPr lang="en-GB" dirty="0"/>
              <a:t>While we acknowledge that every professional body, association, institute etc is different, there are shared elements of what chartered is and means that unite us—such as our collective commitment to doing things right and leading the way in our professions, sectors and industries. Our hope is that by coming together for Chartered Week, we demonstrate how much stronger we are as a collective, amplifying our message and impact.</a:t>
            </a:r>
            <a:br>
              <a:rPr lang="en-GB" dirty="0">
                <a:cs typeface="+mn-lt"/>
              </a:rPr>
            </a:br>
            <a:endParaRPr lang="en-GB" dirty="0"/>
          </a:p>
        </p:txBody>
      </p:sp>
      <p:sp>
        <p:nvSpPr>
          <p:cNvPr id="4" name="Slide Number Placeholder 3"/>
          <p:cNvSpPr>
            <a:spLocks noGrp="1"/>
          </p:cNvSpPr>
          <p:nvPr>
            <p:ph type="sldNum" sz="quarter" idx="5"/>
          </p:nvPr>
        </p:nvSpPr>
        <p:spPr/>
        <p:txBody>
          <a:bodyPr/>
          <a:lstStyle/>
          <a:p>
            <a:fld id="{18F332A7-711D-4113-900D-40BE501FF4EA}" type="slidenum">
              <a:rPr lang="en-GB" smtClean="0"/>
              <a:t>3</a:t>
            </a:fld>
            <a:endParaRPr lang="en-GB"/>
          </a:p>
        </p:txBody>
      </p:sp>
    </p:spTree>
    <p:extLst>
      <p:ext uri="{BB962C8B-B14F-4D97-AF65-F5344CB8AC3E}">
        <p14:creationId xmlns:p14="http://schemas.microsoft.com/office/powerpoint/2010/main" val="284287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endParaRPr lang="en-GB" dirty="0"/>
          </a:p>
          <a:p>
            <a:r>
              <a:rPr lang="en-GB" dirty="0"/>
              <a:t>In this first year, our priority is to establish Chartered Week as a recognisable and impactful campaign. </a:t>
            </a:r>
          </a:p>
          <a:p>
            <a:endParaRPr lang="en-GB" dirty="0"/>
          </a:p>
          <a:p>
            <a:r>
              <a:rPr lang="en-GB" dirty="0"/>
              <a:t>We’re focusing on:</a:t>
            </a:r>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Building a scalable awareness week that unites Chartered bodies across sectors – we’re building a Chartered Week Alliance and have over 30 Chartered bodies who’ve pledged their  support for the week. Together we’ll be </a:t>
            </a:r>
            <a:r>
              <a:rPr lang="en-GB" sz="1200" dirty="0">
                <a:solidFill>
                  <a:schemeClr val="bg1"/>
                </a:solidFill>
              </a:rPr>
              <a:t>creating a unified voice to celebrate and promote the importance of Chartered status. </a:t>
            </a:r>
          </a:p>
          <a:p>
            <a:pPr>
              <a:buFont typeface="Arial" panose="020B0604020202020204" pitchFamily="34" charset="0"/>
              <a:buChar char="•"/>
            </a:pPr>
            <a:endParaRPr lang="en-GB" dirty="0"/>
          </a:p>
          <a:p>
            <a:pPr>
              <a:buFont typeface="Arial" panose="020B0604020202020204" pitchFamily="34" charset="0"/>
              <a:buChar char="•"/>
            </a:pPr>
            <a:r>
              <a:rPr lang="en-GB" dirty="0"/>
              <a:t>Celebrating the impact and value of Chartered professionals – encouraging employers, chartered bodies and chartered or aspiring chartered professionals to showcase their chartered stories and careers - highlighting the positive impact Chartered professionals have on businesses, communities, and society. </a:t>
            </a:r>
          </a:p>
          <a:p>
            <a:pPr>
              <a:buFont typeface="Arial" panose="020B0604020202020204" pitchFamily="34" charset="0"/>
              <a:buChar char="•"/>
            </a:pPr>
            <a:endParaRPr lang="en-GB" dirty="0"/>
          </a:p>
          <a:p>
            <a:pPr>
              <a:buFont typeface="Arial" panose="020B0604020202020204" pitchFamily="34" charset="0"/>
              <a:buChar char="•"/>
            </a:pPr>
            <a:r>
              <a:rPr lang="en-GB" dirty="0"/>
              <a:t>Using shared branding, hashtags, and messaging to create a cohesive voice and help build awareness and </a:t>
            </a:r>
            <a:r>
              <a:rPr lang="en-GB" sz="1200" dirty="0">
                <a:solidFill>
                  <a:schemeClr val="bg1"/>
                </a:solidFill>
              </a:rPr>
              <a:t>understanding of what it means to be Chartered, focusing on the unique value trusted Chartered professionals bring to their fields.</a:t>
            </a:r>
          </a:p>
          <a:p>
            <a:pPr>
              <a:buFont typeface="Arial" panose="020B0604020202020204" pitchFamily="34" charset="0"/>
              <a:buChar char="•"/>
            </a:pPr>
            <a:endParaRPr lang="en-GB" dirty="0"/>
          </a:p>
          <a:p>
            <a:pPr>
              <a:buFont typeface="Arial" panose="020B0604020202020204" pitchFamily="34" charset="0"/>
              <a:buChar char="•"/>
            </a:pPr>
            <a:r>
              <a:rPr lang="en-GB" dirty="0"/>
              <a:t>Encouraging collaboration to amplify the message and ensure a successful launch</a:t>
            </a:r>
          </a:p>
          <a:p>
            <a:endParaRPr lang="en-GB" dirty="0"/>
          </a:p>
          <a:p>
            <a:pPr lvl="1">
              <a:buFont typeface="Arial" panose="020B0604020202020204" pitchFamily="34" charset="0"/>
              <a:buChar char="•"/>
            </a:pPr>
            <a:endParaRPr lang="en-GB" dirty="0"/>
          </a:p>
          <a:p>
            <a:endParaRPr lang="en-GB" dirty="0"/>
          </a:p>
          <a:p>
            <a:endParaRPr lang="en-GB" dirty="0"/>
          </a:p>
          <a:p>
            <a:endParaRPr lang="en-GB" dirty="0"/>
          </a:p>
          <a:p>
            <a:endParaRPr lang="en-GB" dirty="0"/>
          </a:p>
          <a:p>
            <a:pPr>
              <a:buFont typeface="Arial" panose="020B0604020202020204" pitchFamily="34" charset="0"/>
              <a:buChar cha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8F332A7-711D-4113-900D-40BE501FF4EA}" type="slidenum">
              <a:rPr lang="en-GB" smtClean="0"/>
              <a:t>4</a:t>
            </a:fld>
            <a:endParaRPr lang="en-GB"/>
          </a:p>
        </p:txBody>
      </p:sp>
    </p:spTree>
    <p:extLst>
      <p:ext uri="{BB962C8B-B14F-4D97-AF65-F5344CB8AC3E}">
        <p14:creationId xmlns:p14="http://schemas.microsoft.com/office/powerpoint/2010/main" val="24957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299A-7DB5-711C-BABE-637CCD4E0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6AF4E-54B4-871A-E85D-51360284F8DA}"/>
              </a:ext>
            </a:extLst>
          </p:cNvPr>
          <p:cNvSpPr>
            <a:spLocks noGrp="1" noRot="1" noChangeAspect="1"/>
          </p:cNvSpPr>
          <p:nvPr>
            <p:ph type="sldImg"/>
          </p:nvPr>
        </p:nvSpPr>
        <p:spPr>
          <a:xfrm>
            <a:off x="5243513" y="1625600"/>
            <a:ext cx="7800975" cy="4389438"/>
          </a:xfrm>
        </p:spPr>
      </p:sp>
      <p:sp>
        <p:nvSpPr>
          <p:cNvPr id="3" name="Notes Placeholder 2">
            <a:extLst>
              <a:ext uri="{FF2B5EF4-FFF2-40B4-BE49-F238E27FC236}">
                <a16:creationId xmlns:a16="http://schemas.microsoft.com/office/drawing/2014/main" id="{41A4BD98-157A-20E9-EB1F-DBEC7946FED9}"/>
              </a:ext>
            </a:extLst>
          </p:cNvPr>
          <p:cNvSpPr>
            <a:spLocks noGrp="1"/>
          </p:cNvSpPr>
          <p:nvPr>
            <p:ph type="body" idx="1"/>
          </p:nvPr>
        </p:nvSpPr>
        <p:spPr/>
        <p:txBody>
          <a:bodyPr/>
          <a:lstStyle/>
          <a:p>
            <a:r>
              <a:rPr lang="en-GB" dirty="0"/>
              <a:t>There are many ways to get involved…</a:t>
            </a:r>
          </a:p>
          <a:p>
            <a:endParaRPr lang="en-GB" dirty="0"/>
          </a:p>
          <a:p>
            <a:r>
              <a:rPr lang="en-GB" dirty="0"/>
              <a:t>Some examples might be</a:t>
            </a:r>
          </a:p>
          <a:p>
            <a:pPr marL="171450" indent="-171450">
              <a:buFont typeface="Arial" panose="020B0604020202020204" pitchFamily="34" charset="0"/>
              <a:buChar char="•"/>
            </a:pPr>
            <a:r>
              <a:rPr lang="en-GB" dirty="0"/>
              <a:t>Using the branded assets and hashtags to create a few social posts celebrating your chartered professionals </a:t>
            </a:r>
          </a:p>
          <a:p>
            <a:pPr marL="171450" indent="-171450">
              <a:buFont typeface="Arial" panose="020B0604020202020204" pitchFamily="34" charset="0"/>
              <a:buChar char="•"/>
            </a:pPr>
            <a:r>
              <a:rPr lang="en-GB" dirty="0"/>
              <a:t>Other ideas might be hosting internal &amp; external events such as webinars or lunch and learns to educate customers, partners and staff on the vital role Chartership plays in society</a:t>
            </a:r>
          </a:p>
          <a:p>
            <a:pPr marL="171450" indent="-171450">
              <a:buFont typeface="Arial" panose="020B0604020202020204" pitchFamily="34" charset="0"/>
              <a:buChar char="•"/>
            </a:pPr>
            <a:r>
              <a:rPr lang="en-GB" dirty="0"/>
              <a:t>Perhaps you could highlight your Chartered professionals and support for Chartered Week in your customer newsletters to showcase your commitment to professionalism</a:t>
            </a:r>
          </a:p>
          <a:p>
            <a:pPr>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just a few ideas to get started! So, let’s take a closer look at the Chartered Week website and toolkit. </a:t>
            </a:r>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A40F5E0-21DD-44E1-FDAC-F27D943210C2}"/>
              </a:ext>
            </a:extLst>
          </p:cNvPr>
          <p:cNvSpPr>
            <a:spLocks noGrp="1"/>
          </p:cNvSpPr>
          <p:nvPr>
            <p:ph type="sldNum" sz="quarter" idx="5"/>
          </p:nvPr>
        </p:nvSpPr>
        <p:spPr/>
        <p:txBody>
          <a:bodyPr/>
          <a:lstStyle/>
          <a:p>
            <a:fld id="{18F332A7-711D-4113-900D-40BE501FF4EA}" type="slidenum">
              <a:rPr lang="en-GB" smtClean="0"/>
              <a:t>5</a:t>
            </a:fld>
            <a:endParaRPr lang="en-GB"/>
          </a:p>
        </p:txBody>
      </p:sp>
    </p:spTree>
    <p:extLst>
      <p:ext uri="{BB962C8B-B14F-4D97-AF65-F5344CB8AC3E}">
        <p14:creationId xmlns:p14="http://schemas.microsoft.com/office/powerpoint/2010/main" val="220090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r>
              <a:rPr lang="en-GB" dirty="0"/>
              <a:t>You’ll see that the resources in the toolkit are there for you to download. </a:t>
            </a:r>
          </a:p>
          <a:p>
            <a:endParaRPr lang="en-GB" dirty="0"/>
          </a:p>
          <a:p>
            <a:r>
              <a:rPr lang="en-GB" dirty="0"/>
              <a:t>There are:</a:t>
            </a:r>
          </a:p>
          <a:p>
            <a:pPr>
              <a:buFont typeface="Arial" panose="020B0604020202020204" pitchFamily="34" charset="0"/>
              <a:buChar char="•"/>
            </a:pPr>
            <a:r>
              <a:rPr lang="en-GB" dirty="0"/>
              <a:t>Logos, banners, and digital badges</a:t>
            </a:r>
          </a:p>
          <a:p>
            <a:pPr>
              <a:buFont typeface="Arial" panose="020B0604020202020204" pitchFamily="34" charset="0"/>
              <a:buChar char="•"/>
            </a:pPr>
            <a:r>
              <a:rPr lang="en-GB" dirty="0"/>
              <a:t>Pre-written social media posts and templates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Copy for your customer newsletters or staff intranet</a:t>
            </a:r>
          </a:p>
          <a:p>
            <a:pPr marL="0" marR="0" lvl="0" indent="0" algn="l" defTabSz="914126">
              <a:lnSpc>
                <a:spcPct val="100000"/>
              </a:lnSpc>
              <a:spcBef>
                <a:spcPts val="0"/>
              </a:spcBef>
              <a:spcAft>
                <a:spcPts val="0"/>
              </a:spcAft>
              <a:buClrTx/>
              <a:buSzTx/>
              <a:tabLst/>
              <a:defRPr/>
            </a:pPr>
            <a:endParaRPr lang="en-GB" dirty="0"/>
          </a:p>
          <a:p>
            <a:endParaRPr lang="en-GB" dirty="0">
              <a:latin typeface="Aptos" panose="02110004020202020204"/>
              <a:ea typeface="Aptos" panose="020B0004020202020204" pitchFamily="34" charset="0"/>
              <a:cs typeface="Arial" panose="020B0604020202020204" pitchFamily="34" charset="0"/>
            </a:endParaRPr>
          </a:p>
          <a:p>
            <a:pPr marL="285750" indent="-285750">
              <a:lnSpc>
                <a:spcPct val="107000"/>
              </a:lnSpc>
              <a:buFont typeface="Arial"/>
              <a:buChar char="•"/>
            </a:pPr>
            <a:r>
              <a:rPr lang="en-GB" sz="1100" kern="100" dirty="0">
                <a:latin typeface="Aptos"/>
                <a:ea typeface="Aptos" panose="020B0004020202020204" pitchFamily="34" charset="0"/>
                <a:cs typeface="Arial" panose="020B0604020202020204" pitchFamily="34" charset="0"/>
              </a:rPr>
              <a:t>The logos can be displayed</a:t>
            </a:r>
            <a:r>
              <a:rPr lang="en-GB" sz="1100" kern="100" dirty="0">
                <a:effectLst/>
                <a:latin typeface="Aptos"/>
                <a:ea typeface="Aptos" panose="020B0004020202020204" pitchFamily="34" charset="0"/>
                <a:cs typeface="Arial" panose="020B0604020202020204" pitchFamily="34" charset="0"/>
              </a:rPr>
              <a:t> on your website, social pages, digital materials </a:t>
            </a:r>
            <a:endParaRPr lang="en-GB" sz="1100" kern="100" dirty="0">
              <a:latin typeface="Aptos"/>
              <a:ea typeface="Aptos" panose="020B0004020202020204" pitchFamily="34" charset="0"/>
              <a:cs typeface="Arial" panose="020B0604020202020204" pitchFamily="34" charset="0"/>
            </a:endParaRPr>
          </a:p>
          <a:p>
            <a:pPr marL="285750" indent="-285750">
              <a:lnSpc>
                <a:spcPct val="107000"/>
              </a:lnSpc>
              <a:buFont typeface="Arial"/>
              <a:buChar char="•"/>
            </a:pPr>
            <a:r>
              <a:rPr lang="en-GB" sz="1100" kern="100" dirty="0">
                <a:latin typeface="Aptos"/>
                <a:ea typeface="Aptos" panose="020B0004020202020204" pitchFamily="34" charset="0"/>
                <a:cs typeface="Arial" panose="020B0604020202020204" pitchFamily="34" charset="0"/>
              </a:rPr>
              <a:t>There are</a:t>
            </a:r>
            <a:r>
              <a:rPr lang="en-GB" sz="1100" kern="100" dirty="0">
                <a:effectLst/>
                <a:latin typeface="Aptos"/>
                <a:ea typeface="Aptos" panose="020B0004020202020204" pitchFamily="34" charset="0"/>
                <a:cs typeface="Arial" panose="020B0604020202020204" pitchFamily="34" charset="0"/>
              </a:rPr>
              <a:t> templates for social media posts especially for employers to use</a:t>
            </a:r>
          </a:p>
          <a:p>
            <a:pPr marL="285750" indent="-285750">
              <a:lnSpc>
                <a:spcPct val="107000"/>
              </a:lnSpc>
              <a:buFont typeface="Arial" panose="02070309020205020404" pitchFamily="49" charset="0"/>
              <a:buChar char="•"/>
            </a:pPr>
            <a:r>
              <a:rPr lang="en-GB" sz="1100" kern="100" dirty="0">
                <a:latin typeface="Aptos"/>
                <a:ea typeface="Aptos" panose="020B0004020202020204" pitchFamily="34" charset="0"/>
                <a:cs typeface="Arial" panose="020B0604020202020204" pitchFamily="34" charset="0"/>
              </a:rPr>
              <a:t>As</a:t>
            </a:r>
            <a:r>
              <a:rPr lang="en-GB" sz="1100" kern="100" dirty="0">
                <a:effectLst/>
                <a:latin typeface="Aptos"/>
                <a:ea typeface="Aptos" panose="020B0004020202020204" pitchFamily="34" charset="0"/>
                <a:cs typeface="Arial" panose="020B0604020202020204" pitchFamily="34" charset="0"/>
              </a:rPr>
              <a:t> an Employer there are assets designed for you, but we’d also encourage you to encourage your Chartered professionals and partners in your network to help with wider participation </a:t>
            </a:r>
            <a:endParaRPr lang="en-GB" sz="1100" kern="100" dirty="0">
              <a:latin typeface="Aptos"/>
              <a:ea typeface="Aptos" panose="020B0004020202020204" pitchFamily="34" charset="0"/>
              <a:cs typeface="Arial" panose="020B0604020202020204" pitchFamily="34" charset="0"/>
            </a:endParaRPr>
          </a:p>
          <a:p>
            <a:pPr marL="285750" indent="-285750">
              <a:lnSpc>
                <a:spcPct val="107000"/>
              </a:lnSpc>
              <a:buFont typeface="Arial" panose="02070309020205020404" pitchFamily="49" charset="0"/>
              <a:buChar char="•"/>
            </a:pPr>
            <a:r>
              <a:rPr lang="en-GB" sz="1100" kern="100" dirty="0">
                <a:effectLst/>
                <a:latin typeface="Aptos"/>
                <a:ea typeface="Aptos" panose="020B0004020202020204" pitchFamily="34" charset="0"/>
                <a:cs typeface="Arial" panose="020B0604020202020204" pitchFamily="34" charset="0"/>
              </a:rPr>
              <a:t>The email header </a:t>
            </a:r>
            <a:r>
              <a:rPr lang="en-GB" sz="1100" kern="100" dirty="0">
                <a:latin typeface="Aptos"/>
                <a:ea typeface="Aptos" panose="020B0004020202020204" pitchFamily="34" charset="0"/>
                <a:cs typeface="Arial" panose="020B0604020202020204" pitchFamily="34" charset="0"/>
              </a:rPr>
              <a:t>can</a:t>
            </a:r>
            <a:r>
              <a:rPr lang="en-GB" sz="1100" kern="100" dirty="0">
                <a:effectLst/>
                <a:latin typeface="Aptos"/>
                <a:ea typeface="Aptos" panose="020B0004020202020204" pitchFamily="34" charset="0"/>
                <a:cs typeface="Arial" panose="020B0604020202020204" pitchFamily="34" charset="0"/>
              </a:rPr>
              <a:t> be used in relevant comms or as an email </a:t>
            </a:r>
            <a:r>
              <a:rPr lang="en-GB" sz="1100" kern="100" dirty="0">
                <a:latin typeface="Aptos"/>
                <a:ea typeface="Aptos" panose="020B0004020202020204" pitchFamily="34" charset="0"/>
                <a:cs typeface="Arial" panose="020B0604020202020204" pitchFamily="34" charset="0"/>
              </a:rPr>
              <a:t>footer to show your organisation’s support</a:t>
            </a:r>
          </a:p>
          <a:p>
            <a:pPr marL="285750" indent="-285750">
              <a:lnSpc>
                <a:spcPct val="107000"/>
              </a:lnSpc>
              <a:buFont typeface="Arial" panose="02070309020205020404" pitchFamily="49" charset="0"/>
              <a:buChar char="•"/>
            </a:pPr>
            <a:r>
              <a:rPr lang="en-GB" sz="1100" kern="100" dirty="0">
                <a:latin typeface="Aptos"/>
                <a:ea typeface="Aptos" panose="020B0004020202020204" pitchFamily="34" charset="0"/>
                <a:cs typeface="Arial" panose="020B0604020202020204" pitchFamily="34" charset="0"/>
              </a:rPr>
              <a:t>The</a:t>
            </a:r>
            <a:r>
              <a:rPr lang="en-GB" sz="1100" kern="100" dirty="0">
                <a:effectLst/>
                <a:latin typeface="Aptos"/>
                <a:ea typeface="Aptos" panose="020B0004020202020204" pitchFamily="34" charset="0"/>
                <a:cs typeface="Arial" panose="020B0604020202020204" pitchFamily="34" charset="0"/>
              </a:rPr>
              <a:t> digital badges are a nice way to support the awareness week and could be added to email signatures or social profiles - again there are versions so different people can participate in the </a:t>
            </a:r>
            <a:r>
              <a:rPr lang="en-GB" sz="1100" kern="100" dirty="0">
                <a:latin typeface="Aptos"/>
                <a:ea typeface="Aptos" panose="020B0004020202020204" pitchFamily="34" charset="0"/>
                <a:cs typeface="Arial" panose="020B0604020202020204" pitchFamily="34" charset="0"/>
              </a:rPr>
              <a:t>week</a:t>
            </a:r>
          </a:p>
          <a:p>
            <a:pPr marL="285750" indent="-285750">
              <a:lnSpc>
                <a:spcPct val="107000"/>
              </a:lnSpc>
              <a:buFont typeface="Arial" panose="02070309020205020404" pitchFamily="49" charset="0"/>
              <a:buChar char="•"/>
            </a:pPr>
            <a:r>
              <a:rPr lang="en-GB" sz="1100" kern="100" dirty="0">
                <a:latin typeface="Aptos"/>
                <a:ea typeface="Aptos" panose="020B0004020202020204" pitchFamily="34" charset="0"/>
                <a:cs typeface="Arial" panose="020B0604020202020204" pitchFamily="34" charset="0"/>
              </a:rPr>
              <a:t>And</a:t>
            </a:r>
            <a:r>
              <a:rPr lang="en-GB" sz="1100" kern="100" dirty="0">
                <a:effectLst/>
                <a:latin typeface="Aptos"/>
                <a:ea typeface="Aptos" panose="020B0004020202020204" pitchFamily="34" charset="0"/>
                <a:cs typeface="Arial" panose="020B0604020202020204" pitchFamily="34" charset="0"/>
              </a:rPr>
              <a:t> there is also pre-written newsletter content which can be tailored as needed to help you showcase your Chartered talent and commitment to professionalism, plus encourage and inspire your teams to explore registration pathways</a:t>
            </a:r>
            <a:endParaRPr lang="en-GB" dirty="0"/>
          </a:p>
          <a:p>
            <a:pPr>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18F332A7-711D-4113-900D-40BE501FF4EA}" type="slidenum">
              <a:rPr lang="en-GB" smtClean="0"/>
              <a:t>6</a:t>
            </a:fld>
            <a:endParaRPr lang="en-GB"/>
          </a:p>
        </p:txBody>
      </p:sp>
    </p:spTree>
    <p:extLst>
      <p:ext uri="{BB962C8B-B14F-4D97-AF65-F5344CB8AC3E}">
        <p14:creationId xmlns:p14="http://schemas.microsoft.com/office/powerpoint/2010/main" val="5437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endParaRPr lang="en-GB" dirty="0"/>
          </a:p>
          <a:p>
            <a:endParaRPr lang="en-GB" dirty="0"/>
          </a:p>
          <a:p>
            <a:r>
              <a:rPr lang="en-GB" dirty="0"/>
              <a:t>To make Chartered Week a success, we need your help. </a:t>
            </a:r>
          </a:p>
          <a:p>
            <a:endParaRPr lang="en-GB" dirty="0"/>
          </a:p>
          <a:p>
            <a:pPr marL="171450" indent="-171450">
              <a:buFont typeface="Arial"/>
              <a:buChar char="•"/>
            </a:pPr>
            <a:r>
              <a:rPr lang="en-GB" dirty="0"/>
              <a:t>Help create awareness –   just one social post will help to generate awareness, but the more you can share via your different channels and platforms, the bigger the impact and the better the reach the campaign will achieve. </a:t>
            </a:r>
          </a:p>
          <a:p>
            <a:pPr marL="0" indent="0">
              <a:buFont typeface="Arial"/>
              <a:buNone/>
            </a:pPr>
            <a:endParaRPr lang="en-GB" dirty="0"/>
          </a:p>
          <a:p>
            <a:pPr marL="171450" indent="-171450">
              <a:buFont typeface="Arial"/>
              <a:buChar char="•"/>
            </a:pPr>
            <a:r>
              <a:rPr lang="en-GB" dirty="0"/>
              <a:t>Use the week to celebrate and shout-out your Chartered professionals and the value they bring to your business, customers, society!</a:t>
            </a:r>
          </a:p>
          <a:p>
            <a:pPr marL="171450" indent="-171450">
              <a:buFont typeface="Arial"/>
              <a:buChar char="•"/>
            </a:pPr>
            <a:endParaRPr lang="en-GB" dirty="0"/>
          </a:p>
          <a:p>
            <a:pPr marL="171450" indent="-171450">
              <a:buFont typeface="Arial"/>
              <a:buChar char="•"/>
            </a:pPr>
            <a:r>
              <a:rPr lang="en-GB" dirty="0"/>
              <a:t>And if you’d like us to feature your organisation/ Chartered Professionals during the week, please let your Key Account Manager know</a:t>
            </a:r>
          </a:p>
          <a:p>
            <a:pPr marL="171450" indent="-171450">
              <a:buFont typeface="Arial"/>
              <a:buChar char="•"/>
            </a:pPr>
            <a:endParaRPr lang="en-GB" dirty="0"/>
          </a:p>
          <a:p>
            <a:pPr marL="171450" indent="-171450">
              <a:buFont typeface="Arial"/>
              <a:buChar char="•"/>
            </a:pPr>
            <a:r>
              <a:rPr lang="en-GB" dirty="0"/>
              <a:t>Let’s collaborate to scale this campaign beyond 2025 and make it even bigger next year. We'd love to hear your ideas for scaling Chartered Week for 2026 and beyond!</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8F332A7-711D-4113-900D-40BE501FF4EA}" type="slidenum">
              <a:rPr lang="en-GB" smtClean="0"/>
              <a:t>7</a:t>
            </a:fld>
            <a:endParaRPr lang="en-GB"/>
          </a:p>
        </p:txBody>
      </p:sp>
    </p:spTree>
    <p:extLst>
      <p:ext uri="{BB962C8B-B14F-4D97-AF65-F5344CB8AC3E}">
        <p14:creationId xmlns:p14="http://schemas.microsoft.com/office/powerpoint/2010/main" val="133810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endParaRPr lang="en-GB" dirty="0"/>
          </a:p>
          <a:p>
            <a:r>
              <a:rPr lang="en-GB" dirty="0"/>
              <a:t> Here are the next steps for you to get ready to support the week:</a:t>
            </a:r>
          </a:p>
          <a:p>
            <a:endParaRPr lang="en-GB" dirty="0"/>
          </a:p>
          <a:p>
            <a:pPr>
              <a:buFont typeface="Arial" panose="020B0604020202020204" pitchFamily="34" charset="0"/>
              <a:buChar char="•"/>
            </a:pPr>
            <a:r>
              <a:rPr lang="en-GB" dirty="0"/>
              <a:t>Explore the toolkit and decide how your organisation will participate.</a:t>
            </a:r>
          </a:p>
          <a:p>
            <a:pPr>
              <a:buFont typeface="Arial" panose="020B0604020202020204" pitchFamily="34" charset="0"/>
              <a:buChar char="•"/>
            </a:pPr>
            <a:endParaRPr lang="en-GB" dirty="0"/>
          </a:p>
          <a:p>
            <a:pPr>
              <a:buFont typeface="Arial" panose="020B0604020202020204" pitchFamily="34" charset="0"/>
              <a:buChar char="•"/>
            </a:pPr>
            <a:r>
              <a:rPr lang="en-GB" dirty="0"/>
              <a:t>Begin planning your activities for Chartered Week.</a:t>
            </a:r>
          </a:p>
          <a:p>
            <a:endParaRPr lang="en-GB" dirty="0"/>
          </a:p>
          <a:p>
            <a:r>
              <a:rPr lang="en-GB" dirty="0"/>
              <a:t>Together, I'm sure we can make Chartered Week a landmark event that grows year after year.</a:t>
            </a:r>
          </a:p>
          <a:p>
            <a:endParaRPr lang="en-GB" dirty="0"/>
          </a:p>
        </p:txBody>
      </p:sp>
      <p:sp>
        <p:nvSpPr>
          <p:cNvPr id="4" name="Slide Number Placeholder 3"/>
          <p:cNvSpPr>
            <a:spLocks noGrp="1"/>
          </p:cNvSpPr>
          <p:nvPr>
            <p:ph type="sldNum" sz="quarter" idx="5"/>
          </p:nvPr>
        </p:nvSpPr>
        <p:spPr/>
        <p:txBody>
          <a:bodyPr/>
          <a:lstStyle/>
          <a:p>
            <a:fld id="{18F332A7-711D-4113-900D-40BE501FF4EA}" type="slidenum">
              <a:rPr lang="en-GB" smtClean="0"/>
              <a:t>8</a:t>
            </a:fld>
            <a:endParaRPr lang="en-GB"/>
          </a:p>
        </p:txBody>
      </p:sp>
    </p:spTree>
    <p:extLst>
      <p:ext uri="{BB962C8B-B14F-4D97-AF65-F5344CB8AC3E}">
        <p14:creationId xmlns:p14="http://schemas.microsoft.com/office/powerpoint/2010/main" val="25307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43513" y="1625600"/>
            <a:ext cx="7800975" cy="4389438"/>
          </a:xfrm>
        </p:spPr>
      </p:sp>
      <p:sp>
        <p:nvSpPr>
          <p:cNvPr id="3" name="Notes Placeholder 2"/>
          <p:cNvSpPr>
            <a:spLocks noGrp="1"/>
          </p:cNvSpPr>
          <p:nvPr>
            <p:ph type="body" idx="1"/>
          </p:nvPr>
        </p:nvSpPr>
        <p:spPr/>
        <p:txBody>
          <a:bodyPr/>
          <a:lstStyle/>
          <a:p>
            <a:endParaRPr lang="en-GB" dirty="0"/>
          </a:p>
          <a:p>
            <a:r>
              <a:rPr lang="en-GB" dirty="0"/>
              <a:t>Thank you for helping to make Chartered Week a success!</a:t>
            </a:r>
          </a:p>
        </p:txBody>
      </p:sp>
      <p:sp>
        <p:nvSpPr>
          <p:cNvPr id="4" name="Slide Number Placeholder 3"/>
          <p:cNvSpPr>
            <a:spLocks noGrp="1"/>
          </p:cNvSpPr>
          <p:nvPr>
            <p:ph type="sldNum" sz="quarter" idx="5"/>
          </p:nvPr>
        </p:nvSpPr>
        <p:spPr/>
        <p:txBody>
          <a:bodyPr/>
          <a:lstStyle/>
          <a:p>
            <a:fld id="{18F332A7-711D-4113-900D-40BE501FF4EA}" type="slidenum">
              <a:rPr lang="en-GB" smtClean="0"/>
              <a:t>9</a:t>
            </a:fld>
            <a:endParaRPr lang="en-GB"/>
          </a:p>
        </p:txBody>
      </p:sp>
    </p:spTree>
    <p:extLst>
      <p:ext uri="{BB962C8B-B14F-4D97-AF65-F5344CB8AC3E}">
        <p14:creationId xmlns:p14="http://schemas.microsoft.com/office/powerpoint/2010/main" val="3153960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7" name="object 6">
            <a:extLst>
              <a:ext uri="{FF2B5EF4-FFF2-40B4-BE49-F238E27FC236}">
                <a16:creationId xmlns:a16="http://schemas.microsoft.com/office/drawing/2014/main" id="{D66F6472-CB85-AF35-8B21-1CDA167B5457}"/>
              </a:ext>
            </a:extLst>
          </p:cNvPr>
          <p:cNvSpPr/>
          <p:nvPr userDrawn="1"/>
        </p:nvSpPr>
        <p:spPr>
          <a:xfrm rot="16200000">
            <a:off x="8180003" y="-738460"/>
            <a:ext cx="1122558" cy="2599473"/>
          </a:xfrm>
          <a:custGeom>
            <a:avLst/>
            <a:gdLst/>
            <a:ahLst/>
            <a:cxnLst/>
            <a:rect l="l" t="t" r="r" b="b"/>
            <a:pathLst>
              <a:path w="1460500" h="3573145">
                <a:moveTo>
                  <a:pt x="1460500" y="0"/>
                </a:moveTo>
                <a:lnTo>
                  <a:pt x="1398090" y="13581"/>
                </a:lnTo>
                <a:lnTo>
                  <a:pt x="1352925" y="24969"/>
                </a:lnTo>
                <a:lnTo>
                  <a:pt x="1308215" y="37473"/>
                </a:lnTo>
                <a:lnTo>
                  <a:pt x="1263975" y="51077"/>
                </a:lnTo>
                <a:lnTo>
                  <a:pt x="1220222" y="65766"/>
                </a:lnTo>
                <a:lnTo>
                  <a:pt x="1176970" y="81524"/>
                </a:lnTo>
                <a:lnTo>
                  <a:pt x="1134237" y="98336"/>
                </a:lnTo>
                <a:lnTo>
                  <a:pt x="1092038" y="116184"/>
                </a:lnTo>
                <a:lnTo>
                  <a:pt x="1050387" y="135054"/>
                </a:lnTo>
                <a:lnTo>
                  <a:pt x="1009302" y="154931"/>
                </a:lnTo>
                <a:lnTo>
                  <a:pt x="968798" y="175797"/>
                </a:lnTo>
                <a:lnTo>
                  <a:pt x="928890" y="197638"/>
                </a:lnTo>
                <a:lnTo>
                  <a:pt x="889595" y="220437"/>
                </a:lnTo>
                <a:lnTo>
                  <a:pt x="850927" y="244180"/>
                </a:lnTo>
                <a:lnTo>
                  <a:pt x="812904" y="268850"/>
                </a:lnTo>
                <a:lnTo>
                  <a:pt x="775540" y="294431"/>
                </a:lnTo>
                <a:lnTo>
                  <a:pt x="738851" y="320908"/>
                </a:lnTo>
                <a:lnTo>
                  <a:pt x="702854" y="348264"/>
                </a:lnTo>
                <a:lnTo>
                  <a:pt x="667563" y="376486"/>
                </a:lnTo>
                <a:lnTo>
                  <a:pt x="632995" y="405555"/>
                </a:lnTo>
                <a:lnTo>
                  <a:pt x="599165" y="435457"/>
                </a:lnTo>
                <a:lnTo>
                  <a:pt x="566089" y="466177"/>
                </a:lnTo>
                <a:lnTo>
                  <a:pt x="533783" y="497697"/>
                </a:lnTo>
                <a:lnTo>
                  <a:pt x="502262" y="530004"/>
                </a:lnTo>
                <a:lnTo>
                  <a:pt x="471543" y="563079"/>
                </a:lnTo>
                <a:lnTo>
                  <a:pt x="441640" y="596909"/>
                </a:lnTo>
                <a:lnTo>
                  <a:pt x="412571" y="631478"/>
                </a:lnTo>
                <a:lnTo>
                  <a:pt x="384350" y="666768"/>
                </a:lnTo>
                <a:lnTo>
                  <a:pt x="356993" y="702766"/>
                </a:lnTo>
                <a:lnTo>
                  <a:pt x="330516" y="739455"/>
                </a:lnTo>
                <a:lnTo>
                  <a:pt x="304935" y="776819"/>
                </a:lnTo>
                <a:lnTo>
                  <a:pt x="280265" y="814842"/>
                </a:lnTo>
                <a:lnTo>
                  <a:pt x="256523" y="853509"/>
                </a:lnTo>
                <a:lnTo>
                  <a:pt x="233723" y="892805"/>
                </a:lnTo>
                <a:lnTo>
                  <a:pt x="211882" y="932713"/>
                </a:lnTo>
                <a:lnTo>
                  <a:pt x="191016" y="973217"/>
                </a:lnTo>
                <a:lnTo>
                  <a:pt x="171140" y="1014302"/>
                </a:lnTo>
                <a:lnTo>
                  <a:pt x="152270" y="1055952"/>
                </a:lnTo>
                <a:lnTo>
                  <a:pt x="134421" y="1098152"/>
                </a:lnTo>
                <a:lnTo>
                  <a:pt x="117610" y="1140885"/>
                </a:lnTo>
                <a:lnTo>
                  <a:pt x="101852" y="1184136"/>
                </a:lnTo>
                <a:lnTo>
                  <a:pt x="87163" y="1227890"/>
                </a:lnTo>
                <a:lnTo>
                  <a:pt x="73558" y="1272129"/>
                </a:lnTo>
                <a:lnTo>
                  <a:pt x="61054" y="1316840"/>
                </a:lnTo>
                <a:lnTo>
                  <a:pt x="49667" y="1362005"/>
                </a:lnTo>
                <a:lnTo>
                  <a:pt x="39411" y="1407609"/>
                </a:lnTo>
                <a:lnTo>
                  <a:pt x="30302" y="1453637"/>
                </a:lnTo>
                <a:lnTo>
                  <a:pt x="22357" y="1500072"/>
                </a:lnTo>
                <a:lnTo>
                  <a:pt x="15591" y="1546900"/>
                </a:lnTo>
                <a:lnTo>
                  <a:pt x="10020" y="1594103"/>
                </a:lnTo>
                <a:lnTo>
                  <a:pt x="5660" y="1641667"/>
                </a:lnTo>
                <a:lnTo>
                  <a:pt x="2526" y="1689576"/>
                </a:lnTo>
                <a:lnTo>
                  <a:pt x="634" y="1737814"/>
                </a:lnTo>
                <a:lnTo>
                  <a:pt x="0" y="1786364"/>
                </a:lnTo>
                <a:lnTo>
                  <a:pt x="634" y="1834915"/>
                </a:lnTo>
                <a:lnTo>
                  <a:pt x="2526" y="1883153"/>
                </a:lnTo>
                <a:lnTo>
                  <a:pt x="5660" y="1931061"/>
                </a:lnTo>
                <a:lnTo>
                  <a:pt x="10020" y="1978625"/>
                </a:lnTo>
                <a:lnTo>
                  <a:pt x="15591" y="2025829"/>
                </a:lnTo>
                <a:lnTo>
                  <a:pt x="22357" y="2072656"/>
                </a:lnTo>
                <a:lnTo>
                  <a:pt x="30302" y="2119092"/>
                </a:lnTo>
                <a:lnTo>
                  <a:pt x="39411" y="2165119"/>
                </a:lnTo>
                <a:lnTo>
                  <a:pt x="49667" y="2210724"/>
                </a:lnTo>
                <a:lnTo>
                  <a:pt x="61054" y="2255889"/>
                </a:lnTo>
                <a:lnTo>
                  <a:pt x="73558" y="2300599"/>
                </a:lnTo>
                <a:lnTo>
                  <a:pt x="87163" y="2344839"/>
                </a:lnTo>
                <a:lnTo>
                  <a:pt x="101852" y="2388592"/>
                </a:lnTo>
                <a:lnTo>
                  <a:pt x="117610" y="2431843"/>
                </a:lnTo>
                <a:lnTo>
                  <a:pt x="134421" y="2474577"/>
                </a:lnTo>
                <a:lnTo>
                  <a:pt x="152270" y="2516776"/>
                </a:lnTo>
                <a:lnTo>
                  <a:pt x="171140" y="2558427"/>
                </a:lnTo>
                <a:lnTo>
                  <a:pt x="191016" y="2599512"/>
                </a:lnTo>
                <a:lnTo>
                  <a:pt x="211882" y="2640016"/>
                </a:lnTo>
                <a:lnTo>
                  <a:pt x="233723" y="2679924"/>
                </a:lnTo>
                <a:lnTo>
                  <a:pt x="256523" y="2719219"/>
                </a:lnTo>
                <a:lnTo>
                  <a:pt x="280265" y="2757886"/>
                </a:lnTo>
                <a:lnTo>
                  <a:pt x="304935" y="2795910"/>
                </a:lnTo>
                <a:lnTo>
                  <a:pt x="330516" y="2833274"/>
                </a:lnTo>
                <a:lnTo>
                  <a:pt x="356993" y="2869962"/>
                </a:lnTo>
                <a:lnTo>
                  <a:pt x="384350" y="2905960"/>
                </a:lnTo>
                <a:lnTo>
                  <a:pt x="412571" y="2941251"/>
                </a:lnTo>
                <a:lnTo>
                  <a:pt x="441640" y="2975819"/>
                </a:lnTo>
                <a:lnTo>
                  <a:pt x="471543" y="3009649"/>
                </a:lnTo>
                <a:lnTo>
                  <a:pt x="502262" y="3042725"/>
                </a:lnTo>
                <a:lnTo>
                  <a:pt x="533783" y="3075031"/>
                </a:lnTo>
                <a:lnTo>
                  <a:pt x="566089" y="3106552"/>
                </a:lnTo>
                <a:lnTo>
                  <a:pt x="599165" y="3137271"/>
                </a:lnTo>
                <a:lnTo>
                  <a:pt x="632995" y="3167173"/>
                </a:lnTo>
                <a:lnTo>
                  <a:pt x="667563" y="3196243"/>
                </a:lnTo>
                <a:lnTo>
                  <a:pt x="702854" y="3224464"/>
                </a:lnTo>
                <a:lnTo>
                  <a:pt x="738851" y="3251821"/>
                </a:lnTo>
                <a:lnTo>
                  <a:pt x="775540" y="3278298"/>
                </a:lnTo>
                <a:lnTo>
                  <a:pt x="812904" y="3303879"/>
                </a:lnTo>
                <a:lnTo>
                  <a:pt x="850927" y="3328548"/>
                </a:lnTo>
                <a:lnTo>
                  <a:pt x="889595" y="3352291"/>
                </a:lnTo>
                <a:lnTo>
                  <a:pt x="928890" y="3375090"/>
                </a:lnTo>
                <a:lnTo>
                  <a:pt x="968798" y="3396931"/>
                </a:lnTo>
                <a:lnTo>
                  <a:pt x="1009302" y="3417798"/>
                </a:lnTo>
                <a:lnTo>
                  <a:pt x="1050387" y="3437674"/>
                </a:lnTo>
                <a:lnTo>
                  <a:pt x="1092038" y="3456544"/>
                </a:lnTo>
                <a:lnTo>
                  <a:pt x="1134237" y="3474393"/>
                </a:lnTo>
                <a:lnTo>
                  <a:pt x="1176970" y="3491204"/>
                </a:lnTo>
                <a:lnTo>
                  <a:pt x="1220222" y="3506962"/>
                </a:lnTo>
                <a:lnTo>
                  <a:pt x="1263975" y="3521651"/>
                </a:lnTo>
                <a:lnTo>
                  <a:pt x="1308215" y="3535255"/>
                </a:lnTo>
                <a:lnTo>
                  <a:pt x="1352925" y="3547759"/>
                </a:lnTo>
                <a:lnTo>
                  <a:pt x="1398090" y="3559147"/>
                </a:lnTo>
                <a:lnTo>
                  <a:pt x="1443694" y="3569403"/>
                </a:lnTo>
                <a:lnTo>
                  <a:pt x="1460500" y="3572729"/>
                </a:lnTo>
                <a:lnTo>
                  <a:pt x="1460500" y="0"/>
                </a:lnTo>
                <a:close/>
              </a:path>
            </a:pathLst>
          </a:custGeom>
          <a:solidFill>
            <a:srgbClr val="F87C40"/>
          </a:solidFill>
        </p:spPr>
        <p:txBody>
          <a:bodyPr wrap="square" lIns="0" tIns="0" rIns="0" bIns="0" rtlCol="0"/>
          <a:lstStyle/>
          <a:p>
            <a:endParaRPr/>
          </a:p>
        </p:txBody>
      </p:sp>
      <p:sp>
        <p:nvSpPr>
          <p:cNvPr id="8" name="object 7">
            <a:extLst>
              <a:ext uri="{FF2B5EF4-FFF2-40B4-BE49-F238E27FC236}">
                <a16:creationId xmlns:a16="http://schemas.microsoft.com/office/drawing/2014/main" id="{B24827EF-65E5-CD22-F42E-4FE0E42DFEBB}"/>
              </a:ext>
            </a:extLst>
          </p:cNvPr>
          <p:cNvSpPr/>
          <p:nvPr userDrawn="1"/>
        </p:nvSpPr>
        <p:spPr>
          <a:xfrm rot="5400000">
            <a:off x="10740267" y="3406777"/>
            <a:ext cx="1965146" cy="964824"/>
          </a:xfrm>
          <a:custGeom>
            <a:avLst/>
            <a:gdLst/>
            <a:ahLst/>
            <a:cxnLst/>
            <a:rect l="l" t="t" r="r" b="b"/>
            <a:pathLst>
              <a:path w="4011294" h="1892300">
                <a:moveTo>
                  <a:pt x="0" y="0"/>
                </a:moveTo>
                <a:lnTo>
                  <a:pt x="4019" y="78231"/>
                </a:lnTo>
                <a:lnTo>
                  <a:pt x="8017" y="124884"/>
                </a:lnTo>
                <a:lnTo>
                  <a:pt x="13128" y="171219"/>
                </a:lnTo>
                <a:lnTo>
                  <a:pt x="19339" y="217225"/>
                </a:lnTo>
                <a:lnTo>
                  <a:pt x="26637" y="262888"/>
                </a:lnTo>
                <a:lnTo>
                  <a:pt x="35009" y="308195"/>
                </a:lnTo>
                <a:lnTo>
                  <a:pt x="44440" y="353135"/>
                </a:lnTo>
                <a:lnTo>
                  <a:pt x="54920" y="397693"/>
                </a:lnTo>
                <a:lnTo>
                  <a:pt x="66433" y="441858"/>
                </a:lnTo>
                <a:lnTo>
                  <a:pt x="78967" y="485616"/>
                </a:lnTo>
                <a:lnTo>
                  <a:pt x="92510" y="528954"/>
                </a:lnTo>
                <a:lnTo>
                  <a:pt x="107047" y="571861"/>
                </a:lnTo>
                <a:lnTo>
                  <a:pt x="122566" y="614322"/>
                </a:lnTo>
                <a:lnTo>
                  <a:pt x="139053" y="656326"/>
                </a:lnTo>
                <a:lnTo>
                  <a:pt x="156496" y="697859"/>
                </a:lnTo>
                <a:lnTo>
                  <a:pt x="174882" y="738909"/>
                </a:lnTo>
                <a:lnTo>
                  <a:pt x="194196" y="779463"/>
                </a:lnTo>
                <a:lnTo>
                  <a:pt x="214426" y="819507"/>
                </a:lnTo>
                <a:lnTo>
                  <a:pt x="235560" y="859030"/>
                </a:lnTo>
                <a:lnTo>
                  <a:pt x="257583" y="898018"/>
                </a:lnTo>
                <a:lnTo>
                  <a:pt x="280483" y="936459"/>
                </a:lnTo>
                <a:lnTo>
                  <a:pt x="304246" y="974340"/>
                </a:lnTo>
                <a:lnTo>
                  <a:pt x="328860" y="1011648"/>
                </a:lnTo>
                <a:lnTo>
                  <a:pt x="354311" y="1048370"/>
                </a:lnTo>
                <a:lnTo>
                  <a:pt x="380586" y="1084494"/>
                </a:lnTo>
                <a:lnTo>
                  <a:pt x="407672" y="1120006"/>
                </a:lnTo>
                <a:lnTo>
                  <a:pt x="435556" y="1154894"/>
                </a:lnTo>
                <a:lnTo>
                  <a:pt x="464225" y="1189145"/>
                </a:lnTo>
                <a:lnTo>
                  <a:pt x="493665" y="1222747"/>
                </a:lnTo>
                <a:lnTo>
                  <a:pt x="523864" y="1255686"/>
                </a:lnTo>
                <a:lnTo>
                  <a:pt x="554809" y="1287949"/>
                </a:lnTo>
                <a:lnTo>
                  <a:pt x="586485" y="1319525"/>
                </a:lnTo>
                <a:lnTo>
                  <a:pt x="618881" y="1350399"/>
                </a:lnTo>
                <a:lnTo>
                  <a:pt x="651983" y="1380560"/>
                </a:lnTo>
                <a:lnTo>
                  <a:pt x="685777" y="1409995"/>
                </a:lnTo>
                <a:lnTo>
                  <a:pt x="720251" y="1438690"/>
                </a:lnTo>
                <a:lnTo>
                  <a:pt x="755392" y="1466633"/>
                </a:lnTo>
                <a:lnTo>
                  <a:pt x="791186" y="1493811"/>
                </a:lnTo>
                <a:lnTo>
                  <a:pt x="827621" y="1520211"/>
                </a:lnTo>
                <a:lnTo>
                  <a:pt x="864683" y="1545821"/>
                </a:lnTo>
                <a:lnTo>
                  <a:pt x="902359" y="1570628"/>
                </a:lnTo>
                <a:lnTo>
                  <a:pt x="940636" y="1594619"/>
                </a:lnTo>
                <a:lnTo>
                  <a:pt x="979500" y="1617780"/>
                </a:lnTo>
                <a:lnTo>
                  <a:pt x="1018940" y="1640100"/>
                </a:lnTo>
                <a:lnTo>
                  <a:pt x="1058941" y="1661566"/>
                </a:lnTo>
                <a:lnTo>
                  <a:pt x="1099490" y="1682164"/>
                </a:lnTo>
                <a:lnTo>
                  <a:pt x="1140575" y="1701883"/>
                </a:lnTo>
                <a:lnTo>
                  <a:pt x="1182182" y="1720708"/>
                </a:lnTo>
                <a:lnTo>
                  <a:pt x="1224298" y="1738628"/>
                </a:lnTo>
                <a:lnTo>
                  <a:pt x="1266910" y="1755629"/>
                </a:lnTo>
                <a:lnTo>
                  <a:pt x="1310005" y="1771699"/>
                </a:lnTo>
                <a:lnTo>
                  <a:pt x="1353569" y="1786825"/>
                </a:lnTo>
                <a:lnTo>
                  <a:pt x="1397590" y="1800994"/>
                </a:lnTo>
                <a:lnTo>
                  <a:pt x="1442054" y="1814194"/>
                </a:lnTo>
                <a:lnTo>
                  <a:pt x="1486949" y="1826411"/>
                </a:lnTo>
                <a:lnTo>
                  <a:pt x="1532261" y="1837633"/>
                </a:lnTo>
                <a:lnTo>
                  <a:pt x="1577553" y="1847752"/>
                </a:lnTo>
                <a:lnTo>
                  <a:pt x="1624083" y="1857040"/>
                </a:lnTo>
                <a:lnTo>
                  <a:pt x="1670567" y="1865199"/>
                </a:lnTo>
                <a:lnTo>
                  <a:pt x="1717416" y="1872312"/>
                </a:lnTo>
                <a:lnTo>
                  <a:pt x="1764617" y="1878366"/>
                </a:lnTo>
                <a:lnTo>
                  <a:pt x="1812156" y="1883348"/>
                </a:lnTo>
                <a:lnTo>
                  <a:pt x="1858747" y="1887142"/>
                </a:lnTo>
                <a:lnTo>
                  <a:pt x="1907236" y="1889989"/>
                </a:lnTo>
                <a:lnTo>
                  <a:pt x="1908197" y="1890045"/>
                </a:lnTo>
                <a:lnTo>
                  <a:pt x="1956138" y="1891715"/>
                </a:lnTo>
                <a:lnTo>
                  <a:pt x="2005433" y="1892300"/>
                </a:lnTo>
                <a:lnTo>
                  <a:pt x="2054194" y="1891734"/>
                </a:lnTo>
                <a:lnTo>
                  <a:pt x="2102670" y="1890045"/>
                </a:lnTo>
                <a:lnTo>
                  <a:pt x="2150846" y="1887245"/>
                </a:lnTo>
                <a:lnTo>
                  <a:pt x="2198710" y="1883348"/>
                </a:lnTo>
                <a:lnTo>
                  <a:pt x="2246249" y="1878366"/>
                </a:lnTo>
                <a:lnTo>
                  <a:pt x="2293450" y="1872312"/>
                </a:lnTo>
                <a:lnTo>
                  <a:pt x="2340299" y="1865199"/>
                </a:lnTo>
                <a:lnTo>
                  <a:pt x="2386784" y="1857040"/>
                </a:lnTo>
                <a:lnTo>
                  <a:pt x="2432890" y="1847847"/>
                </a:lnTo>
                <a:lnTo>
                  <a:pt x="2478378" y="1837684"/>
                </a:lnTo>
                <a:lnTo>
                  <a:pt x="2523918" y="1826411"/>
                </a:lnTo>
                <a:lnTo>
                  <a:pt x="2568813" y="1814194"/>
                </a:lnTo>
                <a:lnTo>
                  <a:pt x="2613277" y="1800994"/>
                </a:lnTo>
                <a:lnTo>
                  <a:pt x="2657298" y="1786825"/>
                </a:lnTo>
                <a:lnTo>
                  <a:pt x="2700862" y="1771699"/>
                </a:lnTo>
                <a:lnTo>
                  <a:pt x="2743957" y="1755629"/>
                </a:lnTo>
                <a:lnTo>
                  <a:pt x="2786569" y="1738628"/>
                </a:lnTo>
                <a:lnTo>
                  <a:pt x="2828685" y="1720708"/>
                </a:lnTo>
                <a:lnTo>
                  <a:pt x="2870292" y="1701883"/>
                </a:lnTo>
                <a:lnTo>
                  <a:pt x="2911377" y="1682164"/>
                </a:lnTo>
                <a:lnTo>
                  <a:pt x="2951926" y="1661566"/>
                </a:lnTo>
                <a:lnTo>
                  <a:pt x="2991927" y="1640100"/>
                </a:lnTo>
                <a:lnTo>
                  <a:pt x="3031366" y="1617780"/>
                </a:lnTo>
                <a:lnTo>
                  <a:pt x="3070231" y="1594619"/>
                </a:lnTo>
                <a:lnTo>
                  <a:pt x="3108508" y="1570628"/>
                </a:lnTo>
                <a:lnTo>
                  <a:pt x="3146184" y="1545821"/>
                </a:lnTo>
                <a:lnTo>
                  <a:pt x="3183246" y="1520211"/>
                </a:lnTo>
                <a:lnTo>
                  <a:pt x="3219680" y="1493811"/>
                </a:lnTo>
                <a:lnTo>
                  <a:pt x="3255475" y="1466633"/>
                </a:lnTo>
                <a:lnTo>
                  <a:pt x="3290616" y="1438690"/>
                </a:lnTo>
                <a:lnTo>
                  <a:pt x="3325090" y="1409995"/>
                </a:lnTo>
                <a:lnTo>
                  <a:pt x="3358884" y="1380560"/>
                </a:lnTo>
                <a:lnTo>
                  <a:pt x="3391986" y="1350399"/>
                </a:lnTo>
                <a:lnTo>
                  <a:pt x="3424382" y="1319525"/>
                </a:lnTo>
                <a:lnTo>
                  <a:pt x="3456058" y="1287949"/>
                </a:lnTo>
                <a:lnTo>
                  <a:pt x="3487002" y="1255686"/>
                </a:lnTo>
                <a:lnTo>
                  <a:pt x="3517201" y="1222747"/>
                </a:lnTo>
                <a:lnTo>
                  <a:pt x="3546642" y="1189145"/>
                </a:lnTo>
                <a:lnTo>
                  <a:pt x="3575311" y="1154894"/>
                </a:lnTo>
                <a:lnTo>
                  <a:pt x="3603195" y="1120006"/>
                </a:lnTo>
                <a:lnTo>
                  <a:pt x="3630281" y="1084494"/>
                </a:lnTo>
                <a:lnTo>
                  <a:pt x="3656556" y="1048370"/>
                </a:lnTo>
                <a:lnTo>
                  <a:pt x="3682007" y="1011648"/>
                </a:lnTo>
                <a:lnTo>
                  <a:pt x="3706621" y="974340"/>
                </a:lnTo>
                <a:lnTo>
                  <a:pt x="3730384" y="936459"/>
                </a:lnTo>
                <a:lnTo>
                  <a:pt x="3753284" y="898018"/>
                </a:lnTo>
                <a:lnTo>
                  <a:pt x="3775307" y="859030"/>
                </a:lnTo>
                <a:lnTo>
                  <a:pt x="3796440" y="819507"/>
                </a:lnTo>
                <a:lnTo>
                  <a:pt x="3816670" y="779463"/>
                </a:lnTo>
                <a:lnTo>
                  <a:pt x="3835985" y="738909"/>
                </a:lnTo>
                <a:lnTo>
                  <a:pt x="3854370" y="697859"/>
                </a:lnTo>
                <a:lnTo>
                  <a:pt x="3871813" y="656326"/>
                </a:lnTo>
                <a:lnTo>
                  <a:pt x="3888300" y="614322"/>
                </a:lnTo>
                <a:lnTo>
                  <a:pt x="3903819" y="571861"/>
                </a:lnTo>
                <a:lnTo>
                  <a:pt x="3918356" y="528954"/>
                </a:lnTo>
                <a:lnTo>
                  <a:pt x="3931899" y="485616"/>
                </a:lnTo>
                <a:lnTo>
                  <a:pt x="3944433" y="441858"/>
                </a:lnTo>
                <a:lnTo>
                  <a:pt x="3955947" y="397693"/>
                </a:lnTo>
                <a:lnTo>
                  <a:pt x="3966426" y="353135"/>
                </a:lnTo>
                <a:lnTo>
                  <a:pt x="3975858" y="308195"/>
                </a:lnTo>
                <a:lnTo>
                  <a:pt x="3984229" y="262888"/>
                </a:lnTo>
                <a:lnTo>
                  <a:pt x="3991527" y="217225"/>
                </a:lnTo>
                <a:lnTo>
                  <a:pt x="3997738" y="171219"/>
                </a:lnTo>
                <a:lnTo>
                  <a:pt x="4002849" y="124884"/>
                </a:lnTo>
                <a:lnTo>
                  <a:pt x="4006847" y="78231"/>
                </a:lnTo>
                <a:lnTo>
                  <a:pt x="4009720" y="31274"/>
                </a:lnTo>
                <a:lnTo>
                  <a:pt x="4010867" y="0"/>
                </a:lnTo>
                <a:lnTo>
                  <a:pt x="3629564" y="0"/>
                </a:lnTo>
                <a:lnTo>
                  <a:pt x="3628209" y="29791"/>
                </a:lnTo>
                <a:lnTo>
                  <a:pt x="3624707" y="75950"/>
                </a:lnTo>
                <a:lnTo>
                  <a:pt x="3619838" y="121756"/>
                </a:lnTo>
                <a:lnTo>
                  <a:pt x="3613620" y="167189"/>
                </a:lnTo>
                <a:lnTo>
                  <a:pt x="3606073" y="212229"/>
                </a:lnTo>
                <a:lnTo>
                  <a:pt x="3597216" y="256855"/>
                </a:lnTo>
                <a:lnTo>
                  <a:pt x="3587068" y="301046"/>
                </a:lnTo>
                <a:lnTo>
                  <a:pt x="3575647" y="344784"/>
                </a:lnTo>
                <a:lnTo>
                  <a:pt x="3562974" y="388045"/>
                </a:lnTo>
                <a:lnTo>
                  <a:pt x="3549066" y="430812"/>
                </a:lnTo>
                <a:lnTo>
                  <a:pt x="3533944" y="473062"/>
                </a:lnTo>
                <a:lnTo>
                  <a:pt x="3517626" y="514776"/>
                </a:lnTo>
                <a:lnTo>
                  <a:pt x="3500131" y="555932"/>
                </a:lnTo>
                <a:lnTo>
                  <a:pt x="3481479" y="596511"/>
                </a:lnTo>
                <a:lnTo>
                  <a:pt x="3461689" y="636493"/>
                </a:lnTo>
                <a:lnTo>
                  <a:pt x="3440779" y="675856"/>
                </a:lnTo>
                <a:lnTo>
                  <a:pt x="3418769" y="714580"/>
                </a:lnTo>
                <a:lnTo>
                  <a:pt x="3395678" y="752645"/>
                </a:lnTo>
                <a:lnTo>
                  <a:pt x="3371524" y="790030"/>
                </a:lnTo>
                <a:lnTo>
                  <a:pt x="3346328" y="826715"/>
                </a:lnTo>
                <a:lnTo>
                  <a:pt x="3320108" y="862679"/>
                </a:lnTo>
                <a:lnTo>
                  <a:pt x="3292883" y="897902"/>
                </a:lnTo>
                <a:lnTo>
                  <a:pt x="3264673" y="932363"/>
                </a:lnTo>
                <a:lnTo>
                  <a:pt x="3235496" y="966043"/>
                </a:lnTo>
                <a:lnTo>
                  <a:pt x="3205371" y="998920"/>
                </a:lnTo>
                <a:lnTo>
                  <a:pt x="3174318" y="1030974"/>
                </a:lnTo>
                <a:lnTo>
                  <a:pt x="3142356" y="1062184"/>
                </a:lnTo>
                <a:lnTo>
                  <a:pt x="3109503" y="1092531"/>
                </a:lnTo>
                <a:lnTo>
                  <a:pt x="3075780" y="1121993"/>
                </a:lnTo>
                <a:lnTo>
                  <a:pt x="3041204" y="1150551"/>
                </a:lnTo>
                <a:lnTo>
                  <a:pt x="3005796" y="1178183"/>
                </a:lnTo>
                <a:lnTo>
                  <a:pt x="2969574" y="1204870"/>
                </a:lnTo>
                <a:lnTo>
                  <a:pt x="2932557" y="1230590"/>
                </a:lnTo>
                <a:lnTo>
                  <a:pt x="2894764" y="1255324"/>
                </a:lnTo>
                <a:lnTo>
                  <a:pt x="2856215" y="1279051"/>
                </a:lnTo>
                <a:lnTo>
                  <a:pt x="2816928" y="1301750"/>
                </a:lnTo>
                <a:lnTo>
                  <a:pt x="2776923" y="1323401"/>
                </a:lnTo>
                <a:lnTo>
                  <a:pt x="2736219" y="1343983"/>
                </a:lnTo>
                <a:lnTo>
                  <a:pt x="2694835" y="1363477"/>
                </a:lnTo>
                <a:lnTo>
                  <a:pt x="2652789" y="1381861"/>
                </a:lnTo>
                <a:lnTo>
                  <a:pt x="2610102" y="1399116"/>
                </a:lnTo>
                <a:lnTo>
                  <a:pt x="2566791" y="1415220"/>
                </a:lnTo>
                <a:lnTo>
                  <a:pt x="2522877" y="1430154"/>
                </a:lnTo>
                <a:lnTo>
                  <a:pt x="2478606" y="1443825"/>
                </a:lnTo>
                <a:lnTo>
                  <a:pt x="2433314" y="1456426"/>
                </a:lnTo>
                <a:lnTo>
                  <a:pt x="2387703" y="1467725"/>
                </a:lnTo>
                <a:lnTo>
                  <a:pt x="2341565" y="1477770"/>
                </a:lnTo>
                <a:lnTo>
                  <a:pt x="2294918" y="1486543"/>
                </a:lnTo>
                <a:lnTo>
                  <a:pt x="2247783" y="1494022"/>
                </a:lnTo>
                <a:lnTo>
                  <a:pt x="2200177" y="1500188"/>
                </a:lnTo>
                <a:lnTo>
                  <a:pt x="2152120" y="1505018"/>
                </a:lnTo>
                <a:lnTo>
                  <a:pt x="2103631" y="1508494"/>
                </a:lnTo>
                <a:lnTo>
                  <a:pt x="2054729" y="1510595"/>
                </a:lnTo>
                <a:lnTo>
                  <a:pt x="2005433" y="1511300"/>
                </a:lnTo>
                <a:lnTo>
                  <a:pt x="1956672" y="1510602"/>
                </a:lnTo>
                <a:lnTo>
                  <a:pt x="1956138" y="1510595"/>
                </a:lnTo>
                <a:lnTo>
                  <a:pt x="1908197" y="1508535"/>
                </a:lnTo>
                <a:lnTo>
                  <a:pt x="1907236" y="1508494"/>
                </a:lnTo>
                <a:lnTo>
                  <a:pt x="1860020" y="1505110"/>
                </a:lnTo>
                <a:lnTo>
                  <a:pt x="1810690" y="1500188"/>
                </a:lnTo>
                <a:lnTo>
                  <a:pt x="1763084" y="1494022"/>
                </a:lnTo>
                <a:lnTo>
                  <a:pt x="1715949" y="1486543"/>
                </a:lnTo>
                <a:lnTo>
                  <a:pt x="1669302" y="1477770"/>
                </a:lnTo>
                <a:lnTo>
                  <a:pt x="1623164" y="1467725"/>
                </a:lnTo>
                <a:lnTo>
                  <a:pt x="1577976" y="1456531"/>
                </a:lnTo>
                <a:lnTo>
                  <a:pt x="1532488" y="1443896"/>
                </a:lnTo>
                <a:lnTo>
                  <a:pt x="1487990" y="1430154"/>
                </a:lnTo>
                <a:lnTo>
                  <a:pt x="1444075" y="1415220"/>
                </a:lnTo>
                <a:lnTo>
                  <a:pt x="1400765" y="1399116"/>
                </a:lnTo>
                <a:lnTo>
                  <a:pt x="1358078" y="1381861"/>
                </a:lnTo>
                <a:lnTo>
                  <a:pt x="1316032" y="1363477"/>
                </a:lnTo>
                <a:lnTo>
                  <a:pt x="1274648" y="1343983"/>
                </a:lnTo>
                <a:lnTo>
                  <a:pt x="1233944" y="1323401"/>
                </a:lnTo>
                <a:lnTo>
                  <a:pt x="1193939" y="1301750"/>
                </a:lnTo>
                <a:lnTo>
                  <a:pt x="1154652" y="1279050"/>
                </a:lnTo>
                <a:lnTo>
                  <a:pt x="1116103" y="1255324"/>
                </a:lnTo>
                <a:lnTo>
                  <a:pt x="1078310" y="1230590"/>
                </a:lnTo>
                <a:lnTo>
                  <a:pt x="1041293" y="1204870"/>
                </a:lnTo>
                <a:lnTo>
                  <a:pt x="1005071" y="1178183"/>
                </a:lnTo>
                <a:lnTo>
                  <a:pt x="969662" y="1150551"/>
                </a:lnTo>
                <a:lnTo>
                  <a:pt x="935087" y="1121993"/>
                </a:lnTo>
                <a:lnTo>
                  <a:pt x="901363" y="1092531"/>
                </a:lnTo>
                <a:lnTo>
                  <a:pt x="868511" y="1062184"/>
                </a:lnTo>
                <a:lnTo>
                  <a:pt x="836548" y="1030974"/>
                </a:lnTo>
                <a:lnTo>
                  <a:pt x="805495" y="998920"/>
                </a:lnTo>
                <a:lnTo>
                  <a:pt x="775371" y="966043"/>
                </a:lnTo>
                <a:lnTo>
                  <a:pt x="746194" y="932363"/>
                </a:lnTo>
                <a:lnTo>
                  <a:pt x="717983" y="897902"/>
                </a:lnTo>
                <a:lnTo>
                  <a:pt x="690758" y="862679"/>
                </a:lnTo>
                <a:lnTo>
                  <a:pt x="664538" y="826714"/>
                </a:lnTo>
                <a:lnTo>
                  <a:pt x="639342" y="790030"/>
                </a:lnTo>
                <a:lnTo>
                  <a:pt x="615189" y="752645"/>
                </a:lnTo>
                <a:lnTo>
                  <a:pt x="592097" y="714580"/>
                </a:lnTo>
                <a:lnTo>
                  <a:pt x="570087" y="675856"/>
                </a:lnTo>
                <a:lnTo>
                  <a:pt x="549178" y="636493"/>
                </a:lnTo>
                <a:lnTo>
                  <a:pt x="529387" y="596511"/>
                </a:lnTo>
                <a:lnTo>
                  <a:pt x="510735" y="555932"/>
                </a:lnTo>
                <a:lnTo>
                  <a:pt x="493240" y="514775"/>
                </a:lnTo>
                <a:lnTo>
                  <a:pt x="476922" y="473062"/>
                </a:lnTo>
                <a:lnTo>
                  <a:pt x="461800" y="430812"/>
                </a:lnTo>
                <a:lnTo>
                  <a:pt x="447893" y="388045"/>
                </a:lnTo>
                <a:lnTo>
                  <a:pt x="435219" y="344783"/>
                </a:lnTo>
                <a:lnTo>
                  <a:pt x="423799" y="301046"/>
                </a:lnTo>
                <a:lnTo>
                  <a:pt x="413650" y="256855"/>
                </a:lnTo>
                <a:lnTo>
                  <a:pt x="404793" y="212229"/>
                </a:lnTo>
                <a:lnTo>
                  <a:pt x="397246" y="167189"/>
                </a:lnTo>
                <a:lnTo>
                  <a:pt x="391028" y="121756"/>
                </a:lnTo>
                <a:lnTo>
                  <a:pt x="386159" y="75950"/>
                </a:lnTo>
                <a:lnTo>
                  <a:pt x="382657" y="29791"/>
                </a:lnTo>
                <a:lnTo>
                  <a:pt x="381302" y="0"/>
                </a:lnTo>
                <a:lnTo>
                  <a:pt x="0" y="0"/>
                </a:lnTo>
                <a:close/>
              </a:path>
            </a:pathLst>
          </a:custGeom>
          <a:solidFill>
            <a:srgbClr val="FECC5A"/>
          </a:solidFill>
        </p:spPr>
        <p:txBody>
          <a:bodyPr wrap="square" lIns="0" tIns="0" rIns="0" bIns="0" rtlCol="0"/>
          <a:lstStyle/>
          <a:p>
            <a:endParaRPr/>
          </a:p>
        </p:txBody>
      </p:sp>
      <p:pic>
        <p:nvPicPr>
          <p:cNvPr id="4" name="Picture 3" descr="A blue rectangular sign with white text&#10;&#10;Description automatically generated">
            <a:extLst>
              <a:ext uri="{FF2B5EF4-FFF2-40B4-BE49-F238E27FC236}">
                <a16:creationId xmlns:a16="http://schemas.microsoft.com/office/drawing/2014/main" id="{5C290CF2-D1E5-B198-D18A-68DD787BF9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18" t="13256" r="13491" b="24574"/>
          <a:stretch/>
        </p:blipFill>
        <p:spPr>
          <a:xfrm>
            <a:off x="292411" y="273912"/>
            <a:ext cx="2599472" cy="1231011"/>
          </a:xfrm>
          <a:prstGeom prst="rect">
            <a:avLst/>
          </a:prstGeom>
        </p:spPr>
      </p:pic>
      <p:sp>
        <p:nvSpPr>
          <p:cNvPr id="5" name="Oval 4">
            <a:extLst>
              <a:ext uri="{FF2B5EF4-FFF2-40B4-BE49-F238E27FC236}">
                <a16:creationId xmlns:a16="http://schemas.microsoft.com/office/drawing/2014/main" id="{0CF00ADC-2059-1D1C-8339-7ADE494FACD0}"/>
              </a:ext>
            </a:extLst>
          </p:cNvPr>
          <p:cNvSpPr/>
          <p:nvPr userDrawn="1"/>
        </p:nvSpPr>
        <p:spPr>
          <a:xfrm>
            <a:off x="8638479" y="2483005"/>
            <a:ext cx="535258" cy="535258"/>
          </a:xfrm>
          <a:prstGeom prst="ellipse">
            <a:avLst/>
          </a:prstGeom>
          <a:solidFill>
            <a:srgbClr val="0F3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black background&#10;&#10;Description automatically generated">
            <a:extLst>
              <a:ext uri="{FF2B5EF4-FFF2-40B4-BE49-F238E27FC236}">
                <a16:creationId xmlns:a16="http://schemas.microsoft.com/office/drawing/2014/main" id="{A91349FA-DE9E-C57F-F89A-E0F1E806AC3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8583" t="25455" r="21654" b="6885"/>
          <a:stretch/>
        </p:blipFill>
        <p:spPr>
          <a:xfrm>
            <a:off x="0" y="1754459"/>
            <a:ext cx="9359590" cy="51035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group of people looking at a computer screen&#10;&#10;Description automatically generated">
            <a:extLst>
              <a:ext uri="{FF2B5EF4-FFF2-40B4-BE49-F238E27FC236}">
                <a16:creationId xmlns:a16="http://schemas.microsoft.com/office/drawing/2014/main" id="{D7173E52-E5EB-0A87-1A4E-8E1987CF06A9}"/>
              </a:ext>
            </a:extLst>
          </p:cNvPr>
          <p:cNvPicPr>
            <a:picLocks noChangeAspect="1"/>
          </p:cNvPicPr>
          <p:nvPr userDrawn="1"/>
        </p:nvPicPr>
        <p:blipFill>
          <a:blip r:embed="rId2">
            <a:extLst>
              <a:ext uri="{28A0092B-C50C-407E-A947-70E740481C1C}">
                <a14:useLocalDpi xmlns:a14="http://schemas.microsoft.com/office/drawing/2010/main" val="0"/>
              </a:ext>
            </a:extLst>
          </a:blip>
          <a:srcRect l="38850" r="325" b="22430"/>
          <a:stretch/>
        </p:blipFill>
        <p:spPr>
          <a:xfrm>
            <a:off x="6623824" y="0"/>
            <a:ext cx="5568176" cy="5060995"/>
          </a:xfrm>
          <a:prstGeom prst="rect">
            <a:avLst/>
          </a:prstGeom>
        </p:spPr>
      </p:pic>
      <p:pic>
        <p:nvPicPr>
          <p:cNvPr id="2" name="Picture 1" descr="A blue rectangular sign with white text&#10;&#10;Description automatically generated">
            <a:extLst>
              <a:ext uri="{FF2B5EF4-FFF2-40B4-BE49-F238E27FC236}">
                <a16:creationId xmlns:a16="http://schemas.microsoft.com/office/drawing/2014/main" id="{6D2064EF-CC88-7CC8-6E43-90D65104DE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18" t="13256" r="13491" b="24574"/>
          <a:stretch/>
        </p:blipFill>
        <p:spPr>
          <a:xfrm>
            <a:off x="292411" y="273912"/>
            <a:ext cx="2599472" cy="1231011"/>
          </a:xfrm>
          <a:prstGeom prst="rect">
            <a:avLst/>
          </a:prstGeom>
        </p:spPr>
      </p:pic>
      <p:pic>
        <p:nvPicPr>
          <p:cNvPr id="3" name="Picture 2" descr="A blue and black background&#10;&#10;Description automatically generated">
            <a:extLst>
              <a:ext uri="{FF2B5EF4-FFF2-40B4-BE49-F238E27FC236}">
                <a16:creationId xmlns:a16="http://schemas.microsoft.com/office/drawing/2014/main" id="{FA5ABCA6-4082-5B0D-094A-9F2FCE4F291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25456" r="15448" b="8352"/>
          <a:stretch/>
        </p:blipFill>
        <p:spPr>
          <a:xfrm>
            <a:off x="0" y="1747023"/>
            <a:ext cx="11612137" cy="5110977"/>
          </a:xfrm>
          <a:prstGeom prst="rect">
            <a:avLst/>
          </a:prstGeom>
        </p:spPr>
      </p:pic>
    </p:spTree>
    <p:extLst>
      <p:ext uri="{BB962C8B-B14F-4D97-AF65-F5344CB8AC3E}">
        <p14:creationId xmlns:p14="http://schemas.microsoft.com/office/powerpoint/2010/main" val="15470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8622BF0C-79CF-1B32-A8B5-0E388EBF77C2}"/>
              </a:ext>
            </a:extLst>
          </p:cNvPr>
          <p:cNvSpPr/>
          <p:nvPr userDrawn="1"/>
        </p:nvSpPr>
        <p:spPr>
          <a:xfrm>
            <a:off x="974683" y="2898744"/>
            <a:ext cx="2799080" cy="1060512"/>
          </a:xfrm>
          <a:custGeom>
            <a:avLst/>
            <a:gdLst/>
            <a:ahLst/>
            <a:cxnLst/>
            <a:rect l="l" t="t" r="r" b="b"/>
            <a:pathLst>
              <a:path w="4198620" h="2011045">
                <a:moveTo>
                  <a:pt x="304800" y="170688"/>
                </a:moveTo>
                <a:lnTo>
                  <a:pt x="188975" y="170688"/>
                </a:lnTo>
                <a:lnTo>
                  <a:pt x="188975" y="782320"/>
                </a:lnTo>
                <a:lnTo>
                  <a:pt x="304800" y="782320"/>
                </a:lnTo>
                <a:lnTo>
                  <a:pt x="304800" y="170688"/>
                </a:lnTo>
                <a:close/>
              </a:path>
              <a:path w="4198620" h="2011045">
                <a:moveTo>
                  <a:pt x="492760" y="76199"/>
                </a:moveTo>
                <a:lnTo>
                  <a:pt x="0" y="76199"/>
                </a:lnTo>
                <a:lnTo>
                  <a:pt x="0" y="170688"/>
                </a:lnTo>
                <a:lnTo>
                  <a:pt x="492760" y="170688"/>
                </a:lnTo>
                <a:lnTo>
                  <a:pt x="492760" y="76199"/>
                </a:lnTo>
                <a:close/>
              </a:path>
              <a:path w="4198620" h="2011045">
                <a:moveTo>
                  <a:pt x="668988" y="0"/>
                </a:moveTo>
                <a:lnTo>
                  <a:pt x="627459" y="12001"/>
                </a:lnTo>
                <a:lnTo>
                  <a:pt x="600154" y="45212"/>
                </a:lnTo>
                <a:lnTo>
                  <a:pt x="594820" y="74167"/>
                </a:lnTo>
                <a:lnTo>
                  <a:pt x="596153" y="89280"/>
                </a:lnTo>
                <a:lnTo>
                  <a:pt x="616156" y="126999"/>
                </a:lnTo>
                <a:lnTo>
                  <a:pt x="653875" y="147002"/>
                </a:lnTo>
                <a:lnTo>
                  <a:pt x="668988" y="148336"/>
                </a:lnTo>
                <a:lnTo>
                  <a:pt x="683656" y="147002"/>
                </a:lnTo>
                <a:lnTo>
                  <a:pt x="720804" y="126999"/>
                </a:lnTo>
                <a:lnTo>
                  <a:pt x="740806" y="89280"/>
                </a:lnTo>
                <a:lnTo>
                  <a:pt x="742140" y="74167"/>
                </a:lnTo>
                <a:lnTo>
                  <a:pt x="740806" y="59055"/>
                </a:lnTo>
                <a:lnTo>
                  <a:pt x="720804" y="21336"/>
                </a:lnTo>
                <a:lnTo>
                  <a:pt x="683656" y="1333"/>
                </a:lnTo>
                <a:lnTo>
                  <a:pt x="668988" y="0"/>
                </a:lnTo>
                <a:close/>
              </a:path>
              <a:path w="4198620" h="2011045">
                <a:moveTo>
                  <a:pt x="725884" y="222504"/>
                </a:moveTo>
                <a:lnTo>
                  <a:pt x="610060" y="222504"/>
                </a:lnTo>
                <a:lnTo>
                  <a:pt x="610060" y="782320"/>
                </a:lnTo>
                <a:lnTo>
                  <a:pt x="725884" y="782320"/>
                </a:lnTo>
                <a:lnTo>
                  <a:pt x="725884" y="222504"/>
                </a:lnTo>
                <a:close/>
              </a:path>
              <a:path w="4198620" h="2011045">
                <a:moveTo>
                  <a:pt x="1013078" y="316992"/>
                </a:moveTo>
                <a:lnTo>
                  <a:pt x="896239" y="316992"/>
                </a:lnTo>
                <a:lnTo>
                  <a:pt x="896239" y="626872"/>
                </a:lnTo>
                <a:lnTo>
                  <a:pt x="898790" y="664400"/>
                </a:lnTo>
                <a:lnTo>
                  <a:pt x="898842" y="665162"/>
                </a:lnTo>
                <a:lnTo>
                  <a:pt x="919670" y="724598"/>
                </a:lnTo>
                <a:lnTo>
                  <a:pt x="961009" y="761746"/>
                </a:lnTo>
                <a:lnTo>
                  <a:pt x="1020953" y="780034"/>
                </a:lnTo>
                <a:lnTo>
                  <a:pt x="1057783" y="782320"/>
                </a:lnTo>
                <a:lnTo>
                  <a:pt x="1149223" y="782320"/>
                </a:lnTo>
                <a:lnTo>
                  <a:pt x="1149223" y="685800"/>
                </a:lnTo>
                <a:lnTo>
                  <a:pt x="1078103" y="685800"/>
                </a:lnTo>
                <a:lnTo>
                  <a:pt x="1061593" y="684974"/>
                </a:lnTo>
                <a:lnTo>
                  <a:pt x="1021080" y="664400"/>
                </a:lnTo>
                <a:lnTo>
                  <a:pt x="1013078" y="626872"/>
                </a:lnTo>
                <a:lnTo>
                  <a:pt x="1013078" y="316992"/>
                </a:lnTo>
                <a:close/>
              </a:path>
              <a:path w="4198620" h="2011045">
                <a:moveTo>
                  <a:pt x="1149223" y="222504"/>
                </a:moveTo>
                <a:lnTo>
                  <a:pt x="830198" y="222504"/>
                </a:lnTo>
                <a:lnTo>
                  <a:pt x="830198" y="316992"/>
                </a:lnTo>
                <a:lnTo>
                  <a:pt x="1149223" y="316992"/>
                </a:lnTo>
                <a:lnTo>
                  <a:pt x="1149223" y="222504"/>
                </a:lnTo>
                <a:close/>
              </a:path>
              <a:path w="4198620" h="2011045">
                <a:moveTo>
                  <a:pt x="1013078" y="83311"/>
                </a:moveTo>
                <a:lnTo>
                  <a:pt x="896239" y="83311"/>
                </a:lnTo>
                <a:lnTo>
                  <a:pt x="896239" y="222504"/>
                </a:lnTo>
                <a:lnTo>
                  <a:pt x="1013078" y="222504"/>
                </a:lnTo>
                <a:lnTo>
                  <a:pt x="1013078" y="83311"/>
                </a:lnTo>
                <a:close/>
              </a:path>
              <a:path w="4198620" h="2011045">
                <a:moveTo>
                  <a:pt x="1371798" y="30480"/>
                </a:moveTo>
                <a:lnTo>
                  <a:pt x="1255974" y="30480"/>
                </a:lnTo>
                <a:lnTo>
                  <a:pt x="1255974" y="782320"/>
                </a:lnTo>
                <a:lnTo>
                  <a:pt x="1371798" y="782320"/>
                </a:lnTo>
                <a:lnTo>
                  <a:pt x="1371798" y="30480"/>
                </a:lnTo>
                <a:close/>
              </a:path>
              <a:path w="4198620" h="2011045">
                <a:moveTo>
                  <a:pt x="1764657" y="213360"/>
                </a:moveTo>
                <a:lnTo>
                  <a:pt x="1724652" y="215582"/>
                </a:lnTo>
                <a:lnTo>
                  <a:pt x="1686933" y="222250"/>
                </a:lnTo>
                <a:lnTo>
                  <a:pt x="1618353" y="248920"/>
                </a:lnTo>
                <a:lnTo>
                  <a:pt x="1562219" y="292100"/>
                </a:lnTo>
                <a:lnTo>
                  <a:pt x="1519801" y="350520"/>
                </a:lnTo>
                <a:lnTo>
                  <a:pt x="1493893" y="420878"/>
                </a:lnTo>
                <a:lnTo>
                  <a:pt x="1487416" y="460057"/>
                </a:lnTo>
                <a:lnTo>
                  <a:pt x="1485257" y="501904"/>
                </a:lnTo>
                <a:lnTo>
                  <a:pt x="1487479" y="543814"/>
                </a:lnTo>
                <a:lnTo>
                  <a:pt x="1494147" y="583184"/>
                </a:lnTo>
                <a:lnTo>
                  <a:pt x="1505259" y="620014"/>
                </a:lnTo>
                <a:lnTo>
                  <a:pt x="1540756" y="685038"/>
                </a:lnTo>
                <a:lnTo>
                  <a:pt x="1590540" y="735838"/>
                </a:lnTo>
                <a:lnTo>
                  <a:pt x="1653405" y="771461"/>
                </a:lnTo>
                <a:lnTo>
                  <a:pt x="1725541" y="789241"/>
                </a:lnTo>
                <a:lnTo>
                  <a:pt x="1764657" y="791464"/>
                </a:lnTo>
                <a:lnTo>
                  <a:pt x="1811901" y="788416"/>
                </a:lnTo>
                <a:lnTo>
                  <a:pt x="1855081" y="779272"/>
                </a:lnTo>
                <a:lnTo>
                  <a:pt x="1894197" y="764032"/>
                </a:lnTo>
                <a:lnTo>
                  <a:pt x="1929249" y="742696"/>
                </a:lnTo>
                <a:lnTo>
                  <a:pt x="1960173" y="716089"/>
                </a:lnTo>
                <a:lnTo>
                  <a:pt x="1979149" y="693928"/>
                </a:lnTo>
                <a:lnTo>
                  <a:pt x="1764657" y="693928"/>
                </a:lnTo>
                <a:lnTo>
                  <a:pt x="1733415" y="691388"/>
                </a:lnTo>
                <a:lnTo>
                  <a:pt x="1678551" y="671068"/>
                </a:lnTo>
                <a:lnTo>
                  <a:pt x="1635053" y="631317"/>
                </a:lnTo>
                <a:lnTo>
                  <a:pt x="1610161" y="577469"/>
                </a:lnTo>
                <a:lnTo>
                  <a:pt x="1605144" y="545592"/>
                </a:lnTo>
                <a:lnTo>
                  <a:pt x="2032881" y="545592"/>
                </a:lnTo>
                <a:lnTo>
                  <a:pt x="2034659" y="532511"/>
                </a:lnTo>
                <a:lnTo>
                  <a:pt x="2035929" y="518668"/>
                </a:lnTo>
                <a:lnTo>
                  <a:pt x="2036691" y="504063"/>
                </a:lnTo>
                <a:lnTo>
                  <a:pt x="2036945" y="488696"/>
                </a:lnTo>
                <a:lnTo>
                  <a:pt x="2034942" y="452120"/>
                </a:lnTo>
                <a:lnTo>
                  <a:pt x="1606161" y="452120"/>
                </a:lnTo>
                <a:lnTo>
                  <a:pt x="1612307" y="421703"/>
                </a:lnTo>
                <a:lnTo>
                  <a:pt x="1637783" y="370014"/>
                </a:lnTo>
                <a:lnTo>
                  <a:pt x="1679376" y="332613"/>
                </a:lnTo>
                <a:lnTo>
                  <a:pt x="1730684" y="313309"/>
                </a:lnTo>
                <a:lnTo>
                  <a:pt x="1759577" y="310896"/>
                </a:lnTo>
                <a:lnTo>
                  <a:pt x="1979279" y="310896"/>
                </a:lnTo>
                <a:lnTo>
                  <a:pt x="1960999" y="289560"/>
                </a:lnTo>
                <a:lnTo>
                  <a:pt x="1905881" y="247904"/>
                </a:lnTo>
                <a:lnTo>
                  <a:pt x="1839587" y="221996"/>
                </a:lnTo>
                <a:lnTo>
                  <a:pt x="1803558" y="215582"/>
                </a:lnTo>
                <a:lnTo>
                  <a:pt x="1804335" y="215582"/>
                </a:lnTo>
                <a:lnTo>
                  <a:pt x="1764657" y="213360"/>
                </a:lnTo>
                <a:close/>
              </a:path>
              <a:path w="4198620" h="2011045">
                <a:moveTo>
                  <a:pt x="2021705" y="615696"/>
                </a:moveTo>
                <a:lnTo>
                  <a:pt x="1896737" y="615696"/>
                </a:lnTo>
                <a:lnTo>
                  <a:pt x="1874004" y="649922"/>
                </a:lnTo>
                <a:lnTo>
                  <a:pt x="1844413" y="674370"/>
                </a:lnTo>
                <a:lnTo>
                  <a:pt x="1807964" y="689038"/>
                </a:lnTo>
                <a:lnTo>
                  <a:pt x="1764657" y="693928"/>
                </a:lnTo>
                <a:lnTo>
                  <a:pt x="1979149" y="693928"/>
                </a:lnTo>
                <a:lnTo>
                  <a:pt x="1985891" y="686054"/>
                </a:lnTo>
                <a:lnTo>
                  <a:pt x="2006401" y="652589"/>
                </a:lnTo>
                <a:lnTo>
                  <a:pt x="2021705" y="615696"/>
                </a:lnTo>
                <a:close/>
              </a:path>
              <a:path w="4198620" h="2011045">
                <a:moveTo>
                  <a:pt x="1979279" y="310896"/>
                </a:moveTo>
                <a:lnTo>
                  <a:pt x="1759577" y="310896"/>
                </a:lnTo>
                <a:lnTo>
                  <a:pt x="1791263" y="313309"/>
                </a:lnTo>
                <a:lnTo>
                  <a:pt x="1820283" y="320548"/>
                </a:lnTo>
                <a:lnTo>
                  <a:pt x="1870321" y="349504"/>
                </a:lnTo>
                <a:lnTo>
                  <a:pt x="1904103" y="394462"/>
                </a:lnTo>
                <a:lnTo>
                  <a:pt x="1916041" y="452120"/>
                </a:lnTo>
                <a:lnTo>
                  <a:pt x="2034942" y="452120"/>
                </a:lnTo>
                <a:lnTo>
                  <a:pt x="2028309" y="412242"/>
                </a:lnTo>
                <a:lnTo>
                  <a:pt x="2002400" y="345440"/>
                </a:lnTo>
                <a:lnTo>
                  <a:pt x="1983414" y="315722"/>
                </a:lnTo>
                <a:lnTo>
                  <a:pt x="1979279" y="310896"/>
                </a:lnTo>
                <a:close/>
              </a:path>
              <a:path w="4198620" h="2011045">
                <a:moveTo>
                  <a:pt x="2549977" y="316992"/>
                </a:moveTo>
                <a:lnTo>
                  <a:pt x="2433137" y="316992"/>
                </a:lnTo>
                <a:lnTo>
                  <a:pt x="2433137" y="626872"/>
                </a:lnTo>
                <a:lnTo>
                  <a:pt x="2435689" y="664400"/>
                </a:lnTo>
                <a:lnTo>
                  <a:pt x="2435740" y="665162"/>
                </a:lnTo>
                <a:lnTo>
                  <a:pt x="2456568" y="724598"/>
                </a:lnTo>
                <a:lnTo>
                  <a:pt x="2497907" y="761746"/>
                </a:lnTo>
                <a:lnTo>
                  <a:pt x="2557851" y="780034"/>
                </a:lnTo>
                <a:lnTo>
                  <a:pt x="2594681" y="782320"/>
                </a:lnTo>
                <a:lnTo>
                  <a:pt x="2686121" y="782320"/>
                </a:lnTo>
                <a:lnTo>
                  <a:pt x="2686121" y="685800"/>
                </a:lnTo>
                <a:lnTo>
                  <a:pt x="2615001" y="685800"/>
                </a:lnTo>
                <a:lnTo>
                  <a:pt x="2598491" y="684974"/>
                </a:lnTo>
                <a:lnTo>
                  <a:pt x="2557978" y="664400"/>
                </a:lnTo>
                <a:lnTo>
                  <a:pt x="2549977" y="626872"/>
                </a:lnTo>
                <a:lnTo>
                  <a:pt x="2549977" y="316992"/>
                </a:lnTo>
                <a:close/>
              </a:path>
              <a:path w="4198620" h="2011045">
                <a:moveTo>
                  <a:pt x="2686121" y="222504"/>
                </a:moveTo>
                <a:lnTo>
                  <a:pt x="2367097" y="222504"/>
                </a:lnTo>
                <a:lnTo>
                  <a:pt x="2367097" y="316992"/>
                </a:lnTo>
                <a:lnTo>
                  <a:pt x="2686121" y="316992"/>
                </a:lnTo>
                <a:lnTo>
                  <a:pt x="2686121" y="222504"/>
                </a:lnTo>
                <a:close/>
              </a:path>
              <a:path w="4198620" h="2011045">
                <a:moveTo>
                  <a:pt x="2549977" y="83311"/>
                </a:moveTo>
                <a:lnTo>
                  <a:pt x="2433137" y="83311"/>
                </a:lnTo>
                <a:lnTo>
                  <a:pt x="2433137" y="222504"/>
                </a:lnTo>
                <a:lnTo>
                  <a:pt x="2549977" y="222504"/>
                </a:lnTo>
                <a:lnTo>
                  <a:pt x="2549977" y="83311"/>
                </a:lnTo>
                <a:close/>
              </a:path>
              <a:path w="4198620" h="2011045">
                <a:moveTo>
                  <a:pt x="3033664" y="213360"/>
                </a:moveTo>
                <a:lnTo>
                  <a:pt x="2993659" y="215582"/>
                </a:lnTo>
                <a:lnTo>
                  <a:pt x="2955940" y="222250"/>
                </a:lnTo>
                <a:lnTo>
                  <a:pt x="2887360" y="248920"/>
                </a:lnTo>
                <a:lnTo>
                  <a:pt x="2831226" y="292100"/>
                </a:lnTo>
                <a:lnTo>
                  <a:pt x="2788808" y="350520"/>
                </a:lnTo>
                <a:lnTo>
                  <a:pt x="2762900" y="420878"/>
                </a:lnTo>
                <a:lnTo>
                  <a:pt x="2756423" y="460057"/>
                </a:lnTo>
                <a:lnTo>
                  <a:pt x="2754264" y="501904"/>
                </a:lnTo>
                <a:lnTo>
                  <a:pt x="2756487" y="543814"/>
                </a:lnTo>
                <a:lnTo>
                  <a:pt x="2763154" y="583184"/>
                </a:lnTo>
                <a:lnTo>
                  <a:pt x="2774267" y="620014"/>
                </a:lnTo>
                <a:lnTo>
                  <a:pt x="2809763" y="685038"/>
                </a:lnTo>
                <a:lnTo>
                  <a:pt x="2859547" y="735838"/>
                </a:lnTo>
                <a:lnTo>
                  <a:pt x="2922412" y="771461"/>
                </a:lnTo>
                <a:lnTo>
                  <a:pt x="2994548" y="789241"/>
                </a:lnTo>
                <a:lnTo>
                  <a:pt x="3033664" y="791464"/>
                </a:lnTo>
                <a:lnTo>
                  <a:pt x="3080908" y="788416"/>
                </a:lnTo>
                <a:lnTo>
                  <a:pt x="3124088" y="779272"/>
                </a:lnTo>
                <a:lnTo>
                  <a:pt x="3163204" y="764032"/>
                </a:lnTo>
                <a:lnTo>
                  <a:pt x="3198256" y="742696"/>
                </a:lnTo>
                <a:lnTo>
                  <a:pt x="3229181" y="716089"/>
                </a:lnTo>
                <a:lnTo>
                  <a:pt x="3248156" y="693928"/>
                </a:lnTo>
                <a:lnTo>
                  <a:pt x="3033664" y="693928"/>
                </a:lnTo>
                <a:lnTo>
                  <a:pt x="3002422" y="691388"/>
                </a:lnTo>
                <a:lnTo>
                  <a:pt x="2947558" y="671068"/>
                </a:lnTo>
                <a:lnTo>
                  <a:pt x="2904061" y="631317"/>
                </a:lnTo>
                <a:lnTo>
                  <a:pt x="2879169" y="577469"/>
                </a:lnTo>
                <a:lnTo>
                  <a:pt x="2874152" y="545592"/>
                </a:lnTo>
                <a:lnTo>
                  <a:pt x="3301889" y="545592"/>
                </a:lnTo>
                <a:lnTo>
                  <a:pt x="3303666" y="532511"/>
                </a:lnTo>
                <a:lnTo>
                  <a:pt x="3304936" y="518668"/>
                </a:lnTo>
                <a:lnTo>
                  <a:pt x="3305698" y="504063"/>
                </a:lnTo>
                <a:lnTo>
                  <a:pt x="3305952" y="488696"/>
                </a:lnTo>
                <a:lnTo>
                  <a:pt x="3303950" y="452120"/>
                </a:lnTo>
                <a:lnTo>
                  <a:pt x="2875168" y="452120"/>
                </a:lnTo>
                <a:lnTo>
                  <a:pt x="2881314" y="421703"/>
                </a:lnTo>
                <a:lnTo>
                  <a:pt x="2906791" y="370014"/>
                </a:lnTo>
                <a:lnTo>
                  <a:pt x="2948384" y="332613"/>
                </a:lnTo>
                <a:lnTo>
                  <a:pt x="2999692" y="313309"/>
                </a:lnTo>
                <a:lnTo>
                  <a:pt x="3028584" y="310896"/>
                </a:lnTo>
                <a:lnTo>
                  <a:pt x="3248287" y="310896"/>
                </a:lnTo>
                <a:lnTo>
                  <a:pt x="3230006" y="289560"/>
                </a:lnTo>
                <a:lnTo>
                  <a:pt x="3174888" y="247904"/>
                </a:lnTo>
                <a:lnTo>
                  <a:pt x="3108594" y="221996"/>
                </a:lnTo>
                <a:lnTo>
                  <a:pt x="3072566" y="215582"/>
                </a:lnTo>
                <a:lnTo>
                  <a:pt x="3073342" y="215582"/>
                </a:lnTo>
                <a:lnTo>
                  <a:pt x="3033664" y="213360"/>
                </a:lnTo>
                <a:close/>
              </a:path>
              <a:path w="4198620" h="2011045">
                <a:moveTo>
                  <a:pt x="3290713" y="615696"/>
                </a:moveTo>
                <a:lnTo>
                  <a:pt x="3165744" y="615696"/>
                </a:lnTo>
                <a:lnTo>
                  <a:pt x="3143011" y="649922"/>
                </a:lnTo>
                <a:lnTo>
                  <a:pt x="3113420" y="674370"/>
                </a:lnTo>
                <a:lnTo>
                  <a:pt x="3076971" y="689038"/>
                </a:lnTo>
                <a:lnTo>
                  <a:pt x="3033664" y="693928"/>
                </a:lnTo>
                <a:lnTo>
                  <a:pt x="3248156" y="693928"/>
                </a:lnTo>
                <a:lnTo>
                  <a:pt x="3254898" y="686054"/>
                </a:lnTo>
                <a:lnTo>
                  <a:pt x="3275409" y="652589"/>
                </a:lnTo>
                <a:lnTo>
                  <a:pt x="3290713" y="615696"/>
                </a:lnTo>
                <a:close/>
              </a:path>
              <a:path w="4198620" h="2011045">
                <a:moveTo>
                  <a:pt x="3248287" y="310896"/>
                </a:moveTo>
                <a:lnTo>
                  <a:pt x="3028584" y="310896"/>
                </a:lnTo>
                <a:lnTo>
                  <a:pt x="3060271" y="313309"/>
                </a:lnTo>
                <a:lnTo>
                  <a:pt x="3089290" y="320548"/>
                </a:lnTo>
                <a:lnTo>
                  <a:pt x="3139328" y="349504"/>
                </a:lnTo>
                <a:lnTo>
                  <a:pt x="3173110" y="394462"/>
                </a:lnTo>
                <a:lnTo>
                  <a:pt x="3185048" y="452120"/>
                </a:lnTo>
                <a:lnTo>
                  <a:pt x="3303950" y="452120"/>
                </a:lnTo>
                <a:lnTo>
                  <a:pt x="3297316" y="412242"/>
                </a:lnTo>
                <a:lnTo>
                  <a:pt x="3271408" y="345440"/>
                </a:lnTo>
                <a:lnTo>
                  <a:pt x="3252422" y="315722"/>
                </a:lnTo>
                <a:lnTo>
                  <a:pt x="3248287" y="310896"/>
                </a:lnTo>
                <a:close/>
              </a:path>
              <a:path w="4198620" h="2011045">
                <a:moveTo>
                  <a:pt x="3484959" y="222504"/>
                </a:moveTo>
                <a:lnTo>
                  <a:pt x="3353895" y="222504"/>
                </a:lnTo>
                <a:lnTo>
                  <a:pt x="3534743" y="506984"/>
                </a:lnTo>
                <a:lnTo>
                  <a:pt x="3353895" y="782320"/>
                </a:lnTo>
                <a:lnTo>
                  <a:pt x="3474799" y="782320"/>
                </a:lnTo>
                <a:lnTo>
                  <a:pt x="3588591" y="592328"/>
                </a:lnTo>
                <a:lnTo>
                  <a:pt x="3719345" y="592328"/>
                </a:lnTo>
                <a:lnTo>
                  <a:pt x="3659711" y="498856"/>
                </a:lnTo>
                <a:lnTo>
                  <a:pt x="3716226" y="412496"/>
                </a:lnTo>
                <a:lnTo>
                  <a:pt x="3605863" y="412496"/>
                </a:lnTo>
                <a:lnTo>
                  <a:pt x="3484959" y="222504"/>
                </a:lnTo>
                <a:close/>
              </a:path>
              <a:path w="4198620" h="2011045">
                <a:moveTo>
                  <a:pt x="3719345" y="592328"/>
                </a:moveTo>
                <a:lnTo>
                  <a:pt x="3588591" y="592328"/>
                </a:lnTo>
                <a:lnTo>
                  <a:pt x="3709495" y="782320"/>
                </a:lnTo>
                <a:lnTo>
                  <a:pt x="3840559" y="782320"/>
                </a:lnTo>
                <a:lnTo>
                  <a:pt x="3719345" y="592328"/>
                </a:lnTo>
                <a:close/>
              </a:path>
              <a:path w="4198620" h="2011045">
                <a:moveTo>
                  <a:pt x="3840559" y="222504"/>
                </a:moveTo>
                <a:lnTo>
                  <a:pt x="3719655" y="222504"/>
                </a:lnTo>
                <a:lnTo>
                  <a:pt x="3605863" y="412496"/>
                </a:lnTo>
                <a:lnTo>
                  <a:pt x="3716226" y="412496"/>
                </a:lnTo>
                <a:lnTo>
                  <a:pt x="3840559" y="222504"/>
                </a:lnTo>
                <a:close/>
              </a:path>
              <a:path w="4198620" h="2011045">
                <a:moveTo>
                  <a:pt x="4062071" y="316992"/>
                </a:moveTo>
                <a:lnTo>
                  <a:pt x="3945231" y="316992"/>
                </a:lnTo>
                <a:lnTo>
                  <a:pt x="3945231" y="626872"/>
                </a:lnTo>
                <a:lnTo>
                  <a:pt x="3947782" y="664400"/>
                </a:lnTo>
                <a:lnTo>
                  <a:pt x="3947834" y="665162"/>
                </a:lnTo>
                <a:lnTo>
                  <a:pt x="3968662" y="724598"/>
                </a:lnTo>
                <a:lnTo>
                  <a:pt x="4010001" y="761746"/>
                </a:lnTo>
                <a:lnTo>
                  <a:pt x="4069945" y="780034"/>
                </a:lnTo>
                <a:lnTo>
                  <a:pt x="4106775" y="782320"/>
                </a:lnTo>
                <a:lnTo>
                  <a:pt x="4198214" y="782320"/>
                </a:lnTo>
                <a:lnTo>
                  <a:pt x="4198214" y="685800"/>
                </a:lnTo>
                <a:lnTo>
                  <a:pt x="4127095" y="685800"/>
                </a:lnTo>
                <a:lnTo>
                  <a:pt x="4110585" y="684974"/>
                </a:lnTo>
                <a:lnTo>
                  <a:pt x="4070072" y="664400"/>
                </a:lnTo>
                <a:lnTo>
                  <a:pt x="4062071" y="626872"/>
                </a:lnTo>
                <a:lnTo>
                  <a:pt x="4062071" y="316992"/>
                </a:lnTo>
                <a:close/>
              </a:path>
              <a:path w="4198620" h="2011045">
                <a:moveTo>
                  <a:pt x="4198214" y="222504"/>
                </a:moveTo>
                <a:lnTo>
                  <a:pt x="3879191" y="222504"/>
                </a:lnTo>
                <a:lnTo>
                  <a:pt x="3879191" y="316992"/>
                </a:lnTo>
                <a:lnTo>
                  <a:pt x="4198214" y="316992"/>
                </a:lnTo>
                <a:lnTo>
                  <a:pt x="4198214" y="222504"/>
                </a:lnTo>
                <a:close/>
              </a:path>
              <a:path w="4198620" h="2011045">
                <a:moveTo>
                  <a:pt x="4062071" y="83311"/>
                </a:moveTo>
                <a:lnTo>
                  <a:pt x="3945231" y="83311"/>
                </a:lnTo>
                <a:lnTo>
                  <a:pt x="3945231" y="222504"/>
                </a:lnTo>
                <a:lnTo>
                  <a:pt x="4062071" y="222504"/>
                </a:lnTo>
                <a:lnTo>
                  <a:pt x="4062071" y="83311"/>
                </a:lnTo>
                <a:close/>
              </a:path>
              <a:path w="4198620" h="2011045">
                <a:moveTo>
                  <a:pt x="152400" y="1249680"/>
                </a:moveTo>
                <a:lnTo>
                  <a:pt x="36575" y="1249680"/>
                </a:lnTo>
                <a:lnTo>
                  <a:pt x="36575" y="2001520"/>
                </a:lnTo>
                <a:lnTo>
                  <a:pt x="152400" y="2001520"/>
                </a:lnTo>
                <a:lnTo>
                  <a:pt x="152400" y="1688592"/>
                </a:lnTo>
                <a:lnTo>
                  <a:pt x="154749" y="1653222"/>
                </a:lnTo>
                <a:lnTo>
                  <a:pt x="173545" y="1595818"/>
                </a:lnTo>
                <a:lnTo>
                  <a:pt x="210947" y="1556004"/>
                </a:lnTo>
                <a:lnTo>
                  <a:pt x="262763" y="1535684"/>
                </a:lnTo>
                <a:lnTo>
                  <a:pt x="293624" y="1533144"/>
                </a:lnTo>
                <a:lnTo>
                  <a:pt x="514152" y="1533144"/>
                </a:lnTo>
                <a:lnTo>
                  <a:pt x="503555" y="1515998"/>
                </a:lnTo>
                <a:lnTo>
                  <a:pt x="495784" y="1506727"/>
                </a:lnTo>
                <a:lnTo>
                  <a:pt x="152400" y="1506727"/>
                </a:lnTo>
                <a:lnTo>
                  <a:pt x="152400" y="1249680"/>
                </a:lnTo>
                <a:close/>
              </a:path>
              <a:path w="4198620" h="2011045">
                <a:moveTo>
                  <a:pt x="514152" y="1533144"/>
                </a:moveTo>
                <a:lnTo>
                  <a:pt x="293624" y="1533144"/>
                </a:lnTo>
                <a:lnTo>
                  <a:pt x="324421" y="1535684"/>
                </a:lnTo>
                <a:lnTo>
                  <a:pt x="351790" y="1543304"/>
                </a:lnTo>
                <a:lnTo>
                  <a:pt x="396239" y="1573783"/>
                </a:lnTo>
                <a:lnTo>
                  <a:pt x="424434" y="1622298"/>
                </a:lnTo>
                <a:lnTo>
                  <a:pt x="433832" y="1688592"/>
                </a:lnTo>
                <a:lnTo>
                  <a:pt x="433832" y="2001520"/>
                </a:lnTo>
                <a:lnTo>
                  <a:pt x="548640" y="2001520"/>
                </a:lnTo>
                <a:lnTo>
                  <a:pt x="548640" y="1671320"/>
                </a:lnTo>
                <a:lnTo>
                  <a:pt x="546798" y="1634617"/>
                </a:lnTo>
                <a:lnTo>
                  <a:pt x="541274" y="1600708"/>
                </a:lnTo>
                <a:lnTo>
                  <a:pt x="532066" y="1569593"/>
                </a:lnTo>
                <a:lnTo>
                  <a:pt x="519175" y="1541272"/>
                </a:lnTo>
                <a:lnTo>
                  <a:pt x="514152" y="1533144"/>
                </a:lnTo>
                <a:close/>
              </a:path>
              <a:path w="4198620" h="2011045">
                <a:moveTo>
                  <a:pt x="326136" y="1432560"/>
                </a:moveTo>
                <a:lnTo>
                  <a:pt x="274320" y="1437386"/>
                </a:lnTo>
                <a:lnTo>
                  <a:pt x="226568" y="1451864"/>
                </a:lnTo>
                <a:lnTo>
                  <a:pt x="185522" y="1475358"/>
                </a:lnTo>
                <a:lnTo>
                  <a:pt x="152400" y="1506727"/>
                </a:lnTo>
                <a:lnTo>
                  <a:pt x="495784" y="1506727"/>
                </a:lnTo>
                <a:lnTo>
                  <a:pt x="463931" y="1475358"/>
                </a:lnTo>
                <a:lnTo>
                  <a:pt x="414147" y="1447990"/>
                </a:lnTo>
                <a:lnTo>
                  <a:pt x="357251" y="1434274"/>
                </a:lnTo>
                <a:lnTo>
                  <a:pt x="326136" y="1432560"/>
                </a:lnTo>
                <a:close/>
              </a:path>
              <a:path w="4198620" h="2011045">
                <a:moveTo>
                  <a:pt x="937172" y="1432560"/>
                </a:moveTo>
                <a:lnTo>
                  <a:pt x="897167" y="1434782"/>
                </a:lnTo>
                <a:lnTo>
                  <a:pt x="859448" y="1441450"/>
                </a:lnTo>
                <a:lnTo>
                  <a:pt x="790868" y="1468120"/>
                </a:lnTo>
                <a:lnTo>
                  <a:pt x="734734" y="1511300"/>
                </a:lnTo>
                <a:lnTo>
                  <a:pt x="692316" y="1569720"/>
                </a:lnTo>
                <a:lnTo>
                  <a:pt x="666408" y="1640078"/>
                </a:lnTo>
                <a:lnTo>
                  <a:pt x="659931" y="1679257"/>
                </a:lnTo>
                <a:lnTo>
                  <a:pt x="657772" y="1721104"/>
                </a:lnTo>
                <a:lnTo>
                  <a:pt x="659995" y="1763014"/>
                </a:lnTo>
                <a:lnTo>
                  <a:pt x="666662" y="1802384"/>
                </a:lnTo>
                <a:lnTo>
                  <a:pt x="677775" y="1839214"/>
                </a:lnTo>
                <a:lnTo>
                  <a:pt x="713271" y="1904238"/>
                </a:lnTo>
                <a:lnTo>
                  <a:pt x="763055" y="1955038"/>
                </a:lnTo>
                <a:lnTo>
                  <a:pt x="825920" y="1990661"/>
                </a:lnTo>
                <a:lnTo>
                  <a:pt x="898056" y="2008441"/>
                </a:lnTo>
                <a:lnTo>
                  <a:pt x="937172" y="2010664"/>
                </a:lnTo>
                <a:lnTo>
                  <a:pt x="984416" y="2007616"/>
                </a:lnTo>
                <a:lnTo>
                  <a:pt x="1027596" y="1998472"/>
                </a:lnTo>
                <a:lnTo>
                  <a:pt x="1066712" y="1983232"/>
                </a:lnTo>
                <a:lnTo>
                  <a:pt x="1101764" y="1961896"/>
                </a:lnTo>
                <a:lnTo>
                  <a:pt x="1132689" y="1935289"/>
                </a:lnTo>
                <a:lnTo>
                  <a:pt x="1151664" y="1913127"/>
                </a:lnTo>
                <a:lnTo>
                  <a:pt x="937172" y="1913127"/>
                </a:lnTo>
                <a:lnTo>
                  <a:pt x="905930" y="1910588"/>
                </a:lnTo>
                <a:lnTo>
                  <a:pt x="851066" y="1890268"/>
                </a:lnTo>
                <a:lnTo>
                  <a:pt x="807569" y="1850517"/>
                </a:lnTo>
                <a:lnTo>
                  <a:pt x="782677" y="1796669"/>
                </a:lnTo>
                <a:lnTo>
                  <a:pt x="777660" y="1764792"/>
                </a:lnTo>
                <a:lnTo>
                  <a:pt x="1205396" y="1764792"/>
                </a:lnTo>
                <a:lnTo>
                  <a:pt x="1207174" y="1751711"/>
                </a:lnTo>
                <a:lnTo>
                  <a:pt x="1208444" y="1737868"/>
                </a:lnTo>
                <a:lnTo>
                  <a:pt x="1209206" y="1723263"/>
                </a:lnTo>
                <a:lnTo>
                  <a:pt x="1209460" y="1707896"/>
                </a:lnTo>
                <a:lnTo>
                  <a:pt x="1207458" y="1671320"/>
                </a:lnTo>
                <a:lnTo>
                  <a:pt x="778676" y="1671320"/>
                </a:lnTo>
                <a:lnTo>
                  <a:pt x="784822" y="1640903"/>
                </a:lnTo>
                <a:lnTo>
                  <a:pt x="810299" y="1589214"/>
                </a:lnTo>
                <a:lnTo>
                  <a:pt x="851892" y="1551813"/>
                </a:lnTo>
                <a:lnTo>
                  <a:pt x="903200" y="1532509"/>
                </a:lnTo>
                <a:lnTo>
                  <a:pt x="932092" y="1530096"/>
                </a:lnTo>
                <a:lnTo>
                  <a:pt x="1151795" y="1530096"/>
                </a:lnTo>
                <a:lnTo>
                  <a:pt x="1133514" y="1508760"/>
                </a:lnTo>
                <a:lnTo>
                  <a:pt x="1078396" y="1467104"/>
                </a:lnTo>
                <a:lnTo>
                  <a:pt x="1012102" y="1441196"/>
                </a:lnTo>
                <a:lnTo>
                  <a:pt x="976073" y="1434782"/>
                </a:lnTo>
                <a:lnTo>
                  <a:pt x="976851" y="1434782"/>
                </a:lnTo>
                <a:lnTo>
                  <a:pt x="937172" y="1432560"/>
                </a:lnTo>
                <a:close/>
              </a:path>
              <a:path w="4198620" h="2011045">
                <a:moveTo>
                  <a:pt x="1194220" y="1834896"/>
                </a:moveTo>
                <a:lnTo>
                  <a:pt x="1069252" y="1834896"/>
                </a:lnTo>
                <a:lnTo>
                  <a:pt x="1046519" y="1869122"/>
                </a:lnTo>
                <a:lnTo>
                  <a:pt x="1016928" y="1893570"/>
                </a:lnTo>
                <a:lnTo>
                  <a:pt x="980479" y="1908238"/>
                </a:lnTo>
                <a:lnTo>
                  <a:pt x="937172" y="1913127"/>
                </a:lnTo>
                <a:lnTo>
                  <a:pt x="1151664" y="1913127"/>
                </a:lnTo>
                <a:lnTo>
                  <a:pt x="1158406" y="1905254"/>
                </a:lnTo>
                <a:lnTo>
                  <a:pt x="1178917" y="1871789"/>
                </a:lnTo>
                <a:lnTo>
                  <a:pt x="1194220" y="1834896"/>
                </a:lnTo>
                <a:close/>
              </a:path>
              <a:path w="4198620" h="2011045">
                <a:moveTo>
                  <a:pt x="1151795" y="1530096"/>
                </a:moveTo>
                <a:lnTo>
                  <a:pt x="932092" y="1530096"/>
                </a:lnTo>
                <a:lnTo>
                  <a:pt x="963779" y="1532509"/>
                </a:lnTo>
                <a:lnTo>
                  <a:pt x="992798" y="1539748"/>
                </a:lnTo>
                <a:lnTo>
                  <a:pt x="1042836" y="1568704"/>
                </a:lnTo>
                <a:lnTo>
                  <a:pt x="1076618" y="1613662"/>
                </a:lnTo>
                <a:lnTo>
                  <a:pt x="1085196" y="1640522"/>
                </a:lnTo>
                <a:lnTo>
                  <a:pt x="1085318" y="1640903"/>
                </a:lnTo>
                <a:lnTo>
                  <a:pt x="1088556" y="1671320"/>
                </a:lnTo>
                <a:lnTo>
                  <a:pt x="1207458" y="1671320"/>
                </a:lnTo>
                <a:lnTo>
                  <a:pt x="1200824" y="1631442"/>
                </a:lnTo>
                <a:lnTo>
                  <a:pt x="1174916" y="1564640"/>
                </a:lnTo>
                <a:lnTo>
                  <a:pt x="1155930" y="1534922"/>
                </a:lnTo>
                <a:lnTo>
                  <a:pt x="1151795" y="1530096"/>
                </a:lnTo>
                <a:close/>
              </a:path>
              <a:path w="4198620" h="2011045">
                <a:moveTo>
                  <a:pt x="1439267" y="1441704"/>
                </a:moveTo>
                <a:lnTo>
                  <a:pt x="1323443" y="1441704"/>
                </a:lnTo>
                <a:lnTo>
                  <a:pt x="1323443" y="2001520"/>
                </a:lnTo>
                <a:lnTo>
                  <a:pt x="1439267" y="2001520"/>
                </a:lnTo>
                <a:lnTo>
                  <a:pt x="1439267" y="1706880"/>
                </a:lnTo>
                <a:lnTo>
                  <a:pt x="1441426" y="1667383"/>
                </a:lnTo>
                <a:lnTo>
                  <a:pt x="1458698" y="1607439"/>
                </a:lnTo>
                <a:lnTo>
                  <a:pt x="1493623" y="1571879"/>
                </a:lnTo>
                <a:lnTo>
                  <a:pt x="1545439" y="1554607"/>
                </a:lnTo>
                <a:lnTo>
                  <a:pt x="1577443" y="1552448"/>
                </a:lnTo>
                <a:lnTo>
                  <a:pt x="1606907" y="1552448"/>
                </a:lnTo>
                <a:lnTo>
                  <a:pt x="1606907" y="1522983"/>
                </a:lnTo>
                <a:lnTo>
                  <a:pt x="1439267" y="1522983"/>
                </a:lnTo>
                <a:lnTo>
                  <a:pt x="1439267" y="1441704"/>
                </a:lnTo>
                <a:close/>
              </a:path>
              <a:path w="4198620" h="2011045">
                <a:moveTo>
                  <a:pt x="1606907" y="1432560"/>
                </a:moveTo>
                <a:lnTo>
                  <a:pt x="1552805" y="1438656"/>
                </a:lnTo>
                <a:lnTo>
                  <a:pt x="1506323" y="1456944"/>
                </a:lnTo>
                <a:lnTo>
                  <a:pt x="1468731" y="1485137"/>
                </a:lnTo>
                <a:lnTo>
                  <a:pt x="1439267" y="1522983"/>
                </a:lnTo>
                <a:lnTo>
                  <a:pt x="1606907" y="1522983"/>
                </a:lnTo>
                <a:lnTo>
                  <a:pt x="1606907" y="1432560"/>
                </a:lnTo>
                <a:close/>
              </a:path>
              <a:path w="4198620" h="2011045">
                <a:moveTo>
                  <a:pt x="1954164" y="1432560"/>
                </a:moveTo>
                <a:lnTo>
                  <a:pt x="1914159" y="1434782"/>
                </a:lnTo>
                <a:lnTo>
                  <a:pt x="1876440" y="1441450"/>
                </a:lnTo>
                <a:lnTo>
                  <a:pt x="1807860" y="1468120"/>
                </a:lnTo>
                <a:lnTo>
                  <a:pt x="1751726" y="1511300"/>
                </a:lnTo>
                <a:lnTo>
                  <a:pt x="1709308" y="1569720"/>
                </a:lnTo>
                <a:lnTo>
                  <a:pt x="1683400" y="1640078"/>
                </a:lnTo>
                <a:lnTo>
                  <a:pt x="1676923" y="1679257"/>
                </a:lnTo>
                <a:lnTo>
                  <a:pt x="1674764" y="1721104"/>
                </a:lnTo>
                <a:lnTo>
                  <a:pt x="1676987" y="1763014"/>
                </a:lnTo>
                <a:lnTo>
                  <a:pt x="1683654" y="1802384"/>
                </a:lnTo>
                <a:lnTo>
                  <a:pt x="1694767" y="1839214"/>
                </a:lnTo>
                <a:lnTo>
                  <a:pt x="1730263" y="1904238"/>
                </a:lnTo>
                <a:lnTo>
                  <a:pt x="1780047" y="1955038"/>
                </a:lnTo>
                <a:lnTo>
                  <a:pt x="1842912" y="1990661"/>
                </a:lnTo>
                <a:lnTo>
                  <a:pt x="1915048" y="2008441"/>
                </a:lnTo>
                <a:lnTo>
                  <a:pt x="1954164" y="2010664"/>
                </a:lnTo>
                <a:lnTo>
                  <a:pt x="2001408" y="2007616"/>
                </a:lnTo>
                <a:lnTo>
                  <a:pt x="2044588" y="1998472"/>
                </a:lnTo>
                <a:lnTo>
                  <a:pt x="2083704" y="1983232"/>
                </a:lnTo>
                <a:lnTo>
                  <a:pt x="2118756" y="1961896"/>
                </a:lnTo>
                <a:lnTo>
                  <a:pt x="2149681" y="1935289"/>
                </a:lnTo>
                <a:lnTo>
                  <a:pt x="2168657" y="1913127"/>
                </a:lnTo>
                <a:lnTo>
                  <a:pt x="1954164" y="1913127"/>
                </a:lnTo>
                <a:lnTo>
                  <a:pt x="1922922" y="1910588"/>
                </a:lnTo>
                <a:lnTo>
                  <a:pt x="1868058" y="1890268"/>
                </a:lnTo>
                <a:lnTo>
                  <a:pt x="1824561" y="1850517"/>
                </a:lnTo>
                <a:lnTo>
                  <a:pt x="1799669" y="1796669"/>
                </a:lnTo>
                <a:lnTo>
                  <a:pt x="1794652" y="1764792"/>
                </a:lnTo>
                <a:lnTo>
                  <a:pt x="2222388" y="1764792"/>
                </a:lnTo>
                <a:lnTo>
                  <a:pt x="2224166" y="1751711"/>
                </a:lnTo>
                <a:lnTo>
                  <a:pt x="2225436" y="1737868"/>
                </a:lnTo>
                <a:lnTo>
                  <a:pt x="2226198" y="1723263"/>
                </a:lnTo>
                <a:lnTo>
                  <a:pt x="2226452" y="1707896"/>
                </a:lnTo>
                <a:lnTo>
                  <a:pt x="2224450" y="1671320"/>
                </a:lnTo>
                <a:lnTo>
                  <a:pt x="1795668" y="1671320"/>
                </a:lnTo>
                <a:lnTo>
                  <a:pt x="1801814" y="1640903"/>
                </a:lnTo>
                <a:lnTo>
                  <a:pt x="1827291" y="1589214"/>
                </a:lnTo>
                <a:lnTo>
                  <a:pt x="1868884" y="1551813"/>
                </a:lnTo>
                <a:lnTo>
                  <a:pt x="1920192" y="1532509"/>
                </a:lnTo>
                <a:lnTo>
                  <a:pt x="1949084" y="1530096"/>
                </a:lnTo>
                <a:lnTo>
                  <a:pt x="2168787" y="1530096"/>
                </a:lnTo>
                <a:lnTo>
                  <a:pt x="2150506" y="1508760"/>
                </a:lnTo>
                <a:lnTo>
                  <a:pt x="2095388" y="1467104"/>
                </a:lnTo>
                <a:lnTo>
                  <a:pt x="2029094" y="1441196"/>
                </a:lnTo>
                <a:lnTo>
                  <a:pt x="1993066" y="1434782"/>
                </a:lnTo>
                <a:lnTo>
                  <a:pt x="1993843" y="1434782"/>
                </a:lnTo>
                <a:lnTo>
                  <a:pt x="1954164" y="1432560"/>
                </a:lnTo>
                <a:close/>
              </a:path>
              <a:path w="4198620" h="2011045">
                <a:moveTo>
                  <a:pt x="2211212" y="1834896"/>
                </a:moveTo>
                <a:lnTo>
                  <a:pt x="2086244" y="1834896"/>
                </a:lnTo>
                <a:lnTo>
                  <a:pt x="2063511" y="1869122"/>
                </a:lnTo>
                <a:lnTo>
                  <a:pt x="2033920" y="1893570"/>
                </a:lnTo>
                <a:lnTo>
                  <a:pt x="1997471" y="1908238"/>
                </a:lnTo>
                <a:lnTo>
                  <a:pt x="1954164" y="1913127"/>
                </a:lnTo>
                <a:lnTo>
                  <a:pt x="2168657" y="1913127"/>
                </a:lnTo>
                <a:lnTo>
                  <a:pt x="2175398" y="1905254"/>
                </a:lnTo>
                <a:lnTo>
                  <a:pt x="2195909" y="1871789"/>
                </a:lnTo>
                <a:lnTo>
                  <a:pt x="2211212" y="1834896"/>
                </a:lnTo>
                <a:close/>
              </a:path>
              <a:path w="4198620" h="2011045">
                <a:moveTo>
                  <a:pt x="2168787" y="1530096"/>
                </a:moveTo>
                <a:lnTo>
                  <a:pt x="1949084" y="1530096"/>
                </a:lnTo>
                <a:lnTo>
                  <a:pt x="1980771" y="1532509"/>
                </a:lnTo>
                <a:lnTo>
                  <a:pt x="2009790" y="1539748"/>
                </a:lnTo>
                <a:lnTo>
                  <a:pt x="2059828" y="1568704"/>
                </a:lnTo>
                <a:lnTo>
                  <a:pt x="2093610" y="1613662"/>
                </a:lnTo>
                <a:lnTo>
                  <a:pt x="2102188" y="1640522"/>
                </a:lnTo>
                <a:lnTo>
                  <a:pt x="2102310" y="1640903"/>
                </a:lnTo>
                <a:lnTo>
                  <a:pt x="2105548" y="1671320"/>
                </a:lnTo>
                <a:lnTo>
                  <a:pt x="2224450" y="1671320"/>
                </a:lnTo>
                <a:lnTo>
                  <a:pt x="2217816" y="1631442"/>
                </a:lnTo>
                <a:lnTo>
                  <a:pt x="2191908" y="1564640"/>
                </a:lnTo>
                <a:lnTo>
                  <a:pt x="2172922" y="1534922"/>
                </a:lnTo>
                <a:lnTo>
                  <a:pt x="2168787" y="1530096"/>
                </a:lnTo>
                <a:close/>
              </a:path>
              <a:path w="4198620" h="2011045">
                <a:moveTo>
                  <a:pt x="2387171" y="1860296"/>
                </a:moveTo>
                <a:lnTo>
                  <a:pt x="2345642" y="1872297"/>
                </a:lnTo>
                <a:lnTo>
                  <a:pt x="2318337" y="1905508"/>
                </a:lnTo>
                <a:lnTo>
                  <a:pt x="2313003" y="1934464"/>
                </a:lnTo>
                <a:lnTo>
                  <a:pt x="2314336" y="1949577"/>
                </a:lnTo>
                <a:lnTo>
                  <a:pt x="2334339" y="1987296"/>
                </a:lnTo>
                <a:lnTo>
                  <a:pt x="2372058" y="2007298"/>
                </a:lnTo>
                <a:lnTo>
                  <a:pt x="2387171" y="2008632"/>
                </a:lnTo>
                <a:lnTo>
                  <a:pt x="2401839" y="2007298"/>
                </a:lnTo>
                <a:lnTo>
                  <a:pt x="2438987" y="1987296"/>
                </a:lnTo>
                <a:lnTo>
                  <a:pt x="2458989" y="1949577"/>
                </a:lnTo>
                <a:lnTo>
                  <a:pt x="2460323" y="1934464"/>
                </a:lnTo>
                <a:lnTo>
                  <a:pt x="2458989" y="1919351"/>
                </a:lnTo>
                <a:lnTo>
                  <a:pt x="2438987" y="1881632"/>
                </a:lnTo>
                <a:lnTo>
                  <a:pt x="2401839" y="1861629"/>
                </a:lnTo>
                <a:lnTo>
                  <a:pt x="2387171" y="1860296"/>
                </a:lnTo>
                <a:close/>
              </a:path>
              <a:path w="4198620" h="2011045">
                <a:moveTo>
                  <a:pt x="2632241" y="1860296"/>
                </a:moveTo>
                <a:lnTo>
                  <a:pt x="2590712" y="1872297"/>
                </a:lnTo>
                <a:lnTo>
                  <a:pt x="2563407" y="1905508"/>
                </a:lnTo>
                <a:lnTo>
                  <a:pt x="2558073" y="1934464"/>
                </a:lnTo>
                <a:lnTo>
                  <a:pt x="2559407" y="1949577"/>
                </a:lnTo>
                <a:lnTo>
                  <a:pt x="2579409" y="1987296"/>
                </a:lnTo>
                <a:lnTo>
                  <a:pt x="2617128" y="2007298"/>
                </a:lnTo>
                <a:lnTo>
                  <a:pt x="2632241" y="2008632"/>
                </a:lnTo>
                <a:lnTo>
                  <a:pt x="2646910" y="2007298"/>
                </a:lnTo>
                <a:lnTo>
                  <a:pt x="2684057" y="1987296"/>
                </a:lnTo>
                <a:lnTo>
                  <a:pt x="2704060" y="1949577"/>
                </a:lnTo>
                <a:lnTo>
                  <a:pt x="2705393" y="1934464"/>
                </a:lnTo>
                <a:lnTo>
                  <a:pt x="2704060" y="1919351"/>
                </a:lnTo>
                <a:lnTo>
                  <a:pt x="2684057" y="1881632"/>
                </a:lnTo>
                <a:lnTo>
                  <a:pt x="2646910" y="1861629"/>
                </a:lnTo>
                <a:lnTo>
                  <a:pt x="2632241" y="1860296"/>
                </a:lnTo>
                <a:close/>
              </a:path>
              <a:path w="4198620" h="2011045">
                <a:moveTo>
                  <a:pt x="2877312" y="1860296"/>
                </a:moveTo>
                <a:lnTo>
                  <a:pt x="2835783" y="1872297"/>
                </a:lnTo>
                <a:lnTo>
                  <a:pt x="2808477" y="1905508"/>
                </a:lnTo>
                <a:lnTo>
                  <a:pt x="2803143" y="1934464"/>
                </a:lnTo>
                <a:lnTo>
                  <a:pt x="2804477" y="1949577"/>
                </a:lnTo>
                <a:lnTo>
                  <a:pt x="2824480" y="1987296"/>
                </a:lnTo>
                <a:lnTo>
                  <a:pt x="2862199" y="2007298"/>
                </a:lnTo>
                <a:lnTo>
                  <a:pt x="2877312" y="2008632"/>
                </a:lnTo>
                <a:lnTo>
                  <a:pt x="2891980" y="2007298"/>
                </a:lnTo>
                <a:lnTo>
                  <a:pt x="2929127" y="1987296"/>
                </a:lnTo>
                <a:lnTo>
                  <a:pt x="2949130" y="1949577"/>
                </a:lnTo>
                <a:lnTo>
                  <a:pt x="2950464" y="1934464"/>
                </a:lnTo>
                <a:lnTo>
                  <a:pt x="2949130" y="1919351"/>
                </a:lnTo>
                <a:lnTo>
                  <a:pt x="2929127" y="1881632"/>
                </a:lnTo>
                <a:lnTo>
                  <a:pt x="2891980" y="1861629"/>
                </a:lnTo>
                <a:lnTo>
                  <a:pt x="2877312" y="1860296"/>
                </a:lnTo>
                <a:close/>
              </a:path>
            </a:pathLst>
          </a:custGeom>
          <a:solidFill>
            <a:srgbClr val="FFFFFF"/>
          </a:solidFill>
        </p:spPr>
        <p:txBody>
          <a:bodyPr wrap="square" lIns="0" tIns="0" rIns="0" bIns="0" rtlCol="0"/>
          <a:lstStyle/>
          <a:p>
            <a:endParaRPr/>
          </a:p>
        </p:txBody>
      </p:sp>
      <p:pic>
        <p:nvPicPr>
          <p:cNvPr id="2" name="Picture 1" descr="A blue rectangular sign with white text&#10;&#10;Description automatically generated">
            <a:extLst>
              <a:ext uri="{FF2B5EF4-FFF2-40B4-BE49-F238E27FC236}">
                <a16:creationId xmlns:a16="http://schemas.microsoft.com/office/drawing/2014/main" id="{FFDF8846-E7BA-A3DA-31EC-DD7F732611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18" t="13256" r="13491" b="24574"/>
          <a:stretch/>
        </p:blipFill>
        <p:spPr>
          <a:xfrm>
            <a:off x="9186473" y="273912"/>
            <a:ext cx="2599472" cy="1231011"/>
          </a:xfrm>
          <a:prstGeom prst="rect">
            <a:avLst/>
          </a:prstGeom>
        </p:spPr>
      </p:pic>
      <p:pic>
        <p:nvPicPr>
          <p:cNvPr id="3" name="Picture 2" descr="A blue and black curved object&#10;&#10;Description automatically generated">
            <a:extLst>
              <a:ext uri="{FF2B5EF4-FFF2-40B4-BE49-F238E27FC236}">
                <a16:creationId xmlns:a16="http://schemas.microsoft.com/office/drawing/2014/main" id="{ADD6DA89-3BB8-5A72-E642-E30AADFD77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129" b="7481"/>
          <a:stretch/>
        </p:blipFill>
        <p:spPr>
          <a:xfrm>
            <a:off x="0" y="514629"/>
            <a:ext cx="9984059" cy="6343371"/>
          </a:xfrm>
          <a:prstGeom prst="rect">
            <a:avLst/>
          </a:prstGeom>
        </p:spPr>
      </p:pic>
      <p:sp>
        <p:nvSpPr>
          <p:cNvPr id="4" name="object 7">
            <a:extLst>
              <a:ext uri="{FF2B5EF4-FFF2-40B4-BE49-F238E27FC236}">
                <a16:creationId xmlns:a16="http://schemas.microsoft.com/office/drawing/2014/main" id="{5E2219AF-34F5-1F11-0356-DC5227E6CA7C}"/>
              </a:ext>
            </a:extLst>
          </p:cNvPr>
          <p:cNvSpPr/>
          <p:nvPr userDrawn="1"/>
        </p:nvSpPr>
        <p:spPr>
          <a:xfrm rot="5400000">
            <a:off x="10740267" y="4186475"/>
            <a:ext cx="1965146" cy="964824"/>
          </a:xfrm>
          <a:custGeom>
            <a:avLst/>
            <a:gdLst/>
            <a:ahLst/>
            <a:cxnLst/>
            <a:rect l="l" t="t" r="r" b="b"/>
            <a:pathLst>
              <a:path w="4011294" h="1892300">
                <a:moveTo>
                  <a:pt x="0" y="0"/>
                </a:moveTo>
                <a:lnTo>
                  <a:pt x="4019" y="78231"/>
                </a:lnTo>
                <a:lnTo>
                  <a:pt x="8017" y="124884"/>
                </a:lnTo>
                <a:lnTo>
                  <a:pt x="13128" y="171219"/>
                </a:lnTo>
                <a:lnTo>
                  <a:pt x="19339" y="217225"/>
                </a:lnTo>
                <a:lnTo>
                  <a:pt x="26637" y="262888"/>
                </a:lnTo>
                <a:lnTo>
                  <a:pt x="35009" y="308195"/>
                </a:lnTo>
                <a:lnTo>
                  <a:pt x="44440" y="353135"/>
                </a:lnTo>
                <a:lnTo>
                  <a:pt x="54920" y="397693"/>
                </a:lnTo>
                <a:lnTo>
                  <a:pt x="66433" y="441858"/>
                </a:lnTo>
                <a:lnTo>
                  <a:pt x="78967" y="485616"/>
                </a:lnTo>
                <a:lnTo>
                  <a:pt x="92510" y="528954"/>
                </a:lnTo>
                <a:lnTo>
                  <a:pt x="107047" y="571861"/>
                </a:lnTo>
                <a:lnTo>
                  <a:pt x="122566" y="614322"/>
                </a:lnTo>
                <a:lnTo>
                  <a:pt x="139053" y="656326"/>
                </a:lnTo>
                <a:lnTo>
                  <a:pt x="156496" y="697859"/>
                </a:lnTo>
                <a:lnTo>
                  <a:pt x="174882" y="738909"/>
                </a:lnTo>
                <a:lnTo>
                  <a:pt x="194196" y="779463"/>
                </a:lnTo>
                <a:lnTo>
                  <a:pt x="214426" y="819507"/>
                </a:lnTo>
                <a:lnTo>
                  <a:pt x="235560" y="859030"/>
                </a:lnTo>
                <a:lnTo>
                  <a:pt x="257583" y="898018"/>
                </a:lnTo>
                <a:lnTo>
                  <a:pt x="280483" y="936459"/>
                </a:lnTo>
                <a:lnTo>
                  <a:pt x="304246" y="974340"/>
                </a:lnTo>
                <a:lnTo>
                  <a:pt x="328860" y="1011648"/>
                </a:lnTo>
                <a:lnTo>
                  <a:pt x="354311" y="1048370"/>
                </a:lnTo>
                <a:lnTo>
                  <a:pt x="380586" y="1084494"/>
                </a:lnTo>
                <a:lnTo>
                  <a:pt x="407672" y="1120006"/>
                </a:lnTo>
                <a:lnTo>
                  <a:pt x="435556" y="1154894"/>
                </a:lnTo>
                <a:lnTo>
                  <a:pt x="464225" y="1189145"/>
                </a:lnTo>
                <a:lnTo>
                  <a:pt x="493665" y="1222747"/>
                </a:lnTo>
                <a:lnTo>
                  <a:pt x="523864" y="1255686"/>
                </a:lnTo>
                <a:lnTo>
                  <a:pt x="554809" y="1287949"/>
                </a:lnTo>
                <a:lnTo>
                  <a:pt x="586485" y="1319525"/>
                </a:lnTo>
                <a:lnTo>
                  <a:pt x="618881" y="1350399"/>
                </a:lnTo>
                <a:lnTo>
                  <a:pt x="651983" y="1380560"/>
                </a:lnTo>
                <a:lnTo>
                  <a:pt x="685777" y="1409995"/>
                </a:lnTo>
                <a:lnTo>
                  <a:pt x="720251" y="1438690"/>
                </a:lnTo>
                <a:lnTo>
                  <a:pt x="755392" y="1466633"/>
                </a:lnTo>
                <a:lnTo>
                  <a:pt x="791186" y="1493811"/>
                </a:lnTo>
                <a:lnTo>
                  <a:pt x="827621" y="1520211"/>
                </a:lnTo>
                <a:lnTo>
                  <a:pt x="864683" y="1545821"/>
                </a:lnTo>
                <a:lnTo>
                  <a:pt x="902359" y="1570628"/>
                </a:lnTo>
                <a:lnTo>
                  <a:pt x="940636" y="1594619"/>
                </a:lnTo>
                <a:lnTo>
                  <a:pt x="979500" y="1617780"/>
                </a:lnTo>
                <a:lnTo>
                  <a:pt x="1018940" y="1640100"/>
                </a:lnTo>
                <a:lnTo>
                  <a:pt x="1058941" y="1661566"/>
                </a:lnTo>
                <a:lnTo>
                  <a:pt x="1099490" y="1682164"/>
                </a:lnTo>
                <a:lnTo>
                  <a:pt x="1140575" y="1701883"/>
                </a:lnTo>
                <a:lnTo>
                  <a:pt x="1182182" y="1720708"/>
                </a:lnTo>
                <a:lnTo>
                  <a:pt x="1224298" y="1738628"/>
                </a:lnTo>
                <a:lnTo>
                  <a:pt x="1266910" y="1755629"/>
                </a:lnTo>
                <a:lnTo>
                  <a:pt x="1310005" y="1771699"/>
                </a:lnTo>
                <a:lnTo>
                  <a:pt x="1353569" y="1786825"/>
                </a:lnTo>
                <a:lnTo>
                  <a:pt x="1397590" y="1800994"/>
                </a:lnTo>
                <a:lnTo>
                  <a:pt x="1442054" y="1814194"/>
                </a:lnTo>
                <a:lnTo>
                  <a:pt x="1486949" y="1826411"/>
                </a:lnTo>
                <a:lnTo>
                  <a:pt x="1532261" y="1837633"/>
                </a:lnTo>
                <a:lnTo>
                  <a:pt x="1577553" y="1847752"/>
                </a:lnTo>
                <a:lnTo>
                  <a:pt x="1624083" y="1857040"/>
                </a:lnTo>
                <a:lnTo>
                  <a:pt x="1670567" y="1865199"/>
                </a:lnTo>
                <a:lnTo>
                  <a:pt x="1717416" y="1872312"/>
                </a:lnTo>
                <a:lnTo>
                  <a:pt x="1764617" y="1878366"/>
                </a:lnTo>
                <a:lnTo>
                  <a:pt x="1812156" y="1883348"/>
                </a:lnTo>
                <a:lnTo>
                  <a:pt x="1858747" y="1887142"/>
                </a:lnTo>
                <a:lnTo>
                  <a:pt x="1907236" y="1889989"/>
                </a:lnTo>
                <a:lnTo>
                  <a:pt x="1908197" y="1890045"/>
                </a:lnTo>
                <a:lnTo>
                  <a:pt x="1956138" y="1891715"/>
                </a:lnTo>
                <a:lnTo>
                  <a:pt x="2005433" y="1892300"/>
                </a:lnTo>
                <a:lnTo>
                  <a:pt x="2054194" y="1891734"/>
                </a:lnTo>
                <a:lnTo>
                  <a:pt x="2102670" y="1890045"/>
                </a:lnTo>
                <a:lnTo>
                  <a:pt x="2150846" y="1887245"/>
                </a:lnTo>
                <a:lnTo>
                  <a:pt x="2198710" y="1883348"/>
                </a:lnTo>
                <a:lnTo>
                  <a:pt x="2246249" y="1878366"/>
                </a:lnTo>
                <a:lnTo>
                  <a:pt x="2293450" y="1872312"/>
                </a:lnTo>
                <a:lnTo>
                  <a:pt x="2340299" y="1865199"/>
                </a:lnTo>
                <a:lnTo>
                  <a:pt x="2386784" y="1857040"/>
                </a:lnTo>
                <a:lnTo>
                  <a:pt x="2432890" y="1847847"/>
                </a:lnTo>
                <a:lnTo>
                  <a:pt x="2478378" y="1837684"/>
                </a:lnTo>
                <a:lnTo>
                  <a:pt x="2523918" y="1826411"/>
                </a:lnTo>
                <a:lnTo>
                  <a:pt x="2568813" y="1814194"/>
                </a:lnTo>
                <a:lnTo>
                  <a:pt x="2613277" y="1800994"/>
                </a:lnTo>
                <a:lnTo>
                  <a:pt x="2657298" y="1786825"/>
                </a:lnTo>
                <a:lnTo>
                  <a:pt x="2700862" y="1771699"/>
                </a:lnTo>
                <a:lnTo>
                  <a:pt x="2743957" y="1755629"/>
                </a:lnTo>
                <a:lnTo>
                  <a:pt x="2786569" y="1738628"/>
                </a:lnTo>
                <a:lnTo>
                  <a:pt x="2828685" y="1720708"/>
                </a:lnTo>
                <a:lnTo>
                  <a:pt x="2870292" y="1701883"/>
                </a:lnTo>
                <a:lnTo>
                  <a:pt x="2911377" y="1682164"/>
                </a:lnTo>
                <a:lnTo>
                  <a:pt x="2951926" y="1661566"/>
                </a:lnTo>
                <a:lnTo>
                  <a:pt x="2991927" y="1640100"/>
                </a:lnTo>
                <a:lnTo>
                  <a:pt x="3031366" y="1617780"/>
                </a:lnTo>
                <a:lnTo>
                  <a:pt x="3070231" y="1594619"/>
                </a:lnTo>
                <a:lnTo>
                  <a:pt x="3108508" y="1570628"/>
                </a:lnTo>
                <a:lnTo>
                  <a:pt x="3146184" y="1545821"/>
                </a:lnTo>
                <a:lnTo>
                  <a:pt x="3183246" y="1520211"/>
                </a:lnTo>
                <a:lnTo>
                  <a:pt x="3219680" y="1493811"/>
                </a:lnTo>
                <a:lnTo>
                  <a:pt x="3255475" y="1466633"/>
                </a:lnTo>
                <a:lnTo>
                  <a:pt x="3290616" y="1438690"/>
                </a:lnTo>
                <a:lnTo>
                  <a:pt x="3325090" y="1409995"/>
                </a:lnTo>
                <a:lnTo>
                  <a:pt x="3358884" y="1380560"/>
                </a:lnTo>
                <a:lnTo>
                  <a:pt x="3391986" y="1350399"/>
                </a:lnTo>
                <a:lnTo>
                  <a:pt x="3424382" y="1319525"/>
                </a:lnTo>
                <a:lnTo>
                  <a:pt x="3456058" y="1287949"/>
                </a:lnTo>
                <a:lnTo>
                  <a:pt x="3487002" y="1255686"/>
                </a:lnTo>
                <a:lnTo>
                  <a:pt x="3517201" y="1222747"/>
                </a:lnTo>
                <a:lnTo>
                  <a:pt x="3546642" y="1189145"/>
                </a:lnTo>
                <a:lnTo>
                  <a:pt x="3575311" y="1154894"/>
                </a:lnTo>
                <a:lnTo>
                  <a:pt x="3603195" y="1120006"/>
                </a:lnTo>
                <a:lnTo>
                  <a:pt x="3630281" y="1084494"/>
                </a:lnTo>
                <a:lnTo>
                  <a:pt x="3656556" y="1048370"/>
                </a:lnTo>
                <a:lnTo>
                  <a:pt x="3682007" y="1011648"/>
                </a:lnTo>
                <a:lnTo>
                  <a:pt x="3706621" y="974340"/>
                </a:lnTo>
                <a:lnTo>
                  <a:pt x="3730384" y="936459"/>
                </a:lnTo>
                <a:lnTo>
                  <a:pt x="3753284" y="898018"/>
                </a:lnTo>
                <a:lnTo>
                  <a:pt x="3775307" y="859030"/>
                </a:lnTo>
                <a:lnTo>
                  <a:pt x="3796440" y="819507"/>
                </a:lnTo>
                <a:lnTo>
                  <a:pt x="3816670" y="779463"/>
                </a:lnTo>
                <a:lnTo>
                  <a:pt x="3835985" y="738909"/>
                </a:lnTo>
                <a:lnTo>
                  <a:pt x="3854370" y="697859"/>
                </a:lnTo>
                <a:lnTo>
                  <a:pt x="3871813" y="656326"/>
                </a:lnTo>
                <a:lnTo>
                  <a:pt x="3888300" y="614322"/>
                </a:lnTo>
                <a:lnTo>
                  <a:pt x="3903819" y="571861"/>
                </a:lnTo>
                <a:lnTo>
                  <a:pt x="3918356" y="528954"/>
                </a:lnTo>
                <a:lnTo>
                  <a:pt x="3931899" y="485616"/>
                </a:lnTo>
                <a:lnTo>
                  <a:pt x="3944433" y="441858"/>
                </a:lnTo>
                <a:lnTo>
                  <a:pt x="3955947" y="397693"/>
                </a:lnTo>
                <a:lnTo>
                  <a:pt x="3966426" y="353135"/>
                </a:lnTo>
                <a:lnTo>
                  <a:pt x="3975858" y="308195"/>
                </a:lnTo>
                <a:lnTo>
                  <a:pt x="3984229" y="262888"/>
                </a:lnTo>
                <a:lnTo>
                  <a:pt x="3991527" y="217225"/>
                </a:lnTo>
                <a:lnTo>
                  <a:pt x="3997738" y="171219"/>
                </a:lnTo>
                <a:lnTo>
                  <a:pt x="4002849" y="124884"/>
                </a:lnTo>
                <a:lnTo>
                  <a:pt x="4006847" y="78231"/>
                </a:lnTo>
                <a:lnTo>
                  <a:pt x="4009720" y="31274"/>
                </a:lnTo>
                <a:lnTo>
                  <a:pt x="4010867" y="0"/>
                </a:lnTo>
                <a:lnTo>
                  <a:pt x="3629564" y="0"/>
                </a:lnTo>
                <a:lnTo>
                  <a:pt x="3628209" y="29791"/>
                </a:lnTo>
                <a:lnTo>
                  <a:pt x="3624707" y="75950"/>
                </a:lnTo>
                <a:lnTo>
                  <a:pt x="3619838" y="121756"/>
                </a:lnTo>
                <a:lnTo>
                  <a:pt x="3613620" y="167189"/>
                </a:lnTo>
                <a:lnTo>
                  <a:pt x="3606073" y="212229"/>
                </a:lnTo>
                <a:lnTo>
                  <a:pt x="3597216" y="256855"/>
                </a:lnTo>
                <a:lnTo>
                  <a:pt x="3587068" y="301046"/>
                </a:lnTo>
                <a:lnTo>
                  <a:pt x="3575647" y="344784"/>
                </a:lnTo>
                <a:lnTo>
                  <a:pt x="3562974" y="388045"/>
                </a:lnTo>
                <a:lnTo>
                  <a:pt x="3549066" y="430812"/>
                </a:lnTo>
                <a:lnTo>
                  <a:pt x="3533944" y="473062"/>
                </a:lnTo>
                <a:lnTo>
                  <a:pt x="3517626" y="514776"/>
                </a:lnTo>
                <a:lnTo>
                  <a:pt x="3500131" y="555932"/>
                </a:lnTo>
                <a:lnTo>
                  <a:pt x="3481479" y="596511"/>
                </a:lnTo>
                <a:lnTo>
                  <a:pt x="3461689" y="636493"/>
                </a:lnTo>
                <a:lnTo>
                  <a:pt x="3440779" y="675856"/>
                </a:lnTo>
                <a:lnTo>
                  <a:pt x="3418769" y="714580"/>
                </a:lnTo>
                <a:lnTo>
                  <a:pt x="3395678" y="752645"/>
                </a:lnTo>
                <a:lnTo>
                  <a:pt x="3371524" y="790030"/>
                </a:lnTo>
                <a:lnTo>
                  <a:pt x="3346328" y="826715"/>
                </a:lnTo>
                <a:lnTo>
                  <a:pt x="3320108" y="862679"/>
                </a:lnTo>
                <a:lnTo>
                  <a:pt x="3292883" y="897902"/>
                </a:lnTo>
                <a:lnTo>
                  <a:pt x="3264673" y="932363"/>
                </a:lnTo>
                <a:lnTo>
                  <a:pt x="3235496" y="966043"/>
                </a:lnTo>
                <a:lnTo>
                  <a:pt x="3205371" y="998920"/>
                </a:lnTo>
                <a:lnTo>
                  <a:pt x="3174318" y="1030974"/>
                </a:lnTo>
                <a:lnTo>
                  <a:pt x="3142356" y="1062184"/>
                </a:lnTo>
                <a:lnTo>
                  <a:pt x="3109503" y="1092531"/>
                </a:lnTo>
                <a:lnTo>
                  <a:pt x="3075780" y="1121993"/>
                </a:lnTo>
                <a:lnTo>
                  <a:pt x="3041204" y="1150551"/>
                </a:lnTo>
                <a:lnTo>
                  <a:pt x="3005796" y="1178183"/>
                </a:lnTo>
                <a:lnTo>
                  <a:pt x="2969574" y="1204870"/>
                </a:lnTo>
                <a:lnTo>
                  <a:pt x="2932557" y="1230590"/>
                </a:lnTo>
                <a:lnTo>
                  <a:pt x="2894764" y="1255324"/>
                </a:lnTo>
                <a:lnTo>
                  <a:pt x="2856215" y="1279051"/>
                </a:lnTo>
                <a:lnTo>
                  <a:pt x="2816928" y="1301750"/>
                </a:lnTo>
                <a:lnTo>
                  <a:pt x="2776923" y="1323401"/>
                </a:lnTo>
                <a:lnTo>
                  <a:pt x="2736219" y="1343983"/>
                </a:lnTo>
                <a:lnTo>
                  <a:pt x="2694835" y="1363477"/>
                </a:lnTo>
                <a:lnTo>
                  <a:pt x="2652789" y="1381861"/>
                </a:lnTo>
                <a:lnTo>
                  <a:pt x="2610102" y="1399116"/>
                </a:lnTo>
                <a:lnTo>
                  <a:pt x="2566791" y="1415220"/>
                </a:lnTo>
                <a:lnTo>
                  <a:pt x="2522877" y="1430154"/>
                </a:lnTo>
                <a:lnTo>
                  <a:pt x="2478606" y="1443825"/>
                </a:lnTo>
                <a:lnTo>
                  <a:pt x="2433314" y="1456426"/>
                </a:lnTo>
                <a:lnTo>
                  <a:pt x="2387703" y="1467725"/>
                </a:lnTo>
                <a:lnTo>
                  <a:pt x="2341565" y="1477770"/>
                </a:lnTo>
                <a:lnTo>
                  <a:pt x="2294918" y="1486543"/>
                </a:lnTo>
                <a:lnTo>
                  <a:pt x="2247783" y="1494022"/>
                </a:lnTo>
                <a:lnTo>
                  <a:pt x="2200177" y="1500188"/>
                </a:lnTo>
                <a:lnTo>
                  <a:pt x="2152120" y="1505018"/>
                </a:lnTo>
                <a:lnTo>
                  <a:pt x="2103631" y="1508494"/>
                </a:lnTo>
                <a:lnTo>
                  <a:pt x="2054729" y="1510595"/>
                </a:lnTo>
                <a:lnTo>
                  <a:pt x="2005433" y="1511300"/>
                </a:lnTo>
                <a:lnTo>
                  <a:pt x="1956672" y="1510602"/>
                </a:lnTo>
                <a:lnTo>
                  <a:pt x="1956138" y="1510595"/>
                </a:lnTo>
                <a:lnTo>
                  <a:pt x="1908197" y="1508535"/>
                </a:lnTo>
                <a:lnTo>
                  <a:pt x="1907236" y="1508494"/>
                </a:lnTo>
                <a:lnTo>
                  <a:pt x="1860020" y="1505110"/>
                </a:lnTo>
                <a:lnTo>
                  <a:pt x="1810690" y="1500188"/>
                </a:lnTo>
                <a:lnTo>
                  <a:pt x="1763084" y="1494022"/>
                </a:lnTo>
                <a:lnTo>
                  <a:pt x="1715949" y="1486543"/>
                </a:lnTo>
                <a:lnTo>
                  <a:pt x="1669302" y="1477770"/>
                </a:lnTo>
                <a:lnTo>
                  <a:pt x="1623164" y="1467725"/>
                </a:lnTo>
                <a:lnTo>
                  <a:pt x="1577976" y="1456531"/>
                </a:lnTo>
                <a:lnTo>
                  <a:pt x="1532488" y="1443896"/>
                </a:lnTo>
                <a:lnTo>
                  <a:pt x="1487990" y="1430154"/>
                </a:lnTo>
                <a:lnTo>
                  <a:pt x="1444075" y="1415220"/>
                </a:lnTo>
                <a:lnTo>
                  <a:pt x="1400765" y="1399116"/>
                </a:lnTo>
                <a:lnTo>
                  <a:pt x="1358078" y="1381861"/>
                </a:lnTo>
                <a:lnTo>
                  <a:pt x="1316032" y="1363477"/>
                </a:lnTo>
                <a:lnTo>
                  <a:pt x="1274648" y="1343983"/>
                </a:lnTo>
                <a:lnTo>
                  <a:pt x="1233944" y="1323401"/>
                </a:lnTo>
                <a:lnTo>
                  <a:pt x="1193939" y="1301750"/>
                </a:lnTo>
                <a:lnTo>
                  <a:pt x="1154652" y="1279050"/>
                </a:lnTo>
                <a:lnTo>
                  <a:pt x="1116103" y="1255324"/>
                </a:lnTo>
                <a:lnTo>
                  <a:pt x="1078310" y="1230590"/>
                </a:lnTo>
                <a:lnTo>
                  <a:pt x="1041293" y="1204870"/>
                </a:lnTo>
                <a:lnTo>
                  <a:pt x="1005071" y="1178183"/>
                </a:lnTo>
                <a:lnTo>
                  <a:pt x="969662" y="1150551"/>
                </a:lnTo>
                <a:lnTo>
                  <a:pt x="935087" y="1121993"/>
                </a:lnTo>
                <a:lnTo>
                  <a:pt x="901363" y="1092531"/>
                </a:lnTo>
                <a:lnTo>
                  <a:pt x="868511" y="1062184"/>
                </a:lnTo>
                <a:lnTo>
                  <a:pt x="836548" y="1030974"/>
                </a:lnTo>
                <a:lnTo>
                  <a:pt x="805495" y="998920"/>
                </a:lnTo>
                <a:lnTo>
                  <a:pt x="775371" y="966043"/>
                </a:lnTo>
                <a:lnTo>
                  <a:pt x="746194" y="932363"/>
                </a:lnTo>
                <a:lnTo>
                  <a:pt x="717983" y="897902"/>
                </a:lnTo>
                <a:lnTo>
                  <a:pt x="690758" y="862679"/>
                </a:lnTo>
                <a:lnTo>
                  <a:pt x="664538" y="826714"/>
                </a:lnTo>
                <a:lnTo>
                  <a:pt x="639342" y="790030"/>
                </a:lnTo>
                <a:lnTo>
                  <a:pt x="615189" y="752645"/>
                </a:lnTo>
                <a:lnTo>
                  <a:pt x="592097" y="714580"/>
                </a:lnTo>
                <a:lnTo>
                  <a:pt x="570087" y="675856"/>
                </a:lnTo>
                <a:lnTo>
                  <a:pt x="549178" y="636493"/>
                </a:lnTo>
                <a:lnTo>
                  <a:pt x="529387" y="596511"/>
                </a:lnTo>
                <a:lnTo>
                  <a:pt x="510735" y="555932"/>
                </a:lnTo>
                <a:lnTo>
                  <a:pt x="493240" y="514775"/>
                </a:lnTo>
                <a:lnTo>
                  <a:pt x="476922" y="473062"/>
                </a:lnTo>
                <a:lnTo>
                  <a:pt x="461800" y="430812"/>
                </a:lnTo>
                <a:lnTo>
                  <a:pt x="447893" y="388045"/>
                </a:lnTo>
                <a:lnTo>
                  <a:pt x="435219" y="344783"/>
                </a:lnTo>
                <a:lnTo>
                  <a:pt x="423799" y="301046"/>
                </a:lnTo>
                <a:lnTo>
                  <a:pt x="413650" y="256855"/>
                </a:lnTo>
                <a:lnTo>
                  <a:pt x="404793" y="212229"/>
                </a:lnTo>
                <a:lnTo>
                  <a:pt x="397246" y="167189"/>
                </a:lnTo>
                <a:lnTo>
                  <a:pt x="391028" y="121756"/>
                </a:lnTo>
                <a:lnTo>
                  <a:pt x="386159" y="75950"/>
                </a:lnTo>
                <a:lnTo>
                  <a:pt x="382657" y="29791"/>
                </a:lnTo>
                <a:lnTo>
                  <a:pt x="381302" y="0"/>
                </a:lnTo>
                <a:lnTo>
                  <a:pt x="0" y="0"/>
                </a:lnTo>
                <a:close/>
              </a:path>
            </a:pathLst>
          </a:custGeom>
          <a:solidFill>
            <a:srgbClr val="F87C40"/>
          </a:solidFill>
        </p:spPr>
        <p:txBody>
          <a:bodyPr wrap="square" lIns="0" tIns="0" rIns="0" bIns="0" rtlCol="0"/>
          <a:lstStyle/>
          <a:p>
            <a:endParaRPr/>
          </a:p>
        </p:txBody>
      </p:sp>
    </p:spTree>
    <p:extLst>
      <p:ext uri="{BB962C8B-B14F-4D97-AF65-F5344CB8AC3E}">
        <p14:creationId xmlns:p14="http://schemas.microsoft.com/office/powerpoint/2010/main" val="214652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pic>
        <p:nvPicPr>
          <p:cNvPr id="16" name="Picture 15" descr="A blue and white curved object&#10;&#10;Description automatically generated">
            <a:extLst>
              <a:ext uri="{FF2B5EF4-FFF2-40B4-BE49-F238E27FC236}">
                <a16:creationId xmlns:a16="http://schemas.microsoft.com/office/drawing/2014/main" id="{12CFBC20-B43C-55F8-39F1-691FCAC7DDC9}"/>
              </a:ext>
            </a:extLst>
          </p:cNvPr>
          <p:cNvPicPr>
            <a:picLocks noChangeAspect="1"/>
          </p:cNvPicPr>
          <p:nvPr userDrawn="1"/>
        </p:nvPicPr>
        <p:blipFill>
          <a:blip r:embed="rId2">
            <a:extLst>
              <a:ext uri="{28A0092B-C50C-407E-A947-70E740481C1C}">
                <a14:useLocalDpi xmlns:a14="http://schemas.microsoft.com/office/drawing/2010/main" val="0"/>
              </a:ext>
            </a:extLst>
          </a:blip>
          <a:srcRect t="33008" r="20146"/>
          <a:stretch/>
        </p:blipFill>
        <p:spPr>
          <a:xfrm>
            <a:off x="0" y="1098352"/>
            <a:ext cx="12205253" cy="5759648"/>
          </a:xfrm>
          <a:prstGeom prst="rect">
            <a:avLst/>
          </a:prstGeom>
        </p:spPr>
      </p:pic>
      <p:pic>
        <p:nvPicPr>
          <p:cNvPr id="4" name="Picture 3" descr="A blue rectangular sign with white text&#10;&#10;Description automatically generated">
            <a:extLst>
              <a:ext uri="{FF2B5EF4-FFF2-40B4-BE49-F238E27FC236}">
                <a16:creationId xmlns:a16="http://schemas.microsoft.com/office/drawing/2014/main" id="{16E2D954-367D-347A-5EA1-6110CF3C5C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18" t="13256" r="13491" b="24574"/>
          <a:stretch/>
        </p:blipFill>
        <p:spPr>
          <a:xfrm>
            <a:off x="9186473" y="273912"/>
            <a:ext cx="2599472" cy="1231011"/>
          </a:xfrm>
          <a:prstGeom prst="rect">
            <a:avLst/>
          </a:prstGeom>
        </p:spPr>
      </p:pic>
      <p:sp>
        <p:nvSpPr>
          <p:cNvPr id="5" name="object 6">
            <a:extLst>
              <a:ext uri="{FF2B5EF4-FFF2-40B4-BE49-F238E27FC236}">
                <a16:creationId xmlns:a16="http://schemas.microsoft.com/office/drawing/2014/main" id="{B519D53E-4875-C07F-B5BB-760E12355958}"/>
              </a:ext>
            </a:extLst>
          </p:cNvPr>
          <p:cNvSpPr/>
          <p:nvPr userDrawn="1"/>
        </p:nvSpPr>
        <p:spPr>
          <a:xfrm>
            <a:off x="11536539" y="2694218"/>
            <a:ext cx="674812" cy="1457557"/>
          </a:xfrm>
          <a:custGeom>
            <a:avLst/>
            <a:gdLst/>
            <a:ahLst/>
            <a:cxnLst/>
            <a:rect l="l" t="t" r="r" b="b"/>
            <a:pathLst>
              <a:path w="1460500" h="3573145">
                <a:moveTo>
                  <a:pt x="1460500" y="0"/>
                </a:moveTo>
                <a:lnTo>
                  <a:pt x="1398090" y="13581"/>
                </a:lnTo>
                <a:lnTo>
                  <a:pt x="1352925" y="24969"/>
                </a:lnTo>
                <a:lnTo>
                  <a:pt x="1308215" y="37473"/>
                </a:lnTo>
                <a:lnTo>
                  <a:pt x="1263975" y="51077"/>
                </a:lnTo>
                <a:lnTo>
                  <a:pt x="1220222" y="65766"/>
                </a:lnTo>
                <a:lnTo>
                  <a:pt x="1176970" y="81524"/>
                </a:lnTo>
                <a:lnTo>
                  <a:pt x="1134237" y="98336"/>
                </a:lnTo>
                <a:lnTo>
                  <a:pt x="1092038" y="116184"/>
                </a:lnTo>
                <a:lnTo>
                  <a:pt x="1050387" y="135054"/>
                </a:lnTo>
                <a:lnTo>
                  <a:pt x="1009302" y="154931"/>
                </a:lnTo>
                <a:lnTo>
                  <a:pt x="968798" y="175797"/>
                </a:lnTo>
                <a:lnTo>
                  <a:pt x="928890" y="197638"/>
                </a:lnTo>
                <a:lnTo>
                  <a:pt x="889595" y="220437"/>
                </a:lnTo>
                <a:lnTo>
                  <a:pt x="850927" y="244180"/>
                </a:lnTo>
                <a:lnTo>
                  <a:pt x="812904" y="268850"/>
                </a:lnTo>
                <a:lnTo>
                  <a:pt x="775540" y="294431"/>
                </a:lnTo>
                <a:lnTo>
                  <a:pt x="738851" y="320908"/>
                </a:lnTo>
                <a:lnTo>
                  <a:pt x="702854" y="348264"/>
                </a:lnTo>
                <a:lnTo>
                  <a:pt x="667563" y="376486"/>
                </a:lnTo>
                <a:lnTo>
                  <a:pt x="632995" y="405555"/>
                </a:lnTo>
                <a:lnTo>
                  <a:pt x="599165" y="435457"/>
                </a:lnTo>
                <a:lnTo>
                  <a:pt x="566089" y="466177"/>
                </a:lnTo>
                <a:lnTo>
                  <a:pt x="533783" y="497697"/>
                </a:lnTo>
                <a:lnTo>
                  <a:pt x="502262" y="530004"/>
                </a:lnTo>
                <a:lnTo>
                  <a:pt x="471543" y="563079"/>
                </a:lnTo>
                <a:lnTo>
                  <a:pt x="441640" y="596909"/>
                </a:lnTo>
                <a:lnTo>
                  <a:pt x="412571" y="631478"/>
                </a:lnTo>
                <a:lnTo>
                  <a:pt x="384350" y="666768"/>
                </a:lnTo>
                <a:lnTo>
                  <a:pt x="356993" y="702766"/>
                </a:lnTo>
                <a:lnTo>
                  <a:pt x="330516" y="739455"/>
                </a:lnTo>
                <a:lnTo>
                  <a:pt x="304935" y="776819"/>
                </a:lnTo>
                <a:lnTo>
                  <a:pt x="280265" y="814842"/>
                </a:lnTo>
                <a:lnTo>
                  <a:pt x="256523" y="853509"/>
                </a:lnTo>
                <a:lnTo>
                  <a:pt x="233723" y="892805"/>
                </a:lnTo>
                <a:lnTo>
                  <a:pt x="211882" y="932713"/>
                </a:lnTo>
                <a:lnTo>
                  <a:pt x="191016" y="973217"/>
                </a:lnTo>
                <a:lnTo>
                  <a:pt x="171140" y="1014302"/>
                </a:lnTo>
                <a:lnTo>
                  <a:pt x="152270" y="1055952"/>
                </a:lnTo>
                <a:lnTo>
                  <a:pt x="134421" y="1098152"/>
                </a:lnTo>
                <a:lnTo>
                  <a:pt x="117610" y="1140885"/>
                </a:lnTo>
                <a:lnTo>
                  <a:pt x="101852" y="1184136"/>
                </a:lnTo>
                <a:lnTo>
                  <a:pt x="87163" y="1227890"/>
                </a:lnTo>
                <a:lnTo>
                  <a:pt x="73558" y="1272129"/>
                </a:lnTo>
                <a:lnTo>
                  <a:pt x="61054" y="1316840"/>
                </a:lnTo>
                <a:lnTo>
                  <a:pt x="49667" y="1362005"/>
                </a:lnTo>
                <a:lnTo>
                  <a:pt x="39411" y="1407609"/>
                </a:lnTo>
                <a:lnTo>
                  <a:pt x="30302" y="1453637"/>
                </a:lnTo>
                <a:lnTo>
                  <a:pt x="22357" y="1500072"/>
                </a:lnTo>
                <a:lnTo>
                  <a:pt x="15591" y="1546900"/>
                </a:lnTo>
                <a:lnTo>
                  <a:pt x="10020" y="1594103"/>
                </a:lnTo>
                <a:lnTo>
                  <a:pt x="5660" y="1641667"/>
                </a:lnTo>
                <a:lnTo>
                  <a:pt x="2526" y="1689576"/>
                </a:lnTo>
                <a:lnTo>
                  <a:pt x="634" y="1737814"/>
                </a:lnTo>
                <a:lnTo>
                  <a:pt x="0" y="1786364"/>
                </a:lnTo>
                <a:lnTo>
                  <a:pt x="634" y="1834915"/>
                </a:lnTo>
                <a:lnTo>
                  <a:pt x="2526" y="1883153"/>
                </a:lnTo>
                <a:lnTo>
                  <a:pt x="5660" y="1931061"/>
                </a:lnTo>
                <a:lnTo>
                  <a:pt x="10020" y="1978625"/>
                </a:lnTo>
                <a:lnTo>
                  <a:pt x="15591" y="2025829"/>
                </a:lnTo>
                <a:lnTo>
                  <a:pt x="22357" y="2072656"/>
                </a:lnTo>
                <a:lnTo>
                  <a:pt x="30302" y="2119092"/>
                </a:lnTo>
                <a:lnTo>
                  <a:pt x="39411" y="2165119"/>
                </a:lnTo>
                <a:lnTo>
                  <a:pt x="49667" y="2210724"/>
                </a:lnTo>
                <a:lnTo>
                  <a:pt x="61054" y="2255889"/>
                </a:lnTo>
                <a:lnTo>
                  <a:pt x="73558" y="2300599"/>
                </a:lnTo>
                <a:lnTo>
                  <a:pt x="87163" y="2344839"/>
                </a:lnTo>
                <a:lnTo>
                  <a:pt x="101852" y="2388592"/>
                </a:lnTo>
                <a:lnTo>
                  <a:pt x="117610" y="2431843"/>
                </a:lnTo>
                <a:lnTo>
                  <a:pt x="134421" y="2474577"/>
                </a:lnTo>
                <a:lnTo>
                  <a:pt x="152270" y="2516776"/>
                </a:lnTo>
                <a:lnTo>
                  <a:pt x="171140" y="2558427"/>
                </a:lnTo>
                <a:lnTo>
                  <a:pt x="191016" y="2599512"/>
                </a:lnTo>
                <a:lnTo>
                  <a:pt x="211882" y="2640016"/>
                </a:lnTo>
                <a:lnTo>
                  <a:pt x="233723" y="2679924"/>
                </a:lnTo>
                <a:lnTo>
                  <a:pt x="256523" y="2719219"/>
                </a:lnTo>
                <a:lnTo>
                  <a:pt x="280265" y="2757886"/>
                </a:lnTo>
                <a:lnTo>
                  <a:pt x="304935" y="2795910"/>
                </a:lnTo>
                <a:lnTo>
                  <a:pt x="330516" y="2833274"/>
                </a:lnTo>
                <a:lnTo>
                  <a:pt x="356993" y="2869962"/>
                </a:lnTo>
                <a:lnTo>
                  <a:pt x="384350" y="2905960"/>
                </a:lnTo>
                <a:lnTo>
                  <a:pt x="412571" y="2941251"/>
                </a:lnTo>
                <a:lnTo>
                  <a:pt x="441640" y="2975819"/>
                </a:lnTo>
                <a:lnTo>
                  <a:pt x="471543" y="3009649"/>
                </a:lnTo>
                <a:lnTo>
                  <a:pt x="502262" y="3042725"/>
                </a:lnTo>
                <a:lnTo>
                  <a:pt x="533783" y="3075031"/>
                </a:lnTo>
                <a:lnTo>
                  <a:pt x="566089" y="3106552"/>
                </a:lnTo>
                <a:lnTo>
                  <a:pt x="599165" y="3137271"/>
                </a:lnTo>
                <a:lnTo>
                  <a:pt x="632995" y="3167173"/>
                </a:lnTo>
                <a:lnTo>
                  <a:pt x="667563" y="3196243"/>
                </a:lnTo>
                <a:lnTo>
                  <a:pt x="702854" y="3224464"/>
                </a:lnTo>
                <a:lnTo>
                  <a:pt x="738851" y="3251821"/>
                </a:lnTo>
                <a:lnTo>
                  <a:pt x="775540" y="3278298"/>
                </a:lnTo>
                <a:lnTo>
                  <a:pt x="812904" y="3303879"/>
                </a:lnTo>
                <a:lnTo>
                  <a:pt x="850927" y="3328548"/>
                </a:lnTo>
                <a:lnTo>
                  <a:pt x="889595" y="3352291"/>
                </a:lnTo>
                <a:lnTo>
                  <a:pt x="928890" y="3375090"/>
                </a:lnTo>
                <a:lnTo>
                  <a:pt x="968798" y="3396931"/>
                </a:lnTo>
                <a:lnTo>
                  <a:pt x="1009302" y="3417798"/>
                </a:lnTo>
                <a:lnTo>
                  <a:pt x="1050387" y="3437674"/>
                </a:lnTo>
                <a:lnTo>
                  <a:pt x="1092038" y="3456544"/>
                </a:lnTo>
                <a:lnTo>
                  <a:pt x="1134237" y="3474393"/>
                </a:lnTo>
                <a:lnTo>
                  <a:pt x="1176970" y="3491204"/>
                </a:lnTo>
                <a:lnTo>
                  <a:pt x="1220222" y="3506962"/>
                </a:lnTo>
                <a:lnTo>
                  <a:pt x="1263975" y="3521651"/>
                </a:lnTo>
                <a:lnTo>
                  <a:pt x="1308215" y="3535255"/>
                </a:lnTo>
                <a:lnTo>
                  <a:pt x="1352925" y="3547759"/>
                </a:lnTo>
                <a:lnTo>
                  <a:pt x="1398090" y="3559147"/>
                </a:lnTo>
                <a:lnTo>
                  <a:pt x="1443694" y="3569403"/>
                </a:lnTo>
                <a:lnTo>
                  <a:pt x="1460500" y="3572729"/>
                </a:lnTo>
                <a:lnTo>
                  <a:pt x="1460500" y="0"/>
                </a:lnTo>
                <a:close/>
              </a:path>
            </a:pathLst>
          </a:custGeom>
          <a:solidFill>
            <a:srgbClr val="F87C40"/>
          </a:solidFill>
        </p:spPr>
        <p:txBody>
          <a:bodyPr wrap="square" lIns="0" tIns="0" rIns="0" bIns="0" rtlCol="0"/>
          <a:lstStyle/>
          <a:p>
            <a:endParaRPr/>
          </a:p>
        </p:txBody>
      </p:sp>
      <p:sp>
        <p:nvSpPr>
          <p:cNvPr id="6" name="object 7">
            <a:extLst>
              <a:ext uri="{FF2B5EF4-FFF2-40B4-BE49-F238E27FC236}">
                <a16:creationId xmlns:a16="http://schemas.microsoft.com/office/drawing/2014/main" id="{8A10989D-47E5-3BDE-450C-855C5664095F}"/>
              </a:ext>
            </a:extLst>
          </p:cNvPr>
          <p:cNvSpPr/>
          <p:nvPr userDrawn="1"/>
        </p:nvSpPr>
        <p:spPr>
          <a:xfrm>
            <a:off x="1645518" y="-2"/>
            <a:ext cx="1684980" cy="827271"/>
          </a:xfrm>
          <a:custGeom>
            <a:avLst/>
            <a:gdLst/>
            <a:ahLst/>
            <a:cxnLst/>
            <a:rect l="l" t="t" r="r" b="b"/>
            <a:pathLst>
              <a:path w="4011294" h="1892300">
                <a:moveTo>
                  <a:pt x="0" y="0"/>
                </a:moveTo>
                <a:lnTo>
                  <a:pt x="4019" y="78231"/>
                </a:lnTo>
                <a:lnTo>
                  <a:pt x="8017" y="124884"/>
                </a:lnTo>
                <a:lnTo>
                  <a:pt x="13128" y="171219"/>
                </a:lnTo>
                <a:lnTo>
                  <a:pt x="19339" y="217225"/>
                </a:lnTo>
                <a:lnTo>
                  <a:pt x="26637" y="262888"/>
                </a:lnTo>
                <a:lnTo>
                  <a:pt x="35009" y="308195"/>
                </a:lnTo>
                <a:lnTo>
                  <a:pt x="44440" y="353135"/>
                </a:lnTo>
                <a:lnTo>
                  <a:pt x="54920" y="397693"/>
                </a:lnTo>
                <a:lnTo>
                  <a:pt x="66433" y="441858"/>
                </a:lnTo>
                <a:lnTo>
                  <a:pt x="78967" y="485616"/>
                </a:lnTo>
                <a:lnTo>
                  <a:pt x="92510" y="528954"/>
                </a:lnTo>
                <a:lnTo>
                  <a:pt x="107047" y="571861"/>
                </a:lnTo>
                <a:lnTo>
                  <a:pt x="122566" y="614322"/>
                </a:lnTo>
                <a:lnTo>
                  <a:pt x="139053" y="656326"/>
                </a:lnTo>
                <a:lnTo>
                  <a:pt x="156496" y="697859"/>
                </a:lnTo>
                <a:lnTo>
                  <a:pt x="174882" y="738909"/>
                </a:lnTo>
                <a:lnTo>
                  <a:pt x="194196" y="779463"/>
                </a:lnTo>
                <a:lnTo>
                  <a:pt x="214426" y="819507"/>
                </a:lnTo>
                <a:lnTo>
                  <a:pt x="235560" y="859030"/>
                </a:lnTo>
                <a:lnTo>
                  <a:pt x="257583" y="898018"/>
                </a:lnTo>
                <a:lnTo>
                  <a:pt x="280483" y="936459"/>
                </a:lnTo>
                <a:lnTo>
                  <a:pt x="304246" y="974340"/>
                </a:lnTo>
                <a:lnTo>
                  <a:pt x="328860" y="1011648"/>
                </a:lnTo>
                <a:lnTo>
                  <a:pt x="354311" y="1048370"/>
                </a:lnTo>
                <a:lnTo>
                  <a:pt x="380586" y="1084494"/>
                </a:lnTo>
                <a:lnTo>
                  <a:pt x="407672" y="1120006"/>
                </a:lnTo>
                <a:lnTo>
                  <a:pt x="435556" y="1154894"/>
                </a:lnTo>
                <a:lnTo>
                  <a:pt x="464225" y="1189145"/>
                </a:lnTo>
                <a:lnTo>
                  <a:pt x="493665" y="1222747"/>
                </a:lnTo>
                <a:lnTo>
                  <a:pt x="523864" y="1255686"/>
                </a:lnTo>
                <a:lnTo>
                  <a:pt x="554809" y="1287949"/>
                </a:lnTo>
                <a:lnTo>
                  <a:pt x="586485" y="1319525"/>
                </a:lnTo>
                <a:lnTo>
                  <a:pt x="618881" y="1350399"/>
                </a:lnTo>
                <a:lnTo>
                  <a:pt x="651983" y="1380560"/>
                </a:lnTo>
                <a:lnTo>
                  <a:pt x="685777" y="1409995"/>
                </a:lnTo>
                <a:lnTo>
                  <a:pt x="720251" y="1438690"/>
                </a:lnTo>
                <a:lnTo>
                  <a:pt x="755392" y="1466633"/>
                </a:lnTo>
                <a:lnTo>
                  <a:pt x="791186" y="1493811"/>
                </a:lnTo>
                <a:lnTo>
                  <a:pt x="827621" y="1520211"/>
                </a:lnTo>
                <a:lnTo>
                  <a:pt x="864683" y="1545821"/>
                </a:lnTo>
                <a:lnTo>
                  <a:pt x="902359" y="1570628"/>
                </a:lnTo>
                <a:lnTo>
                  <a:pt x="940636" y="1594619"/>
                </a:lnTo>
                <a:lnTo>
                  <a:pt x="979500" y="1617780"/>
                </a:lnTo>
                <a:lnTo>
                  <a:pt x="1018940" y="1640100"/>
                </a:lnTo>
                <a:lnTo>
                  <a:pt x="1058941" y="1661566"/>
                </a:lnTo>
                <a:lnTo>
                  <a:pt x="1099490" y="1682164"/>
                </a:lnTo>
                <a:lnTo>
                  <a:pt x="1140575" y="1701883"/>
                </a:lnTo>
                <a:lnTo>
                  <a:pt x="1182182" y="1720708"/>
                </a:lnTo>
                <a:lnTo>
                  <a:pt x="1224298" y="1738628"/>
                </a:lnTo>
                <a:lnTo>
                  <a:pt x="1266910" y="1755629"/>
                </a:lnTo>
                <a:lnTo>
                  <a:pt x="1310005" y="1771699"/>
                </a:lnTo>
                <a:lnTo>
                  <a:pt x="1353569" y="1786825"/>
                </a:lnTo>
                <a:lnTo>
                  <a:pt x="1397590" y="1800994"/>
                </a:lnTo>
                <a:lnTo>
                  <a:pt x="1442054" y="1814194"/>
                </a:lnTo>
                <a:lnTo>
                  <a:pt x="1486949" y="1826411"/>
                </a:lnTo>
                <a:lnTo>
                  <a:pt x="1532261" y="1837633"/>
                </a:lnTo>
                <a:lnTo>
                  <a:pt x="1577553" y="1847752"/>
                </a:lnTo>
                <a:lnTo>
                  <a:pt x="1624083" y="1857040"/>
                </a:lnTo>
                <a:lnTo>
                  <a:pt x="1670567" y="1865199"/>
                </a:lnTo>
                <a:lnTo>
                  <a:pt x="1717416" y="1872312"/>
                </a:lnTo>
                <a:lnTo>
                  <a:pt x="1764617" y="1878366"/>
                </a:lnTo>
                <a:lnTo>
                  <a:pt x="1812156" y="1883348"/>
                </a:lnTo>
                <a:lnTo>
                  <a:pt x="1858747" y="1887142"/>
                </a:lnTo>
                <a:lnTo>
                  <a:pt x="1907236" y="1889989"/>
                </a:lnTo>
                <a:lnTo>
                  <a:pt x="1908197" y="1890045"/>
                </a:lnTo>
                <a:lnTo>
                  <a:pt x="1956138" y="1891715"/>
                </a:lnTo>
                <a:lnTo>
                  <a:pt x="2005433" y="1892300"/>
                </a:lnTo>
                <a:lnTo>
                  <a:pt x="2054194" y="1891734"/>
                </a:lnTo>
                <a:lnTo>
                  <a:pt x="2102670" y="1890045"/>
                </a:lnTo>
                <a:lnTo>
                  <a:pt x="2150846" y="1887245"/>
                </a:lnTo>
                <a:lnTo>
                  <a:pt x="2198710" y="1883348"/>
                </a:lnTo>
                <a:lnTo>
                  <a:pt x="2246249" y="1878366"/>
                </a:lnTo>
                <a:lnTo>
                  <a:pt x="2293450" y="1872312"/>
                </a:lnTo>
                <a:lnTo>
                  <a:pt x="2340299" y="1865199"/>
                </a:lnTo>
                <a:lnTo>
                  <a:pt x="2386784" y="1857040"/>
                </a:lnTo>
                <a:lnTo>
                  <a:pt x="2432890" y="1847847"/>
                </a:lnTo>
                <a:lnTo>
                  <a:pt x="2478378" y="1837684"/>
                </a:lnTo>
                <a:lnTo>
                  <a:pt x="2523918" y="1826411"/>
                </a:lnTo>
                <a:lnTo>
                  <a:pt x="2568813" y="1814194"/>
                </a:lnTo>
                <a:lnTo>
                  <a:pt x="2613277" y="1800994"/>
                </a:lnTo>
                <a:lnTo>
                  <a:pt x="2657298" y="1786825"/>
                </a:lnTo>
                <a:lnTo>
                  <a:pt x="2700862" y="1771699"/>
                </a:lnTo>
                <a:lnTo>
                  <a:pt x="2743957" y="1755629"/>
                </a:lnTo>
                <a:lnTo>
                  <a:pt x="2786569" y="1738628"/>
                </a:lnTo>
                <a:lnTo>
                  <a:pt x="2828685" y="1720708"/>
                </a:lnTo>
                <a:lnTo>
                  <a:pt x="2870292" y="1701883"/>
                </a:lnTo>
                <a:lnTo>
                  <a:pt x="2911377" y="1682164"/>
                </a:lnTo>
                <a:lnTo>
                  <a:pt x="2951926" y="1661566"/>
                </a:lnTo>
                <a:lnTo>
                  <a:pt x="2991927" y="1640100"/>
                </a:lnTo>
                <a:lnTo>
                  <a:pt x="3031366" y="1617780"/>
                </a:lnTo>
                <a:lnTo>
                  <a:pt x="3070231" y="1594619"/>
                </a:lnTo>
                <a:lnTo>
                  <a:pt x="3108508" y="1570628"/>
                </a:lnTo>
                <a:lnTo>
                  <a:pt x="3146184" y="1545821"/>
                </a:lnTo>
                <a:lnTo>
                  <a:pt x="3183246" y="1520211"/>
                </a:lnTo>
                <a:lnTo>
                  <a:pt x="3219680" y="1493811"/>
                </a:lnTo>
                <a:lnTo>
                  <a:pt x="3255475" y="1466633"/>
                </a:lnTo>
                <a:lnTo>
                  <a:pt x="3290616" y="1438690"/>
                </a:lnTo>
                <a:lnTo>
                  <a:pt x="3325090" y="1409995"/>
                </a:lnTo>
                <a:lnTo>
                  <a:pt x="3358884" y="1380560"/>
                </a:lnTo>
                <a:lnTo>
                  <a:pt x="3391986" y="1350399"/>
                </a:lnTo>
                <a:lnTo>
                  <a:pt x="3424382" y="1319525"/>
                </a:lnTo>
                <a:lnTo>
                  <a:pt x="3456058" y="1287949"/>
                </a:lnTo>
                <a:lnTo>
                  <a:pt x="3487002" y="1255686"/>
                </a:lnTo>
                <a:lnTo>
                  <a:pt x="3517201" y="1222747"/>
                </a:lnTo>
                <a:lnTo>
                  <a:pt x="3546642" y="1189145"/>
                </a:lnTo>
                <a:lnTo>
                  <a:pt x="3575311" y="1154894"/>
                </a:lnTo>
                <a:lnTo>
                  <a:pt x="3603195" y="1120006"/>
                </a:lnTo>
                <a:lnTo>
                  <a:pt x="3630281" y="1084494"/>
                </a:lnTo>
                <a:lnTo>
                  <a:pt x="3656556" y="1048370"/>
                </a:lnTo>
                <a:lnTo>
                  <a:pt x="3682007" y="1011648"/>
                </a:lnTo>
                <a:lnTo>
                  <a:pt x="3706621" y="974340"/>
                </a:lnTo>
                <a:lnTo>
                  <a:pt x="3730384" y="936459"/>
                </a:lnTo>
                <a:lnTo>
                  <a:pt x="3753284" y="898018"/>
                </a:lnTo>
                <a:lnTo>
                  <a:pt x="3775307" y="859030"/>
                </a:lnTo>
                <a:lnTo>
                  <a:pt x="3796440" y="819507"/>
                </a:lnTo>
                <a:lnTo>
                  <a:pt x="3816670" y="779463"/>
                </a:lnTo>
                <a:lnTo>
                  <a:pt x="3835985" y="738909"/>
                </a:lnTo>
                <a:lnTo>
                  <a:pt x="3854370" y="697859"/>
                </a:lnTo>
                <a:lnTo>
                  <a:pt x="3871813" y="656326"/>
                </a:lnTo>
                <a:lnTo>
                  <a:pt x="3888300" y="614322"/>
                </a:lnTo>
                <a:lnTo>
                  <a:pt x="3903819" y="571861"/>
                </a:lnTo>
                <a:lnTo>
                  <a:pt x="3918356" y="528954"/>
                </a:lnTo>
                <a:lnTo>
                  <a:pt x="3931899" y="485616"/>
                </a:lnTo>
                <a:lnTo>
                  <a:pt x="3944433" y="441858"/>
                </a:lnTo>
                <a:lnTo>
                  <a:pt x="3955947" y="397693"/>
                </a:lnTo>
                <a:lnTo>
                  <a:pt x="3966426" y="353135"/>
                </a:lnTo>
                <a:lnTo>
                  <a:pt x="3975858" y="308195"/>
                </a:lnTo>
                <a:lnTo>
                  <a:pt x="3984229" y="262888"/>
                </a:lnTo>
                <a:lnTo>
                  <a:pt x="3991527" y="217225"/>
                </a:lnTo>
                <a:lnTo>
                  <a:pt x="3997738" y="171219"/>
                </a:lnTo>
                <a:lnTo>
                  <a:pt x="4002849" y="124884"/>
                </a:lnTo>
                <a:lnTo>
                  <a:pt x="4006847" y="78231"/>
                </a:lnTo>
                <a:lnTo>
                  <a:pt x="4009720" y="31274"/>
                </a:lnTo>
                <a:lnTo>
                  <a:pt x="4010867" y="0"/>
                </a:lnTo>
                <a:lnTo>
                  <a:pt x="3629564" y="0"/>
                </a:lnTo>
                <a:lnTo>
                  <a:pt x="3628209" y="29791"/>
                </a:lnTo>
                <a:lnTo>
                  <a:pt x="3624707" y="75950"/>
                </a:lnTo>
                <a:lnTo>
                  <a:pt x="3619838" y="121756"/>
                </a:lnTo>
                <a:lnTo>
                  <a:pt x="3613620" y="167189"/>
                </a:lnTo>
                <a:lnTo>
                  <a:pt x="3606073" y="212229"/>
                </a:lnTo>
                <a:lnTo>
                  <a:pt x="3597216" y="256855"/>
                </a:lnTo>
                <a:lnTo>
                  <a:pt x="3587068" y="301046"/>
                </a:lnTo>
                <a:lnTo>
                  <a:pt x="3575647" y="344784"/>
                </a:lnTo>
                <a:lnTo>
                  <a:pt x="3562974" y="388045"/>
                </a:lnTo>
                <a:lnTo>
                  <a:pt x="3549066" y="430812"/>
                </a:lnTo>
                <a:lnTo>
                  <a:pt x="3533944" y="473062"/>
                </a:lnTo>
                <a:lnTo>
                  <a:pt x="3517626" y="514776"/>
                </a:lnTo>
                <a:lnTo>
                  <a:pt x="3500131" y="555932"/>
                </a:lnTo>
                <a:lnTo>
                  <a:pt x="3481479" y="596511"/>
                </a:lnTo>
                <a:lnTo>
                  <a:pt x="3461689" y="636493"/>
                </a:lnTo>
                <a:lnTo>
                  <a:pt x="3440779" y="675856"/>
                </a:lnTo>
                <a:lnTo>
                  <a:pt x="3418769" y="714580"/>
                </a:lnTo>
                <a:lnTo>
                  <a:pt x="3395678" y="752645"/>
                </a:lnTo>
                <a:lnTo>
                  <a:pt x="3371524" y="790030"/>
                </a:lnTo>
                <a:lnTo>
                  <a:pt x="3346328" y="826715"/>
                </a:lnTo>
                <a:lnTo>
                  <a:pt x="3320108" y="862679"/>
                </a:lnTo>
                <a:lnTo>
                  <a:pt x="3292883" y="897902"/>
                </a:lnTo>
                <a:lnTo>
                  <a:pt x="3264673" y="932363"/>
                </a:lnTo>
                <a:lnTo>
                  <a:pt x="3235496" y="966043"/>
                </a:lnTo>
                <a:lnTo>
                  <a:pt x="3205371" y="998920"/>
                </a:lnTo>
                <a:lnTo>
                  <a:pt x="3174318" y="1030974"/>
                </a:lnTo>
                <a:lnTo>
                  <a:pt x="3142356" y="1062184"/>
                </a:lnTo>
                <a:lnTo>
                  <a:pt x="3109503" y="1092531"/>
                </a:lnTo>
                <a:lnTo>
                  <a:pt x="3075780" y="1121993"/>
                </a:lnTo>
                <a:lnTo>
                  <a:pt x="3041204" y="1150551"/>
                </a:lnTo>
                <a:lnTo>
                  <a:pt x="3005796" y="1178183"/>
                </a:lnTo>
                <a:lnTo>
                  <a:pt x="2969574" y="1204870"/>
                </a:lnTo>
                <a:lnTo>
                  <a:pt x="2932557" y="1230590"/>
                </a:lnTo>
                <a:lnTo>
                  <a:pt x="2894764" y="1255324"/>
                </a:lnTo>
                <a:lnTo>
                  <a:pt x="2856215" y="1279051"/>
                </a:lnTo>
                <a:lnTo>
                  <a:pt x="2816928" y="1301750"/>
                </a:lnTo>
                <a:lnTo>
                  <a:pt x="2776923" y="1323401"/>
                </a:lnTo>
                <a:lnTo>
                  <a:pt x="2736219" y="1343983"/>
                </a:lnTo>
                <a:lnTo>
                  <a:pt x="2694835" y="1363477"/>
                </a:lnTo>
                <a:lnTo>
                  <a:pt x="2652789" y="1381861"/>
                </a:lnTo>
                <a:lnTo>
                  <a:pt x="2610102" y="1399116"/>
                </a:lnTo>
                <a:lnTo>
                  <a:pt x="2566791" y="1415220"/>
                </a:lnTo>
                <a:lnTo>
                  <a:pt x="2522877" y="1430154"/>
                </a:lnTo>
                <a:lnTo>
                  <a:pt x="2478606" y="1443825"/>
                </a:lnTo>
                <a:lnTo>
                  <a:pt x="2433314" y="1456426"/>
                </a:lnTo>
                <a:lnTo>
                  <a:pt x="2387703" y="1467725"/>
                </a:lnTo>
                <a:lnTo>
                  <a:pt x="2341565" y="1477770"/>
                </a:lnTo>
                <a:lnTo>
                  <a:pt x="2294918" y="1486543"/>
                </a:lnTo>
                <a:lnTo>
                  <a:pt x="2247783" y="1494022"/>
                </a:lnTo>
                <a:lnTo>
                  <a:pt x="2200177" y="1500188"/>
                </a:lnTo>
                <a:lnTo>
                  <a:pt x="2152120" y="1505018"/>
                </a:lnTo>
                <a:lnTo>
                  <a:pt x="2103631" y="1508494"/>
                </a:lnTo>
                <a:lnTo>
                  <a:pt x="2054729" y="1510595"/>
                </a:lnTo>
                <a:lnTo>
                  <a:pt x="2005433" y="1511300"/>
                </a:lnTo>
                <a:lnTo>
                  <a:pt x="1956672" y="1510602"/>
                </a:lnTo>
                <a:lnTo>
                  <a:pt x="1956138" y="1510595"/>
                </a:lnTo>
                <a:lnTo>
                  <a:pt x="1908197" y="1508535"/>
                </a:lnTo>
                <a:lnTo>
                  <a:pt x="1907236" y="1508494"/>
                </a:lnTo>
                <a:lnTo>
                  <a:pt x="1860020" y="1505110"/>
                </a:lnTo>
                <a:lnTo>
                  <a:pt x="1810690" y="1500188"/>
                </a:lnTo>
                <a:lnTo>
                  <a:pt x="1763084" y="1494022"/>
                </a:lnTo>
                <a:lnTo>
                  <a:pt x="1715949" y="1486543"/>
                </a:lnTo>
                <a:lnTo>
                  <a:pt x="1669302" y="1477770"/>
                </a:lnTo>
                <a:lnTo>
                  <a:pt x="1623164" y="1467725"/>
                </a:lnTo>
                <a:lnTo>
                  <a:pt x="1577976" y="1456531"/>
                </a:lnTo>
                <a:lnTo>
                  <a:pt x="1532488" y="1443896"/>
                </a:lnTo>
                <a:lnTo>
                  <a:pt x="1487990" y="1430154"/>
                </a:lnTo>
                <a:lnTo>
                  <a:pt x="1444075" y="1415220"/>
                </a:lnTo>
                <a:lnTo>
                  <a:pt x="1400765" y="1399116"/>
                </a:lnTo>
                <a:lnTo>
                  <a:pt x="1358078" y="1381861"/>
                </a:lnTo>
                <a:lnTo>
                  <a:pt x="1316032" y="1363477"/>
                </a:lnTo>
                <a:lnTo>
                  <a:pt x="1274648" y="1343983"/>
                </a:lnTo>
                <a:lnTo>
                  <a:pt x="1233944" y="1323401"/>
                </a:lnTo>
                <a:lnTo>
                  <a:pt x="1193939" y="1301750"/>
                </a:lnTo>
                <a:lnTo>
                  <a:pt x="1154652" y="1279050"/>
                </a:lnTo>
                <a:lnTo>
                  <a:pt x="1116103" y="1255324"/>
                </a:lnTo>
                <a:lnTo>
                  <a:pt x="1078310" y="1230590"/>
                </a:lnTo>
                <a:lnTo>
                  <a:pt x="1041293" y="1204870"/>
                </a:lnTo>
                <a:lnTo>
                  <a:pt x="1005071" y="1178183"/>
                </a:lnTo>
                <a:lnTo>
                  <a:pt x="969662" y="1150551"/>
                </a:lnTo>
                <a:lnTo>
                  <a:pt x="935087" y="1121993"/>
                </a:lnTo>
                <a:lnTo>
                  <a:pt x="901363" y="1092531"/>
                </a:lnTo>
                <a:lnTo>
                  <a:pt x="868511" y="1062184"/>
                </a:lnTo>
                <a:lnTo>
                  <a:pt x="836548" y="1030974"/>
                </a:lnTo>
                <a:lnTo>
                  <a:pt x="805495" y="998920"/>
                </a:lnTo>
                <a:lnTo>
                  <a:pt x="775371" y="966043"/>
                </a:lnTo>
                <a:lnTo>
                  <a:pt x="746194" y="932363"/>
                </a:lnTo>
                <a:lnTo>
                  <a:pt x="717983" y="897902"/>
                </a:lnTo>
                <a:lnTo>
                  <a:pt x="690758" y="862679"/>
                </a:lnTo>
                <a:lnTo>
                  <a:pt x="664538" y="826714"/>
                </a:lnTo>
                <a:lnTo>
                  <a:pt x="639342" y="790030"/>
                </a:lnTo>
                <a:lnTo>
                  <a:pt x="615189" y="752645"/>
                </a:lnTo>
                <a:lnTo>
                  <a:pt x="592097" y="714580"/>
                </a:lnTo>
                <a:lnTo>
                  <a:pt x="570087" y="675856"/>
                </a:lnTo>
                <a:lnTo>
                  <a:pt x="549178" y="636493"/>
                </a:lnTo>
                <a:lnTo>
                  <a:pt x="529387" y="596511"/>
                </a:lnTo>
                <a:lnTo>
                  <a:pt x="510735" y="555932"/>
                </a:lnTo>
                <a:lnTo>
                  <a:pt x="493240" y="514775"/>
                </a:lnTo>
                <a:lnTo>
                  <a:pt x="476922" y="473062"/>
                </a:lnTo>
                <a:lnTo>
                  <a:pt x="461800" y="430812"/>
                </a:lnTo>
                <a:lnTo>
                  <a:pt x="447893" y="388045"/>
                </a:lnTo>
                <a:lnTo>
                  <a:pt x="435219" y="344783"/>
                </a:lnTo>
                <a:lnTo>
                  <a:pt x="423799" y="301046"/>
                </a:lnTo>
                <a:lnTo>
                  <a:pt x="413650" y="256855"/>
                </a:lnTo>
                <a:lnTo>
                  <a:pt x="404793" y="212229"/>
                </a:lnTo>
                <a:lnTo>
                  <a:pt x="397246" y="167189"/>
                </a:lnTo>
                <a:lnTo>
                  <a:pt x="391028" y="121756"/>
                </a:lnTo>
                <a:lnTo>
                  <a:pt x="386159" y="75950"/>
                </a:lnTo>
                <a:lnTo>
                  <a:pt x="382657" y="29791"/>
                </a:lnTo>
                <a:lnTo>
                  <a:pt x="381302" y="0"/>
                </a:lnTo>
                <a:lnTo>
                  <a:pt x="0" y="0"/>
                </a:lnTo>
                <a:close/>
              </a:path>
            </a:pathLst>
          </a:custGeom>
          <a:solidFill>
            <a:srgbClr val="FECC5A"/>
          </a:solidFill>
        </p:spPr>
        <p:txBody>
          <a:bodyPr wrap="square" lIns="0" tIns="0" rIns="0" bIns="0" rtlCol="0"/>
          <a:lstStyle/>
          <a:p>
            <a:endParaRPr/>
          </a:p>
        </p:txBody>
      </p:sp>
    </p:spTree>
    <p:extLst>
      <p:ext uri="{BB962C8B-B14F-4D97-AF65-F5344CB8AC3E}">
        <p14:creationId xmlns:p14="http://schemas.microsoft.com/office/powerpoint/2010/main" val="371137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pic>
        <p:nvPicPr>
          <p:cNvPr id="4" name="Picture 3" descr="A blue rectangular sign with white text&#10;&#10;Description automatically generated">
            <a:extLst>
              <a:ext uri="{FF2B5EF4-FFF2-40B4-BE49-F238E27FC236}">
                <a16:creationId xmlns:a16="http://schemas.microsoft.com/office/drawing/2014/main" id="{1C1C5FD8-F76A-BF49-9236-688690C2C4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18" t="13256" r="13491" b="24574"/>
          <a:stretch/>
        </p:blipFill>
        <p:spPr>
          <a:xfrm>
            <a:off x="292411" y="273912"/>
            <a:ext cx="2599472" cy="1231011"/>
          </a:xfrm>
          <a:prstGeom prst="rect">
            <a:avLst/>
          </a:prstGeom>
        </p:spPr>
      </p:pic>
      <p:sp>
        <p:nvSpPr>
          <p:cNvPr id="5" name="object 6">
            <a:extLst>
              <a:ext uri="{FF2B5EF4-FFF2-40B4-BE49-F238E27FC236}">
                <a16:creationId xmlns:a16="http://schemas.microsoft.com/office/drawing/2014/main" id="{15361685-38DC-44AA-3DFB-C84C50F650D5}"/>
              </a:ext>
            </a:extLst>
          </p:cNvPr>
          <p:cNvSpPr/>
          <p:nvPr userDrawn="1"/>
        </p:nvSpPr>
        <p:spPr>
          <a:xfrm>
            <a:off x="11517188" y="2538101"/>
            <a:ext cx="674812" cy="1457557"/>
          </a:xfrm>
          <a:custGeom>
            <a:avLst/>
            <a:gdLst/>
            <a:ahLst/>
            <a:cxnLst/>
            <a:rect l="l" t="t" r="r" b="b"/>
            <a:pathLst>
              <a:path w="1460500" h="3573145">
                <a:moveTo>
                  <a:pt x="1460500" y="0"/>
                </a:moveTo>
                <a:lnTo>
                  <a:pt x="1398090" y="13581"/>
                </a:lnTo>
                <a:lnTo>
                  <a:pt x="1352925" y="24969"/>
                </a:lnTo>
                <a:lnTo>
                  <a:pt x="1308215" y="37473"/>
                </a:lnTo>
                <a:lnTo>
                  <a:pt x="1263975" y="51077"/>
                </a:lnTo>
                <a:lnTo>
                  <a:pt x="1220222" y="65766"/>
                </a:lnTo>
                <a:lnTo>
                  <a:pt x="1176970" y="81524"/>
                </a:lnTo>
                <a:lnTo>
                  <a:pt x="1134237" y="98336"/>
                </a:lnTo>
                <a:lnTo>
                  <a:pt x="1092038" y="116184"/>
                </a:lnTo>
                <a:lnTo>
                  <a:pt x="1050387" y="135054"/>
                </a:lnTo>
                <a:lnTo>
                  <a:pt x="1009302" y="154931"/>
                </a:lnTo>
                <a:lnTo>
                  <a:pt x="968798" y="175797"/>
                </a:lnTo>
                <a:lnTo>
                  <a:pt x="928890" y="197638"/>
                </a:lnTo>
                <a:lnTo>
                  <a:pt x="889595" y="220437"/>
                </a:lnTo>
                <a:lnTo>
                  <a:pt x="850927" y="244180"/>
                </a:lnTo>
                <a:lnTo>
                  <a:pt x="812904" y="268850"/>
                </a:lnTo>
                <a:lnTo>
                  <a:pt x="775540" y="294431"/>
                </a:lnTo>
                <a:lnTo>
                  <a:pt x="738851" y="320908"/>
                </a:lnTo>
                <a:lnTo>
                  <a:pt x="702854" y="348264"/>
                </a:lnTo>
                <a:lnTo>
                  <a:pt x="667563" y="376486"/>
                </a:lnTo>
                <a:lnTo>
                  <a:pt x="632995" y="405555"/>
                </a:lnTo>
                <a:lnTo>
                  <a:pt x="599165" y="435457"/>
                </a:lnTo>
                <a:lnTo>
                  <a:pt x="566089" y="466177"/>
                </a:lnTo>
                <a:lnTo>
                  <a:pt x="533783" y="497697"/>
                </a:lnTo>
                <a:lnTo>
                  <a:pt x="502262" y="530004"/>
                </a:lnTo>
                <a:lnTo>
                  <a:pt x="471543" y="563079"/>
                </a:lnTo>
                <a:lnTo>
                  <a:pt x="441640" y="596909"/>
                </a:lnTo>
                <a:lnTo>
                  <a:pt x="412571" y="631478"/>
                </a:lnTo>
                <a:lnTo>
                  <a:pt x="384350" y="666768"/>
                </a:lnTo>
                <a:lnTo>
                  <a:pt x="356993" y="702766"/>
                </a:lnTo>
                <a:lnTo>
                  <a:pt x="330516" y="739455"/>
                </a:lnTo>
                <a:lnTo>
                  <a:pt x="304935" y="776819"/>
                </a:lnTo>
                <a:lnTo>
                  <a:pt x="280265" y="814842"/>
                </a:lnTo>
                <a:lnTo>
                  <a:pt x="256523" y="853509"/>
                </a:lnTo>
                <a:lnTo>
                  <a:pt x="233723" y="892805"/>
                </a:lnTo>
                <a:lnTo>
                  <a:pt x="211882" y="932713"/>
                </a:lnTo>
                <a:lnTo>
                  <a:pt x="191016" y="973217"/>
                </a:lnTo>
                <a:lnTo>
                  <a:pt x="171140" y="1014302"/>
                </a:lnTo>
                <a:lnTo>
                  <a:pt x="152270" y="1055952"/>
                </a:lnTo>
                <a:lnTo>
                  <a:pt x="134421" y="1098152"/>
                </a:lnTo>
                <a:lnTo>
                  <a:pt x="117610" y="1140885"/>
                </a:lnTo>
                <a:lnTo>
                  <a:pt x="101852" y="1184136"/>
                </a:lnTo>
                <a:lnTo>
                  <a:pt x="87163" y="1227890"/>
                </a:lnTo>
                <a:lnTo>
                  <a:pt x="73558" y="1272129"/>
                </a:lnTo>
                <a:lnTo>
                  <a:pt x="61054" y="1316840"/>
                </a:lnTo>
                <a:lnTo>
                  <a:pt x="49667" y="1362005"/>
                </a:lnTo>
                <a:lnTo>
                  <a:pt x="39411" y="1407609"/>
                </a:lnTo>
                <a:lnTo>
                  <a:pt x="30302" y="1453637"/>
                </a:lnTo>
                <a:lnTo>
                  <a:pt x="22357" y="1500072"/>
                </a:lnTo>
                <a:lnTo>
                  <a:pt x="15591" y="1546900"/>
                </a:lnTo>
                <a:lnTo>
                  <a:pt x="10020" y="1594103"/>
                </a:lnTo>
                <a:lnTo>
                  <a:pt x="5660" y="1641667"/>
                </a:lnTo>
                <a:lnTo>
                  <a:pt x="2526" y="1689576"/>
                </a:lnTo>
                <a:lnTo>
                  <a:pt x="634" y="1737814"/>
                </a:lnTo>
                <a:lnTo>
                  <a:pt x="0" y="1786364"/>
                </a:lnTo>
                <a:lnTo>
                  <a:pt x="634" y="1834915"/>
                </a:lnTo>
                <a:lnTo>
                  <a:pt x="2526" y="1883153"/>
                </a:lnTo>
                <a:lnTo>
                  <a:pt x="5660" y="1931061"/>
                </a:lnTo>
                <a:lnTo>
                  <a:pt x="10020" y="1978625"/>
                </a:lnTo>
                <a:lnTo>
                  <a:pt x="15591" y="2025829"/>
                </a:lnTo>
                <a:lnTo>
                  <a:pt x="22357" y="2072656"/>
                </a:lnTo>
                <a:lnTo>
                  <a:pt x="30302" y="2119092"/>
                </a:lnTo>
                <a:lnTo>
                  <a:pt x="39411" y="2165119"/>
                </a:lnTo>
                <a:lnTo>
                  <a:pt x="49667" y="2210724"/>
                </a:lnTo>
                <a:lnTo>
                  <a:pt x="61054" y="2255889"/>
                </a:lnTo>
                <a:lnTo>
                  <a:pt x="73558" y="2300599"/>
                </a:lnTo>
                <a:lnTo>
                  <a:pt x="87163" y="2344839"/>
                </a:lnTo>
                <a:lnTo>
                  <a:pt x="101852" y="2388592"/>
                </a:lnTo>
                <a:lnTo>
                  <a:pt x="117610" y="2431843"/>
                </a:lnTo>
                <a:lnTo>
                  <a:pt x="134421" y="2474577"/>
                </a:lnTo>
                <a:lnTo>
                  <a:pt x="152270" y="2516776"/>
                </a:lnTo>
                <a:lnTo>
                  <a:pt x="171140" y="2558427"/>
                </a:lnTo>
                <a:lnTo>
                  <a:pt x="191016" y="2599512"/>
                </a:lnTo>
                <a:lnTo>
                  <a:pt x="211882" y="2640016"/>
                </a:lnTo>
                <a:lnTo>
                  <a:pt x="233723" y="2679924"/>
                </a:lnTo>
                <a:lnTo>
                  <a:pt x="256523" y="2719219"/>
                </a:lnTo>
                <a:lnTo>
                  <a:pt x="280265" y="2757886"/>
                </a:lnTo>
                <a:lnTo>
                  <a:pt x="304935" y="2795910"/>
                </a:lnTo>
                <a:lnTo>
                  <a:pt x="330516" y="2833274"/>
                </a:lnTo>
                <a:lnTo>
                  <a:pt x="356993" y="2869962"/>
                </a:lnTo>
                <a:lnTo>
                  <a:pt x="384350" y="2905960"/>
                </a:lnTo>
                <a:lnTo>
                  <a:pt x="412571" y="2941251"/>
                </a:lnTo>
                <a:lnTo>
                  <a:pt x="441640" y="2975819"/>
                </a:lnTo>
                <a:lnTo>
                  <a:pt x="471543" y="3009649"/>
                </a:lnTo>
                <a:lnTo>
                  <a:pt x="502262" y="3042725"/>
                </a:lnTo>
                <a:lnTo>
                  <a:pt x="533783" y="3075031"/>
                </a:lnTo>
                <a:lnTo>
                  <a:pt x="566089" y="3106552"/>
                </a:lnTo>
                <a:lnTo>
                  <a:pt x="599165" y="3137271"/>
                </a:lnTo>
                <a:lnTo>
                  <a:pt x="632995" y="3167173"/>
                </a:lnTo>
                <a:lnTo>
                  <a:pt x="667563" y="3196243"/>
                </a:lnTo>
                <a:lnTo>
                  <a:pt x="702854" y="3224464"/>
                </a:lnTo>
                <a:lnTo>
                  <a:pt x="738851" y="3251821"/>
                </a:lnTo>
                <a:lnTo>
                  <a:pt x="775540" y="3278298"/>
                </a:lnTo>
                <a:lnTo>
                  <a:pt x="812904" y="3303879"/>
                </a:lnTo>
                <a:lnTo>
                  <a:pt x="850927" y="3328548"/>
                </a:lnTo>
                <a:lnTo>
                  <a:pt x="889595" y="3352291"/>
                </a:lnTo>
                <a:lnTo>
                  <a:pt x="928890" y="3375090"/>
                </a:lnTo>
                <a:lnTo>
                  <a:pt x="968798" y="3396931"/>
                </a:lnTo>
                <a:lnTo>
                  <a:pt x="1009302" y="3417798"/>
                </a:lnTo>
                <a:lnTo>
                  <a:pt x="1050387" y="3437674"/>
                </a:lnTo>
                <a:lnTo>
                  <a:pt x="1092038" y="3456544"/>
                </a:lnTo>
                <a:lnTo>
                  <a:pt x="1134237" y="3474393"/>
                </a:lnTo>
                <a:lnTo>
                  <a:pt x="1176970" y="3491204"/>
                </a:lnTo>
                <a:lnTo>
                  <a:pt x="1220222" y="3506962"/>
                </a:lnTo>
                <a:lnTo>
                  <a:pt x="1263975" y="3521651"/>
                </a:lnTo>
                <a:lnTo>
                  <a:pt x="1308215" y="3535255"/>
                </a:lnTo>
                <a:lnTo>
                  <a:pt x="1352925" y="3547759"/>
                </a:lnTo>
                <a:lnTo>
                  <a:pt x="1398090" y="3559147"/>
                </a:lnTo>
                <a:lnTo>
                  <a:pt x="1443694" y="3569403"/>
                </a:lnTo>
                <a:lnTo>
                  <a:pt x="1460500" y="3572729"/>
                </a:lnTo>
                <a:lnTo>
                  <a:pt x="1460500" y="0"/>
                </a:lnTo>
                <a:close/>
              </a:path>
            </a:pathLst>
          </a:custGeom>
          <a:solidFill>
            <a:srgbClr val="F87C40"/>
          </a:solidFill>
        </p:spPr>
        <p:txBody>
          <a:bodyPr wrap="square" lIns="0" tIns="0" rIns="0" bIns="0" rtlCol="0"/>
          <a:lstStyle/>
          <a:p>
            <a:endParaRPr/>
          </a:p>
        </p:txBody>
      </p:sp>
      <p:sp>
        <p:nvSpPr>
          <p:cNvPr id="6" name="object 7">
            <a:extLst>
              <a:ext uri="{FF2B5EF4-FFF2-40B4-BE49-F238E27FC236}">
                <a16:creationId xmlns:a16="http://schemas.microsoft.com/office/drawing/2014/main" id="{0EA258DD-3D74-A37C-2F59-E37E3AFB1F78}"/>
              </a:ext>
            </a:extLst>
          </p:cNvPr>
          <p:cNvSpPr/>
          <p:nvPr userDrawn="1"/>
        </p:nvSpPr>
        <p:spPr>
          <a:xfrm>
            <a:off x="7748952" y="-2"/>
            <a:ext cx="1684980" cy="827271"/>
          </a:xfrm>
          <a:custGeom>
            <a:avLst/>
            <a:gdLst/>
            <a:ahLst/>
            <a:cxnLst/>
            <a:rect l="l" t="t" r="r" b="b"/>
            <a:pathLst>
              <a:path w="4011294" h="1892300">
                <a:moveTo>
                  <a:pt x="0" y="0"/>
                </a:moveTo>
                <a:lnTo>
                  <a:pt x="4019" y="78231"/>
                </a:lnTo>
                <a:lnTo>
                  <a:pt x="8017" y="124884"/>
                </a:lnTo>
                <a:lnTo>
                  <a:pt x="13128" y="171219"/>
                </a:lnTo>
                <a:lnTo>
                  <a:pt x="19339" y="217225"/>
                </a:lnTo>
                <a:lnTo>
                  <a:pt x="26637" y="262888"/>
                </a:lnTo>
                <a:lnTo>
                  <a:pt x="35009" y="308195"/>
                </a:lnTo>
                <a:lnTo>
                  <a:pt x="44440" y="353135"/>
                </a:lnTo>
                <a:lnTo>
                  <a:pt x="54920" y="397693"/>
                </a:lnTo>
                <a:lnTo>
                  <a:pt x="66433" y="441858"/>
                </a:lnTo>
                <a:lnTo>
                  <a:pt x="78967" y="485616"/>
                </a:lnTo>
                <a:lnTo>
                  <a:pt x="92510" y="528954"/>
                </a:lnTo>
                <a:lnTo>
                  <a:pt x="107047" y="571861"/>
                </a:lnTo>
                <a:lnTo>
                  <a:pt x="122566" y="614322"/>
                </a:lnTo>
                <a:lnTo>
                  <a:pt x="139053" y="656326"/>
                </a:lnTo>
                <a:lnTo>
                  <a:pt x="156496" y="697859"/>
                </a:lnTo>
                <a:lnTo>
                  <a:pt x="174882" y="738909"/>
                </a:lnTo>
                <a:lnTo>
                  <a:pt x="194196" y="779463"/>
                </a:lnTo>
                <a:lnTo>
                  <a:pt x="214426" y="819507"/>
                </a:lnTo>
                <a:lnTo>
                  <a:pt x="235560" y="859030"/>
                </a:lnTo>
                <a:lnTo>
                  <a:pt x="257583" y="898018"/>
                </a:lnTo>
                <a:lnTo>
                  <a:pt x="280483" y="936459"/>
                </a:lnTo>
                <a:lnTo>
                  <a:pt x="304246" y="974340"/>
                </a:lnTo>
                <a:lnTo>
                  <a:pt x="328860" y="1011648"/>
                </a:lnTo>
                <a:lnTo>
                  <a:pt x="354311" y="1048370"/>
                </a:lnTo>
                <a:lnTo>
                  <a:pt x="380586" y="1084494"/>
                </a:lnTo>
                <a:lnTo>
                  <a:pt x="407672" y="1120006"/>
                </a:lnTo>
                <a:lnTo>
                  <a:pt x="435556" y="1154894"/>
                </a:lnTo>
                <a:lnTo>
                  <a:pt x="464225" y="1189145"/>
                </a:lnTo>
                <a:lnTo>
                  <a:pt x="493665" y="1222747"/>
                </a:lnTo>
                <a:lnTo>
                  <a:pt x="523864" y="1255686"/>
                </a:lnTo>
                <a:lnTo>
                  <a:pt x="554809" y="1287949"/>
                </a:lnTo>
                <a:lnTo>
                  <a:pt x="586485" y="1319525"/>
                </a:lnTo>
                <a:lnTo>
                  <a:pt x="618881" y="1350399"/>
                </a:lnTo>
                <a:lnTo>
                  <a:pt x="651983" y="1380560"/>
                </a:lnTo>
                <a:lnTo>
                  <a:pt x="685777" y="1409995"/>
                </a:lnTo>
                <a:lnTo>
                  <a:pt x="720251" y="1438690"/>
                </a:lnTo>
                <a:lnTo>
                  <a:pt x="755392" y="1466633"/>
                </a:lnTo>
                <a:lnTo>
                  <a:pt x="791186" y="1493811"/>
                </a:lnTo>
                <a:lnTo>
                  <a:pt x="827621" y="1520211"/>
                </a:lnTo>
                <a:lnTo>
                  <a:pt x="864683" y="1545821"/>
                </a:lnTo>
                <a:lnTo>
                  <a:pt x="902359" y="1570628"/>
                </a:lnTo>
                <a:lnTo>
                  <a:pt x="940636" y="1594619"/>
                </a:lnTo>
                <a:lnTo>
                  <a:pt x="979500" y="1617780"/>
                </a:lnTo>
                <a:lnTo>
                  <a:pt x="1018940" y="1640100"/>
                </a:lnTo>
                <a:lnTo>
                  <a:pt x="1058941" y="1661566"/>
                </a:lnTo>
                <a:lnTo>
                  <a:pt x="1099490" y="1682164"/>
                </a:lnTo>
                <a:lnTo>
                  <a:pt x="1140575" y="1701883"/>
                </a:lnTo>
                <a:lnTo>
                  <a:pt x="1182182" y="1720708"/>
                </a:lnTo>
                <a:lnTo>
                  <a:pt x="1224298" y="1738628"/>
                </a:lnTo>
                <a:lnTo>
                  <a:pt x="1266910" y="1755629"/>
                </a:lnTo>
                <a:lnTo>
                  <a:pt x="1310005" y="1771699"/>
                </a:lnTo>
                <a:lnTo>
                  <a:pt x="1353569" y="1786825"/>
                </a:lnTo>
                <a:lnTo>
                  <a:pt x="1397590" y="1800994"/>
                </a:lnTo>
                <a:lnTo>
                  <a:pt x="1442054" y="1814194"/>
                </a:lnTo>
                <a:lnTo>
                  <a:pt x="1486949" y="1826411"/>
                </a:lnTo>
                <a:lnTo>
                  <a:pt x="1532261" y="1837633"/>
                </a:lnTo>
                <a:lnTo>
                  <a:pt x="1577553" y="1847752"/>
                </a:lnTo>
                <a:lnTo>
                  <a:pt x="1624083" y="1857040"/>
                </a:lnTo>
                <a:lnTo>
                  <a:pt x="1670567" y="1865199"/>
                </a:lnTo>
                <a:lnTo>
                  <a:pt x="1717416" y="1872312"/>
                </a:lnTo>
                <a:lnTo>
                  <a:pt x="1764617" y="1878366"/>
                </a:lnTo>
                <a:lnTo>
                  <a:pt x="1812156" y="1883348"/>
                </a:lnTo>
                <a:lnTo>
                  <a:pt x="1858747" y="1887142"/>
                </a:lnTo>
                <a:lnTo>
                  <a:pt x="1907236" y="1889989"/>
                </a:lnTo>
                <a:lnTo>
                  <a:pt x="1908197" y="1890045"/>
                </a:lnTo>
                <a:lnTo>
                  <a:pt x="1956138" y="1891715"/>
                </a:lnTo>
                <a:lnTo>
                  <a:pt x="2005433" y="1892300"/>
                </a:lnTo>
                <a:lnTo>
                  <a:pt x="2054194" y="1891734"/>
                </a:lnTo>
                <a:lnTo>
                  <a:pt x="2102670" y="1890045"/>
                </a:lnTo>
                <a:lnTo>
                  <a:pt x="2150846" y="1887245"/>
                </a:lnTo>
                <a:lnTo>
                  <a:pt x="2198710" y="1883348"/>
                </a:lnTo>
                <a:lnTo>
                  <a:pt x="2246249" y="1878366"/>
                </a:lnTo>
                <a:lnTo>
                  <a:pt x="2293450" y="1872312"/>
                </a:lnTo>
                <a:lnTo>
                  <a:pt x="2340299" y="1865199"/>
                </a:lnTo>
                <a:lnTo>
                  <a:pt x="2386784" y="1857040"/>
                </a:lnTo>
                <a:lnTo>
                  <a:pt x="2432890" y="1847847"/>
                </a:lnTo>
                <a:lnTo>
                  <a:pt x="2478378" y="1837684"/>
                </a:lnTo>
                <a:lnTo>
                  <a:pt x="2523918" y="1826411"/>
                </a:lnTo>
                <a:lnTo>
                  <a:pt x="2568813" y="1814194"/>
                </a:lnTo>
                <a:lnTo>
                  <a:pt x="2613277" y="1800994"/>
                </a:lnTo>
                <a:lnTo>
                  <a:pt x="2657298" y="1786825"/>
                </a:lnTo>
                <a:lnTo>
                  <a:pt x="2700862" y="1771699"/>
                </a:lnTo>
                <a:lnTo>
                  <a:pt x="2743957" y="1755629"/>
                </a:lnTo>
                <a:lnTo>
                  <a:pt x="2786569" y="1738628"/>
                </a:lnTo>
                <a:lnTo>
                  <a:pt x="2828685" y="1720708"/>
                </a:lnTo>
                <a:lnTo>
                  <a:pt x="2870292" y="1701883"/>
                </a:lnTo>
                <a:lnTo>
                  <a:pt x="2911377" y="1682164"/>
                </a:lnTo>
                <a:lnTo>
                  <a:pt x="2951926" y="1661566"/>
                </a:lnTo>
                <a:lnTo>
                  <a:pt x="2991927" y="1640100"/>
                </a:lnTo>
                <a:lnTo>
                  <a:pt x="3031366" y="1617780"/>
                </a:lnTo>
                <a:lnTo>
                  <a:pt x="3070231" y="1594619"/>
                </a:lnTo>
                <a:lnTo>
                  <a:pt x="3108508" y="1570628"/>
                </a:lnTo>
                <a:lnTo>
                  <a:pt x="3146184" y="1545821"/>
                </a:lnTo>
                <a:lnTo>
                  <a:pt x="3183246" y="1520211"/>
                </a:lnTo>
                <a:lnTo>
                  <a:pt x="3219680" y="1493811"/>
                </a:lnTo>
                <a:lnTo>
                  <a:pt x="3255475" y="1466633"/>
                </a:lnTo>
                <a:lnTo>
                  <a:pt x="3290616" y="1438690"/>
                </a:lnTo>
                <a:lnTo>
                  <a:pt x="3325090" y="1409995"/>
                </a:lnTo>
                <a:lnTo>
                  <a:pt x="3358884" y="1380560"/>
                </a:lnTo>
                <a:lnTo>
                  <a:pt x="3391986" y="1350399"/>
                </a:lnTo>
                <a:lnTo>
                  <a:pt x="3424382" y="1319525"/>
                </a:lnTo>
                <a:lnTo>
                  <a:pt x="3456058" y="1287949"/>
                </a:lnTo>
                <a:lnTo>
                  <a:pt x="3487002" y="1255686"/>
                </a:lnTo>
                <a:lnTo>
                  <a:pt x="3517201" y="1222747"/>
                </a:lnTo>
                <a:lnTo>
                  <a:pt x="3546642" y="1189145"/>
                </a:lnTo>
                <a:lnTo>
                  <a:pt x="3575311" y="1154894"/>
                </a:lnTo>
                <a:lnTo>
                  <a:pt x="3603195" y="1120006"/>
                </a:lnTo>
                <a:lnTo>
                  <a:pt x="3630281" y="1084494"/>
                </a:lnTo>
                <a:lnTo>
                  <a:pt x="3656556" y="1048370"/>
                </a:lnTo>
                <a:lnTo>
                  <a:pt x="3682007" y="1011648"/>
                </a:lnTo>
                <a:lnTo>
                  <a:pt x="3706621" y="974340"/>
                </a:lnTo>
                <a:lnTo>
                  <a:pt x="3730384" y="936459"/>
                </a:lnTo>
                <a:lnTo>
                  <a:pt x="3753284" y="898018"/>
                </a:lnTo>
                <a:lnTo>
                  <a:pt x="3775307" y="859030"/>
                </a:lnTo>
                <a:lnTo>
                  <a:pt x="3796440" y="819507"/>
                </a:lnTo>
                <a:lnTo>
                  <a:pt x="3816670" y="779463"/>
                </a:lnTo>
                <a:lnTo>
                  <a:pt x="3835985" y="738909"/>
                </a:lnTo>
                <a:lnTo>
                  <a:pt x="3854370" y="697859"/>
                </a:lnTo>
                <a:lnTo>
                  <a:pt x="3871813" y="656326"/>
                </a:lnTo>
                <a:lnTo>
                  <a:pt x="3888300" y="614322"/>
                </a:lnTo>
                <a:lnTo>
                  <a:pt x="3903819" y="571861"/>
                </a:lnTo>
                <a:lnTo>
                  <a:pt x="3918356" y="528954"/>
                </a:lnTo>
                <a:lnTo>
                  <a:pt x="3931899" y="485616"/>
                </a:lnTo>
                <a:lnTo>
                  <a:pt x="3944433" y="441858"/>
                </a:lnTo>
                <a:lnTo>
                  <a:pt x="3955947" y="397693"/>
                </a:lnTo>
                <a:lnTo>
                  <a:pt x="3966426" y="353135"/>
                </a:lnTo>
                <a:lnTo>
                  <a:pt x="3975858" y="308195"/>
                </a:lnTo>
                <a:lnTo>
                  <a:pt x="3984229" y="262888"/>
                </a:lnTo>
                <a:lnTo>
                  <a:pt x="3991527" y="217225"/>
                </a:lnTo>
                <a:lnTo>
                  <a:pt x="3997738" y="171219"/>
                </a:lnTo>
                <a:lnTo>
                  <a:pt x="4002849" y="124884"/>
                </a:lnTo>
                <a:lnTo>
                  <a:pt x="4006847" y="78231"/>
                </a:lnTo>
                <a:lnTo>
                  <a:pt x="4009720" y="31274"/>
                </a:lnTo>
                <a:lnTo>
                  <a:pt x="4010867" y="0"/>
                </a:lnTo>
                <a:lnTo>
                  <a:pt x="3629564" y="0"/>
                </a:lnTo>
                <a:lnTo>
                  <a:pt x="3628209" y="29791"/>
                </a:lnTo>
                <a:lnTo>
                  <a:pt x="3624707" y="75950"/>
                </a:lnTo>
                <a:lnTo>
                  <a:pt x="3619838" y="121756"/>
                </a:lnTo>
                <a:lnTo>
                  <a:pt x="3613620" y="167189"/>
                </a:lnTo>
                <a:lnTo>
                  <a:pt x="3606073" y="212229"/>
                </a:lnTo>
                <a:lnTo>
                  <a:pt x="3597216" y="256855"/>
                </a:lnTo>
                <a:lnTo>
                  <a:pt x="3587068" y="301046"/>
                </a:lnTo>
                <a:lnTo>
                  <a:pt x="3575647" y="344784"/>
                </a:lnTo>
                <a:lnTo>
                  <a:pt x="3562974" y="388045"/>
                </a:lnTo>
                <a:lnTo>
                  <a:pt x="3549066" y="430812"/>
                </a:lnTo>
                <a:lnTo>
                  <a:pt x="3533944" y="473062"/>
                </a:lnTo>
                <a:lnTo>
                  <a:pt x="3517626" y="514776"/>
                </a:lnTo>
                <a:lnTo>
                  <a:pt x="3500131" y="555932"/>
                </a:lnTo>
                <a:lnTo>
                  <a:pt x="3481479" y="596511"/>
                </a:lnTo>
                <a:lnTo>
                  <a:pt x="3461689" y="636493"/>
                </a:lnTo>
                <a:lnTo>
                  <a:pt x="3440779" y="675856"/>
                </a:lnTo>
                <a:lnTo>
                  <a:pt x="3418769" y="714580"/>
                </a:lnTo>
                <a:lnTo>
                  <a:pt x="3395678" y="752645"/>
                </a:lnTo>
                <a:lnTo>
                  <a:pt x="3371524" y="790030"/>
                </a:lnTo>
                <a:lnTo>
                  <a:pt x="3346328" y="826715"/>
                </a:lnTo>
                <a:lnTo>
                  <a:pt x="3320108" y="862679"/>
                </a:lnTo>
                <a:lnTo>
                  <a:pt x="3292883" y="897902"/>
                </a:lnTo>
                <a:lnTo>
                  <a:pt x="3264673" y="932363"/>
                </a:lnTo>
                <a:lnTo>
                  <a:pt x="3235496" y="966043"/>
                </a:lnTo>
                <a:lnTo>
                  <a:pt x="3205371" y="998920"/>
                </a:lnTo>
                <a:lnTo>
                  <a:pt x="3174318" y="1030974"/>
                </a:lnTo>
                <a:lnTo>
                  <a:pt x="3142356" y="1062184"/>
                </a:lnTo>
                <a:lnTo>
                  <a:pt x="3109503" y="1092531"/>
                </a:lnTo>
                <a:lnTo>
                  <a:pt x="3075780" y="1121993"/>
                </a:lnTo>
                <a:lnTo>
                  <a:pt x="3041204" y="1150551"/>
                </a:lnTo>
                <a:lnTo>
                  <a:pt x="3005796" y="1178183"/>
                </a:lnTo>
                <a:lnTo>
                  <a:pt x="2969574" y="1204870"/>
                </a:lnTo>
                <a:lnTo>
                  <a:pt x="2932557" y="1230590"/>
                </a:lnTo>
                <a:lnTo>
                  <a:pt x="2894764" y="1255324"/>
                </a:lnTo>
                <a:lnTo>
                  <a:pt x="2856215" y="1279051"/>
                </a:lnTo>
                <a:lnTo>
                  <a:pt x="2816928" y="1301750"/>
                </a:lnTo>
                <a:lnTo>
                  <a:pt x="2776923" y="1323401"/>
                </a:lnTo>
                <a:lnTo>
                  <a:pt x="2736219" y="1343983"/>
                </a:lnTo>
                <a:lnTo>
                  <a:pt x="2694835" y="1363477"/>
                </a:lnTo>
                <a:lnTo>
                  <a:pt x="2652789" y="1381861"/>
                </a:lnTo>
                <a:lnTo>
                  <a:pt x="2610102" y="1399116"/>
                </a:lnTo>
                <a:lnTo>
                  <a:pt x="2566791" y="1415220"/>
                </a:lnTo>
                <a:lnTo>
                  <a:pt x="2522877" y="1430154"/>
                </a:lnTo>
                <a:lnTo>
                  <a:pt x="2478606" y="1443825"/>
                </a:lnTo>
                <a:lnTo>
                  <a:pt x="2433314" y="1456426"/>
                </a:lnTo>
                <a:lnTo>
                  <a:pt x="2387703" y="1467725"/>
                </a:lnTo>
                <a:lnTo>
                  <a:pt x="2341565" y="1477770"/>
                </a:lnTo>
                <a:lnTo>
                  <a:pt x="2294918" y="1486543"/>
                </a:lnTo>
                <a:lnTo>
                  <a:pt x="2247783" y="1494022"/>
                </a:lnTo>
                <a:lnTo>
                  <a:pt x="2200177" y="1500188"/>
                </a:lnTo>
                <a:lnTo>
                  <a:pt x="2152120" y="1505018"/>
                </a:lnTo>
                <a:lnTo>
                  <a:pt x="2103631" y="1508494"/>
                </a:lnTo>
                <a:lnTo>
                  <a:pt x="2054729" y="1510595"/>
                </a:lnTo>
                <a:lnTo>
                  <a:pt x="2005433" y="1511300"/>
                </a:lnTo>
                <a:lnTo>
                  <a:pt x="1956672" y="1510602"/>
                </a:lnTo>
                <a:lnTo>
                  <a:pt x="1956138" y="1510595"/>
                </a:lnTo>
                <a:lnTo>
                  <a:pt x="1908197" y="1508535"/>
                </a:lnTo>
                <a:lnTo>
                  <a:pt x="1907236" y="1508494"/>
                </a:lnTo>
                <a:lnTo>
                  <a:pt x="1860020" y="1505110"/>
                </a:lnTo>
                <a:lnTo>
                  <a:pt x="1810690" y="1500188"/>
                </a:lnTo>
                <a:lnTo>
                  <a:pt x="1763084" y="1494022"/>
                </a:lnTo>
                <a:lnTo>
                  <a:pt x="1715949" y="1486543"/>
                </a:lnTo>
                <a:lnTo>
                  <a:pt x="1669302" y="1477770"/>
                </a:lnTo>
                <a:lnTo>
                  <a:pt x="1623164" y="1467725"/>
                </a:lnTo>
                <a:lnTo>
                  <a:pt x="1577976" y="1456531"/>
                </a:lnTo>
                <a:lnTo>
                  <a:pt x="1532488" y="1443896"/>
                </a:lnTo>
                <a:lnTo>
                  <a:pt x="1487990" y="1430154"/>
                </a:lnTo>
                <a:lnTo>
                  <a:pt x="1444075" y="1415220"/>
                </a:lnTo>
                <a:lnTo>
                  <a:pt x="1400765" y="1399116"/>
                </a:lnTo>
                <a:lnTo>
                  <a:pt x="1358078" y="1381861"/>
                </a:lnTo>
                <a:lnTo>
                  <a:pt x="1316032" y="1363477"/>
                </a:lnTo>
                <a:lnTo>
                  <a:pt x="1274648" y="1343983"/>
                </a:lnTo>
                <a:lnTo>
                  <a:pt x="1233944" y="1323401"/>
                </a:lnTo>
                <a:lnTo>
                  <a:pt x="1193939" y="1301750"/>
                </a:lnTo>
                <a:lnTo>
                  <a:pt x="1154652" y="1279050"/>
                </a:lnTo>
                <a:lnTo>
                  <a:pt x="1116103" y="1255324"/>
                </a:lnTo>
                <a:lnTo>
                  <a:pt x="1078310" y="1230590"/>
                </a:lnTo>
                <a:lnTo>
                  <a:pt x="1041293" y="1204870"/>
                </a:lnTo>
                <a:lnTo>
                  <a:pt x="1005071" y="1178183"/>
                </a:lnTo>
                <a:lnTo>
                  <a:pt x="969662" y="1150551"/>
                </a:lnTo>
                <a:lnTo>
                  <a:pt x="935087" y="1121993"/>
                </a:lnTo>
                <a:lnTo>
                  <a:pt x="901363" y="1092531"/>
                </a:lnTo>
                <a:lnTo>
                  <a:pt x="868511" y="1062184"/>
                </a:lnTo>
                <a:lnTo>
                  <a:pt x="836548" y="1030974"/>
                </a:lnTo>
                <a:lnTo>
                  <a:pt x="805495" y="998920"/>
                </a:lnTo>
                <a:lnTo>
                  <a:pt x="775371" y="966043"/>
                </a:lnTo>
                <a:lnTo>
                  <a:pt x="746194" y="932363"/>
                </a:lnTo>
                <a:lnTo>
                  <a:pt x="717983" y="897902"/>
                </a:lnTo>
                <a:lnTo>
                  <a:pt x="690758" y="862679"/>
                </a:lnTo>
                <a:lnTo>
                  <a:pt x="664538" y="826714"/>
                </a:lnTo>
                <a:lnTo>
                  <a:pt x="639342" y="790030"/>
                </a:lnTo>
                <a:lnTo>
                  <a:pt x="615189" y="752645"/>
                </a:lnTo>
                <a:lnTo>
                  <a:pt x="592097" y="714580"/>
                </a:lnTo>
                <a:lnTo>
                  <a:pt x="570087" y="675856"/>
                </a:lnTo>
                <a:lnTo>
                  <a:pt x="549178" y="636493"/>
                </a:lnTo>
                <a:lnTo>
                  <a:pt x="529387" y="596511"/>
                </a:lnTo>
                <a:lnTo>
                  <a:pt x="510735" y="555932"/>
                </a:lnTo>
                <a:lnTo>
                  <a:pt x="493240" y="514775"/>
                </a:lnTo>
                <a:lnTo>
                  <a:pt x="476922" y="473062"/>
                </a:lnTo>
                <a:lnTo>
                  <a:pt x="461800" y="430812"/>
                </a:lnTo>
                <a:lnTo>
                  <a:pt x="447893" y="388045"/>
                </a:lnTo>
                <a:lnTo>
                  <a:pt x="435219" y="344783"/>
                </a:lnTo>
                <a:lnTo>
                  <a:pt x="423799" y="301046"/>
                </a:lnTo>
                <a:lnTo>
                  <a:pt x="413650" y="256855"/>
                </a:lnTo>
                <a:lnTo>
                  <a:pt x="404793" y="212229"/>
                </a:lnTo>
                <a:lnTo>
                  <a:pt x="397246" y="167189"/>
                </a:lnTo>
                <a:lnTo>
                  <a:pt x="391028" y="121756"/>
                </a:lnTo>
                <a:lnTo>
                  <a:pt x="386159" y="75950"/>
                </a:lnTo>
                <a:lnTo>
                  <a:pt x="382657" y="29791"/>
                </a:lnTo>
                <a:lnTo>
                  <a:pt x="381302" y="0"/>
                </a:lnTo>
                <a:lnTo>
                  <a:pt x="0" y="0"/>
                </a:lnTo>
                <a:close/>
              </a:path>
            </a:pathLst>
          </a:custGeom>
          <a:solidFill>
            <a:srgbClr val="FECC5A"/>
          </a:solidFill>
        </p:spPr>
        <p:txBody>
          <a:bodyPr wrap="square" lIns="0" tIns="0" rIns="0" bIns="0" rtlCol="0"/>
          <a:lstStyle/>
          <a:p>
            <a:endParaRPr/>
          </a:p>
        </p:txBody>
      </p:sp>
    </p:spTree>
    <p:extLst>
      <p:ext uri="{BB962C8B-B14F-4D97-AF65-F5344CB8AC3E}">
        <p14:creationId xmlns:p14="http://schemas.microsoft.com/office/powerpoint/2010/main" val="249903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5" name="Picture 4" descr="A blue and white circle&#10;&#10;Description automatically generated">
            <a:extLst>
              <a:ext uri="{FF2B5EF4-FFF2-40B4-BE49-F238E27FC236}">
                <a16:creationId xmlns:a16="http://schemas.microsoft.com/office/drawing/2014/main" id="{9E4B5BE9-A58E-4A3E-73B8-0E85AD971CC4}"/>
              </a:ext>
            </a:extLst>
          </p:cNvPr>
          <p:cNvPicPr>
            <a:picLocks noChangeAspect="1"/>
          </p:cNvPicPr>
          <p:nvPr userDrawn="1"/>
        </p:nvPicPr>
        <p:blipFill>
          <a:blip r:embed="rId2">
            <a:extLst>
              <a:ext uri="{28A0092B-C50C-407E-A947-70E740481C1C}">
                <a14:useLocalDpi xmlns:a14="http://schemas.microsoft.com/office/drawing/2010/main" val="0"/>
              </a:ext>
            </a:extLst>
          </a:blip>
          <a:srcRect r="27538" b="18359"/>
          <a:stretch/>
        </p:blipFill>
        <p:spPr>
          <a:xfrm>
            <a:off x="248" y="-9831"/>
            <a:ext cx="8834583" cy="5598914"/>
          </a:xfrm>
          <a:prstGeom prst="rect">
            <a:avLst/>
          </a:prstGeom>
        </p:spPr>
      </p:pic>
      <p:pic>
        <p:nvPicPr>
          <p:cNvPr id="2" name="Picture 1" descr="A blue rectangular sign with white text&#10;&#10;Description automatically generated">
            <a:extLst>
              <a:ext uri="{FF2B5EF4-FFF2-40B4-BE49-F238E27FC236}">
                <a16:creationId xmlns:a16="http://schemas.microsoft.com/office/drawing/2014/main" id="{3230200F-F9B8-4F11-539A-1CB5F19CB2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18" t="13256" r="13491" b="24574"/>
          <a:stretch/>
        </p:blipFill>
        <p:spPr>
          <a:xfrm>
            <a:off x="9186473" y="5165580"/>
            <a:ext cx="2599472" cy="1231011"/>
          </a:xfrm>
          <a:prstGeom prst="rect">
            <a:avLst/>
          </a:prstGeom>
        </p:spPr>
      </p:pic>
      <p:sp>
        <p:nvSpPr>
          <p:cNvPr id="3" name="object 6">
            <a:extLst>
              <a:ext uri="{FF2B5EF4-FFF2-40B4-BE49-F238E27FC236}">
                <a16:creationId xmlns:a16="http://schemas.microsoft.com/office/drawing/2014/main" id="{186D8BA9-3852-DC06-D280-EE1EC99AA2AE}"/>
              </a:ext>
            </a:extLst>
          </p:cNvPr>
          <p:cNvSpPr/>
          <p:nvPr userDrawn="1"/>
        </p:nvSpPr>
        <p:spPr>
          <a:xfrm>
            <a:off x="11456020" y="2568101"/>
            <a:ext cx="735980" cy="1589677"/>
          </a:xfrm>
          <a:custGeom>
            <a:avLst/>
            <a:gdLst/>
            <a:ahLst/>
            <a:cxnLst/>
            <a:rect l="l" t="t" r="r" b="b"/>
            <a:pathLst>
              <a:path w="1460500" h="3573145">
                <a:moveTo>
                  <a:pt x="1460500" y="0"/>
                </a:moveTo>
                <a:lnTo>
                  <a:pt x="1398090" y="13581"/>
                </a:lnTo>
                <a:lnTo>
                  <a:pt x="1352925" y="24969"/>
                </a:lnTo>
                <a:lnTo>
                  <a:pt x="1308215" y="37473"/>
                </a:lnTo>
                <a:lnTo>
                  <a:pt x="1263975" y="51077"/>
                </a:lnTo>
                <a:lnTo>
                  <a:pt x="1220222" y="65766"/>
                </a:lnTo>
                <a:lnTo>
                  <a:pt x="1176970" y="81524"/>
                </a:lnTo>
                <a:lnTo>
                  <a:pt x="1134237" y="98336"/>
                </a:lnTo>
                <a:lnTo>
                  <a:pt x="1092038" y="116184"/>
                </a:lnTo>
                <a:lnTo>
                  <a:pt x="1050387" y="135054"/>
                </a:lnTo>
                <a:lnTo>
                  <a:pt x="1009302" y="154931"/>
                </a:lnTo>
                <a:lnTo>
                  <a:pt x="968798" y="175797"/>
                </a:lnTo>
                <a:lnTo>
                  <a:pt x="928890" y="197638"/>
                </a:lnTo>
                <a:lnTo>
                  <a:pt x="889595" y="220437"/>
                </a:lnTo>
                <a:lnTo>
                  <a:pt x="850927" y="244180"/>
                </a:lnTo>
                <a:lnTo>
                  <a:pt x="812904" y="268850"/>
                </a:lnTo>
                <a:lnTo>
                  <a:pt x="775540" y="294431"/>
                </a:lnTo>
                <a:lnTo>
                  <a:pt x="738851" y="320908"/>
                </a:lnTo>
                <a:lnTo>
                  <a:pt x="702854" y="348264"/>
                </a:lnTo>
                <a:lnTo>
                  <a:pt x="667563" y="376486"/>
                </a:lnTo>
                <a:lnTo>
                  <a:pt x="632995" y="405555"/>
                </a:lnTo>
                <a:lnTo>
                  <a:pt x="599165" y="435457"/>
                </a:lnTo>
                <a:lnTo>
                  <a:pt x="566089" y="466177"/>
                </a:lnTo>
                <a:lnTo>
                  <a:pt x="533783" y="497697"/>
                </a:lnTo>
                <a:lnTo>
                  <a:pt x="502262" y="530004"/>
                </a:lnTo>
                <a:lnTo>
                  <a:pt x="471543" y="563079"/>
                </a:lnTo>
                <a:lnTo>
                  <a:pt x="441640" y="596909"/>
                </a:lnTo>
                <a:lnTo>
                  <a:pt x="412571" y="631478"/>
                </a:lnTo>
                <a:lnTo>
                  <a:pt x="384350" y="666768"/>
                </a:lnTo>
                <a:lnTo>
                  <a:pt x="356993" y="702766"/>
                </a:lnTo>
                <a:lnTo>
                  <a:pt x="330516" y="739455"/>
                </a:lnTo>
                <a:lnTo>
                  <a:pt x="304935" y="776819"/>
                </a:lnTo>
                <a:lnTo>
                  <a:pt x="280265" y="814842"/>
                </a:lnTo>
                <a:lnTo>
                  <a:pt x="256523" y="853509"/>
                </a:lnTo>
                <a:lnTo>
                  <a:pt x="233723" y="892805"/>
                </a:lnTo>
                <a:lnTo>
                  <a:pt x="211882" y="932713"/>
                </a:lnTo>
                <a:lnTo>
                  <a:pt x="191016" y="973217"/>
                </a:lnTo>
                <a:lnTo>
                  <a:pt x="171140" y="1014302"/>
                </a:lnTo>
                <a:lnTo>
                  <a:pt x="152270" y="1055952"/>
                </a:lnTo>
                <a:lnTo>
                  <a:pt x="134421" y="1098152"/>
                </a:lnTo>
                <a:lnTo>
                  <a:pt x="117610" y="1140885"/>
                </a:lnTo>
                <a:lnTo>
                  <a:pt x="101852" y="1184136"/>
                </a:lnTo>
                <a:lnTo>
                  <a:pt x="87163" y="1227890"/>
                </a:lnTo>
                <a:lnTo>
                  <a:pt x="73558" y="1272129"/>
                </a:lnTo>
                <a:lnTo>
                  <a:pt x="61054" y="1316840"/>
                </a:lnTo>
                <a:lnTo>
                  <a:pt x="49667" y="1362005"/>
                </a:lnTo>
                <a:lnTo>
                  <a:pt x="39411" y="1407609"/>
                </a:lnTo>
                <a:lnTo>
                  <a:pt x="30302" y="1453637"/>
                </a:lnTo>
                <a:lnTo>
                  <a:pt x="22357" y="1500072"/>
                </a:lnTo>
                <a:lnTo>
                  <a:pt x="15591" y="1546900"/>
                </a:lnTo>
                <a:lnTo>
                  <a:pt x="10020" y="1594103"/>
                </a:lnTo>
                <a:lnTo>
                  <a:pt x="5660" y="1641667"/>
                </a:lnTo>
                <a:lnTo>
                  <a:pt x="2526" y="1689576"/>
                </a:lnTo>
                <a:lnTo>
                  <a:pt x="634" y="1737814"/>
                </a:lnTo>
                <a:lnTo>
                  <a:pt x="0" y="1786364"/>
                </a:lnTo>
                <a:lnTo>
                  <a:pt x="634" y="1834915"/>
                </a:lnTo>
                <a:lnTo>
                  <a:pt x="2526" y="1883153"/>
                </a:lnTo>
                <a:lnTo>
                  <a:pt x="5660" y="1931061"/>
                </a:lnTo>
                <a:lnTo>
                  <a:pt x="10020" y="1978625"/>
                </a:lnTo>
                <a:lnTo>
                  <a:pt x="15591" y="2025829"/>
                </a:lnTo>
                <a:lnTo>
                  <a:pt x="22357" y="2072656"/>
                </a:lnTo>
                <a:lnTo>
                  <a:pt x="30302" y="2119092"/>
                </a:lnTo>
                <a:lnTo>
                  <a:pt x="39411" y="2165119"/>
                </a:lnTo>
                <a:lnTo>
                  <a:pt x="49667" y="2210724"/>
                </a:lnTo>
                <a:lnTo>
                  <a:pt x="61054" y="2255889"/>
                </a:lnTo>
                <a:lnTo>
                  <a:pt x="73558" y="2300599"/>
                </a:lnTo>
                <a:lnTo>
                  <a:pt x="87163" y="2344839"/>
                </a:lnTo>
                <a:lnTo>
                  <a:pt x="101852" y="2388592"/>
                </a:lnTo>
                <a:lnTo>
                  <a:pt x="117610" y="2431843"/>
                </a:lnTo>
                <a:lnTo>
                  <a:pt x="134421" y="2474577"/>
                </a:lnTo>
                <a:lnTo>
                  <a:pt x="152270" y="2516776"/>
                </a:lnTo>
                <a:lnTo>
                  <a:pt x="171140" y="2558427"/>
                </a:lnTo>
                <a:lnTo>
                  <a:pt x="191016" y="2599512"/>
                </a:lnTo>
                <a:lnTo>
                  <a:pt x="211882" y="2640016"/>
                </a:lnTo>
                <a:lnTo>
                  <a:pt x="233723" y="2679924"/>
                </a:lnTo>
                <a:lnTo>
                  <a:pt x="256523" y="2719219"/>
                </a:lnTo>
                <a:lnTo>
                  <a:pt x="280265" y="2757886"/>
                </a:lnTo>
                <a:lnTo>
                  <a:pt x="304935" y="2795910"/>
                </a:lnTo>
                <a:lnTo>
                  <a:pt x="330516" y="2833274"/>
                </a:lnTo>
                <a:lnTo>
                  <a:pt x="356993" y="2869962"/>
                </a:lnTo>
                <a:lnTo>
                  <a:pt x="384350" y="2905960"/>
                </a:lnTo>
                <a:lnTo>
                  <a:pt x="412571" y="2941251"/>
                </a:lnTo>
                <a:lnTo>
                  <a:pt x="441640" y="2975819"/>
                </a:lnTo>
                <a:lnTo>
                  <a:pt x="471543" y="3009649"/>
                </a:lnTo>
                <a:lnTo>
                  <a:pt x="502262" y="3042725"/>
                </a:lnTo>
                <a:lnTo>
                  <a:pt x="533783" y="3075031"/>
                </a:lnTo>
                <a:lnTo>
                  <a:pt x="566089" y="3106552"/>
                </a:lnTo>
                <a:lnTo>
                  <a:pt x="599165" y="3137271"/>
                </a:lnTo>
                <a:lnTo>
                  <a:pt x="632995" y="3167173"/>
                </a:lnTo>
                <a:lnTo>
                  <a:pt x="667563" y="3196243"/>
                </a:lnTo>
                <a:lnTo>
                  <a:pt x="702854" y="3224464"/>
                </a:lnTo>
                <a:lnTo>
                  <a:pt x="738851" y="3251821"/>
                </a:lnTo>
                <a:lnTo>
                  <a:pt x="775540" y="3278298"/>
                </a:lnTo>
                <a:lnTo>
                  <a:pt x="812904" y="3303879"/>
                </a:lnTo>
                <a:lnTo>
                  <a:pt x="850927" y="3328548"/>
                </a:lnTo>
                <a:lnTo>
                  <a:pt x="889595" y="3352291"/>
                </a:lnTo>
                <a:lnTo>
                  <a:pt x="928890" y="3375090"/>
                </a:lnTo>
                <a:lnTo>
                  <a:pt x="968798" y="3396931"/>
                </a:lnTo>
                <a:lnTo>
                  <a:pt x="1009302" y="3417798"/>
                </a:lnTo>
                <a:lnTo>
                  <a:pt x="1050387" y="3437674"/>
                </a:lnTo>
                <a:lnTo>
                  <a:pt x="1092038" y="3456544"/>
                </a:lnTo>
                <a:lnTo>
                  <a:pt x="1134237" y="3474393"/>
                </a:lnTo>
                <a:lnTo>
                  <a:pt x="1176970" y="3491204"/>
                </a:lnTo>
                <a:lnTo>
                  <a:pt x="1220222" y="3506962"/>
                </a:lnTo>
                <a:lnTo>
                  <a:pt x="1263975" y="3521651"/>
                </a:lnTo>
                <a:lnTo>
                  <a:pt x="1308215" y="3535255"/>
                </a:lnTo>
                <a:lnTo>
                  <a:pt x="1352925" y="3547759"/>
                </a:lnTo>
                <a:lnTo>
                  <a:pt x="1398090" y="3559147"/>
                </a:lnTo>
                <a:lnTo>
                  <a:pt x="1443694" y="3569403"/>
                </a:lnTo>
                <a:lnTo>
                  <a:pt x="1460500" y="3572729"/>
                </a:lnTo>
                <a:lnTo>
                  <a:pt x="1460500" y="0"/>
                </a:lnTo>
                <a:close/>
              </a:path>
            </a:pathLst>
          </a:custGeom>
          <a:solidFill>
            <a:srgbClr val="F87C40"/>
          </a:solidFill>
        </p:spPr>
        <p:txBody>
          <a:bodyPr wrap="square" lIns="0" tIns="0" rIns="0" bIns="0" rtlCol="0"/>
          <a:lstStyle/>
          <a:p>
            <a:endParaRPr/>
          </a:p>
        </p:txBody>
      </p:sp>
      <p:sp>
        <p:nvSpPr>
          <p:cNvPr id="4" name="object 7">
            <a:extLst>
              <a:ext uri="{FF2B5EF4-FFF2-40B4-BE49-F238E27FC236}">
                <a16:creationId xmlns:a16="http://schemas.microsoft.com/office/drawing/2014/main" id="{D41FE72F-D294-8821-36E6-32A567741B75}"/>
              </a:ext>
            </a:extLst>
          </p:cNvPr>
          <p:cNvSpPr/>
          <p:nvPr userDrawn="1"/>
        </p:nvSpPr>
        <p:spPr>
          <a:xfrm>
            <a:off x="7555663" y="-9834"/>
            <a:ext cx="2210709" cy="1085387"/>
          </a:xfrm>
          <a:custGeom>
            <a:avLst/>
            <a:gdLst/>
            <a:ahLst/>
            <a:cxnLst/>
            <a:rect l="l" t="t" r="r" b="b"/>
            <a:pathLst>
              <a:path w="4011294" h="1892300">
                <a:moveTo>
                  <a:pt x="0" y="0"/>
                </a:moveTo>
                <a:lnTo>
                  <a:pt x="4019" y="78231"/>
                </a:lnTo>
                <a:lnTo>
                  <a:pt x="8017" y="124884"/>
                </a:lnTo>
                <a:lnTo>
                  <a:pt x="13128" y="171219"/>
                </a:lnTo>
                <a:lnTo>
                  <a:pt x="19339" y="217225"/>
                </a:lnTo>
                <a:lnTo>
                  <a:pt x="26637" y="262888"/>
                </a:lnTo>
                <a:lnTo>
                  <a:pt x="35009" y="308195"/>
                </a:lnTo>
                <a:lnTo>
                  <a:pt x="44440" y="353135"/>
                </a:lnTo>
                <a:lnTo>
                  <a:pt x="54920" y="397693"/>
                </a:lnTo>
                <a:lnTo>
                  <a:pt x="66433" y="441858"/>
                </a:lnTo>
                <a:lnTo>
                  <a:pt x="78967" y="485616"/>
                </a:lnTo>
                <a:lnTo>
                  <a:pt x="92510" y="528954"/>
                </a:lnTo>
                <a:lnTo>
                  <a:pt x="107047" y="571861"/>
                </a:lnTo>
                <a:lnTo>
                  <a:pt x="122566" y="614322"/>
                </a:lnTo>
                <a:lnTo>
                  <a:pt x="139053" y="656326"/>
                </a:lnTo>
                <a:lnTo>
                  <a:pt x="156496" y="697859"/>
                </a:lnTo>
                <a:lnTo>
                  <a:pt x="174882" y="738909"/>
                </a:lnTo>
                <a:lnTo>
                  <a:pt x="194196" y="779463"/>
                </a:lnTo>
                <a:lnTo>
                  <a:pt x="214426" y="819507"/>
                </a:lnTo>
                <a:lnTo>
                  <a:pt x="235560" y="859030"/>
                </a:lnTo>
                <a:lnTo>
                  <a:pt x="257583" y="898018"/>
                </a:lnTo>
                <a:lnTo>
                  <a:pt x="280483" y="936459"/>
                </a:lnTo>
                <a:lnTo>
                  <a:pt x="304246" y="974340"/>
                </a:lnTo>
                <a:lnTo>
                  <a:pt x="328860" y="1011648"/>
                </a:lnTo>
                <a:lnTo>
                  <a:pt x="354311" y="1048370"/>
                </a:lnTo>
                <a:lnTo>
                  <a:pt x="380586" y="1084494"/>
                </a:lnTo>
                <a:lnTo>
                  <a:pt x="407672" y="1120006"/>
                </a:lnTo>
                <a:lnTo>
                  <a:pt x="435556" y="1154894"/>
                </a:lnTo>
                <a:lnTo>
                  <a:pt x="464225" y="1189145"/>
                </a:lnTo>
                <a:lnTo>
                  <a:pt x="493665" y="1222747"/>
                </a:lnTo>
                <a:lnTo>
                  <a:pt x="523864" y="1255686"/>
                </a:lnTo>
                <a:lnTo>
                  <a:pt x="554809" y="1287949"/>
                </a:lnTo>
                <a:lnTo>
                  <a:pt x="586485" y="1319525"/>
                </a:lnTo>
                <a:lnTo>
                  <a:pt x="618881" y="1350399"/>
                </a:lnTo>
                <a:lnTo>
                  <a:pt x="651983" y="1380560"/>
                </a:lnTo>
                <a:lnTo>
                  <a:pt x="685777" y="1409995"/>
                </a:lnTo>
                <a:lnTo>
                  <a:pt x="720251" y="1438690"/>
                </a:lnTo>
                <a:lnTo>
                  <a:pt x="755392" y="1466633"/>
                </a:lnTo>
                <a:lnTo>
                  <a:pt x="791186" y="1493811"/>
                </a:lnTo>
                <a:lnTo>
                  <a:pt x="827621" y="1520211"/>
                </a:lnTo>
                <a:lnTo>
                  <a:pt x="864683" y="1545821"/>
                </a:lnTo>
                <a:lnTo>
                  <a:pt x="902359" y="1570628"/>
                </a:lnTo>
                <a:lnTo>
                  <a:pt x="940636" y="1594619"/>
                </a:lnTo>
                <a:lnTo>
                  <a:pt x="979500" y="1617780"/>
                </a:lnTo>
                <a:lnTo>
                  <a:pt x="1018940" y="1640100"/>
                </a:lnTo>
                <a:lnTo>
                  <a:pt x="1058941" y="1661566"/>
                </a:lnTo>
                <a:lnTo>
                  <a:pt x="1099490" y="1682164"/>
                </a:lnTo>
                <a:lnTo>
                  <a:pt x="1140575" y="1701883"/>
                </a:lnTo>
                <a:lnTo>
                  <a:pt x="1182182" y="1720708"/>
                </a:lnTo>
                <a:lnTo>
                  <a:pt x="1224298" y="1738628"/>
                </a:lnTo>
                <a:lnTo>
                  <a:pt x="1266910" y="1755629"/>
                </a:lnTo>
                <a:lnTo>
                  <a:pt x="1310005" y="1771699"/>
                </a:lnTo>
                <a:lnTo>
                  <a:pt x="1353569" y="1786825"/>
                </a:lnTo>
                <a:lnTo>
                  <a:pt x="1397590" y="1800994"/>
                </a:lnTo>
                <a:lnTo>
                  <a:pt x="1442054" y="1814194"/>
                </a:lnTo>
                <a:lnTo>
                  <a:pt x="1486949" y="1826411"/>
                </a:lnTo>
                <a:lnTo>
                  <a:pt x="1532261" y="1837633"/>
                </a:lnTo>
                <a:lnTo>
                  <a:pt x="1577553" y="1847752"/>
                </a:lnTo>
                <a:lnTo>
                  <a:pt x="1624083" y="1857040"/>
                </a:lnTo>
                <a:lnTo>
                  <a:pt x="1670567" y="1865199"/>
                </a:lnTo>
                <a:lnTo>
                  <a:pt x="1717416" y="1872312"/>
                </a:lnTo>
                <a:lnTo>
                  <a:pt x="1764617" y="1878366"/>
                </a:lnTo>
                <a:lnTo>
                  <a:pt x="1812156" y="1883348"/>
                </a:lnTo>
                <a:lnTo>
                  <a:pt x="1858747" y="1887142"/>
                </a:lnTo>
                <a:lnTo>
                  <a:pt x="1907236" y="1889989"/>
                </a:lnTo>
                <a:lnTo>
                  <a:pt x="1908197" y="1890045"/>
                </a:lnTo>
                <a:lnTo>
                  <a:pt x="1956138" y="1891715"/>
                </a:lnTo>
                <a:lnTo>
                  <a:pt x="2005433" y="1892300"/>
                </a:lnTo>
                <a:lnTo>
                  <a:pt x="2054194" y="1891734"/>
                </a:lnTo>
                <a:lnTo>
                  <a:pt x="2102670" y="1890045"/>
                </a:lnTo>
                <a:lnTo>
                  <a:pt x="2150846" y="1887245"/>
                </a:lnTo>
                <a:lnTo>
                  <a:pt x="2198710" y="1883348"/>
                </a:lnTo>
                <a:lnTo>
                  <a:pt x="2246249" y="1878366"/>
                </a:lnTo>
                <a:lnTo>
                  <a:pt x="2293450" y="1872312"/>
                </a:lnTo>
                <a:lnTo>
                  <a:pt x="2340299" y="1865199"/>
                </a:lnTo>
                <a:lnTo>
                  <a:pt x="2386784" y="1857040"/>
                </a:lnTo>
                <a:lnTo>
                  <a:pt x="2432890" y="1847847"/>
                </a:lnTo>
                <a:lnTo>
                  <a:pt x="2478378" y="1837684"/>
                </a:lnTo>
                <a:lnTo>
                  <a:pt x="2523918" y="1826411"/>
                </a:lnTo>
                <a:lnTo>
                  <a:pt x="2568813" y="1814194"/>
                </a:lnTo>
                <a:lnTo>
                  <a:pt x="2613277" y="1800994"/>
                </a:lnTo>
                <a:lnTo>
                  <a:pt x="2657298" y="1786825"/>
                </a:lnTo>
                <a:lnTo>
                  <a:pt x="2700862" y="1771699"/>
                </a:lnTo>
                <a:lnTo>
                  <a:pt x="2743957" y="1755629"/>
                </a:lnTo>
                <a:lnTo>
                  <a:pt x="2786569" y="1738628"/>
                </a:lnTo>
                <a:lnTo>
                  <a:pt x="2828685" y="1720708"/>
                </a:lnTo>
                <a:lnTo>
                  <a:pt x="2870292" y="1701883"/>
                </a:lnTo>
                <a:lnTo>
                  <a:pt x="2911377" y="1682164"/>
                </a:lnTo>
                <a:lnTo>
                  <a:pt x="2951926" y="1661566"/>
                </a:lnTo>
                <a:lnTo>
                  <a:pt x="2991927" y="1640100"/>
                </a:lnTo>
                <a:lnTo>
                  <a:pt x="3031366" y="1617780"/>
                </a:lnTo>
                <a:lnTo>
                  <a:pt x="3070231" y="1594619"/>
                </a:lnTo>
                <a:lnTo>
                  <a:pt x="3108508" y="1570628"/>
                </a:lnTo>
                <a:lnTo>
                  <a:pt x="3146184" y="1545821"/>
                </a:lnTo>
                <a:lnTo>
                  <a:pt x="3183246" y="1520211"/>
                </a:lnTo>
                <a:lnTo>
                  <a:pt x="3219680" y="1493811"/>
                </a:lnTo>
                <a:lnTo>
                  <a:pt x="3255475" y="1466633"/>
                </a:lnTo>
                <a:lnTo>
                  <a:pt x="3290616" y="1438690"/>
                </a:lnTo>
                <a:lnTo>
                  <a:pt x="3325090" y="1409995"/>
                </a:lnTo>
                <a:lnTo>
                  <a:pt x="3358884" y="1380560"/>
                </a:lnTo>
                <a:lnTo>
                  <a:pt x="3391986" y="1350399"/>
                </a:lnTo>
                <a:lnTo>
                  <a:pt x="3424382" y="1319525"/>
                </a:lnTo>
                <a:lnTo>
                  <a:pt x="3456058" y="1287949"/>
                </a:lnTo>
                <a:lnTo>
                  <a:pt x="3487002" y="1255686"/>
                </a:lnTo>
                <a:lnTo>
                  <a:pt x="3517201" y="1222747"/>
                </a:lnTo>
                <a:lnTo>
                  <a:pt x="3546642" y="1189145"/>
                </a:lnTo>
                <a:lnTo>
                  <a:pt x="3575311" y="1154894"/>
                </a:lnTo>
                <a:lnTo>
                  <a:pt x="3603195" y="1120006"/>
                </a:lnTo>
                <a:lnTo>
                  <a:pt x="3630281" y="1084494"/>
                </a:lnTo>
                <a:lnTo>
                  <a:pt x="3656556" y="1048370"/>
                </a:lnTo>
                <a:lnTo>
                  <a:pt x="3682007" y="1011648"/>
                </a:lnTo>
                <a:lnTo>
                  <a:pt x="3706621" y="974340"/>
                </a:lnTo>
                <a:lnTo>
                  <a:pt x="3730384" y="936459"/>
                </a:lnTo>
                <a:lnTo>
                  <a:pt x="3753284" y="898018"/>
                </a:lnTo>
                <a:lnTo>
                  <a:pt x="3775307" y="859030"/>
                </a:lnTo>
                <a:lnTo>
                  <a:pt x="3796440" y="819507"/>
                </a:lnTo>
                <a:lnTo>
                  <a:pt x="3816670" y="779463"/>
                </a:lnTo>
                <a:lnTo>
                  <a:pt x="3835985" y="738909"/>
                </a:lnTo>
                <a:lnTo>
                  <a:pt x="3854370" y="697859"/>
                </a:lnTo>
                <a:lnTo>
                  <a:pt x="3871813" y="656326"/>
                </a:lnTo>
                <a:lnTo>
                  <a:pt x="3888300" y="614322"/>
                </a:lnTo>
                <a:lnTo>
                  <a:pt x="3903819" y="571861"/>
                </a:lnTo>
                <a:lnTo>
                  <a:pt x="3918356" y="528954"/>
                </a:lnTo>
                <a:lnTo>
                  <a:pt x="3931899" y="485616"/>
                </a:lnTo>
                <a:lnTo>
                  <a:pt x="3944433" y="441858"/>
                </a:lnTo>
                <a:lnTo>
                  <a:pt x="3955947" y="397693"/>
                </a:lnTo>
                <a:lnTo>
                  <a:pt x="3966426" y="353135"/>
                </a:lnTo>
                <a:lnTo>
                  <a:pt x="3975858" y="308195"/>
                </a:lnTo>
                <a:lnTo>
                  <a:pt x="3984229" y="262888"/>
                </a:lnTo>
                <a:lnTo>
                  <a:pt x="3991527" y="217225"/>
                </a:lnTo>
                <a:lnTo>
                  <a:pt x="3997738" y="171219"/>
                </a:lnTo>
                <a:lnTo>
                  <a:pt x="4002849" y="124884"/>
                </a:lnTo>
                <a:lnTo>
                  <a:pt x="4006847" y="78231"/>
                </a:lnTo>
                <a:lnTo>
                  <a:pt x="4009720" y="31274"/>
                </a:lnTo>
                <a:lnTo>
                  <a:pt x="4010867" y="0"/>
                </a:lnTo>
                <a:lnTo>
                  <a:pt x="3629564" y="0"/>
                </a:lnTo>
                <a:lnTo>
                  <a:pt x="3628209" y="29791"/>
                </a:lnTo>
                <a:lnTo>
                  <a:pt x="3624707" y="75950"/>
                </a:lnTo>
                <a:lnTo>
                  <a:pt x="3619838" y="121756"/>
                </a:lnTo>
                <a:lnTo>
                  <a:pt x="3613620" y="167189"/>
                </a:lnTo>
                <a:lnTo>
                  <a:pt x="3606073" y="212229"/>
                </a:lnTo>
                <a:lnTo>
                  <a:pt x="3597216" y="256855"/>
                </a:lnTo>
                <a:lnTo>
                  <a:pt x="3587068" y="301046"/>
                </a:lnTo>
                <a:lnTo>
                  <a:pt x="3575647" y="344784"/>
                </a:lnTo>
                <a:lnTo>
                  <a:pt x="3562974" y="388045"/>
                </a:lnTo>
                <a:lnTo>
                  <a:pt x="3549066" y="430812"/>
                </a:lnTo>
                <a:lnTo>
                  <a:pt x="3533944" y="473062"/>
                </a:lnTo>
                <a:lnTo>
                  <a:pt x="3517626" y="514776"/>
                </a:lnTo>
                <a:lnTo>
                  <a:pt x="3500131" y="555932"/>
                </a:lnTo>
                <a:lnTo>
                  <a:pt x="3481479" y="596511"/>
                </a:lnTo>
                <a:lnTo>
                  <a:pt x="3461689" y="636493"/>
                </a:lnTo>
                <a:lnTo>
                  <a:pt x="3440779" y="675856"/>
                </a:lnTo>
                <a:lnTo>
                  <a:pt x="3418769" y="714580"/>
                </a:lnTo>
                <a:lnTo>
                  <a:pt x="3395678" y="752645"/>
                </a:lnTo>
                <a:lnTo>
                  <a:pt x="3371524" y="790030"/>
                </a:lnTo>
                <a:lnTo>
                  <a:pt x="3346328" y="826715"/>
                </a:lnTo>
                <a:lnTo>
                  <a:pt x="3320108" y="862679"/>
                </a:lnTo>
                <a:lnTo>
                  <a:pt x="3292883" y="897902"/>
                </a:lnTo>
                <a:lnTo>
                  <a:pt x="3264673" y="932363"/>
                </a:lnTo>
                <a:lnTo>
                  <a:pt x="3235496" y="966043"/>
                </a:lnTo>
                <a:lnTo>
                  <a:pt x="3205371" y="998920"/>
                </a:lnTo>
                <a:lnTo>
                  <a:pt x="3174318" y="1030974"/>
                </a:lnTo>
                <a:lnTo>
                  <a:pt x="3142356" y="1062184"/>
                </a:lnTo>
                <a:lnTo>
                  <a:pt x="3109503" y="1092531"/>
                </a:lnTo>
                <a:lnTo>
                  <a:pt x="3075780" y="1121993"/>
                </a:lnTo>
                <a:lnTo>
                  <a:pt x="3041204" y="1150551"/>
                </a:lnTo>
                <a:lnTo>
                  <a:pt x="3005796" y="1178183"/>
                </a:lnTo>
                <a:lnTo>
                  <a:pt x="2969574" y="1204870"/>
                </a:lnTo>
                <a:lnTo>
                  <a:pt x="2932557" y="1230590"/>
                </a:lnTo>
                <a:lnTo>
                  <a:pt x="2894764" y="1255324"/>
                </a:lnTo>
                <a:lnTo>
                  <a:pt x="2856215" y="1279051"/>
                </a:lnTo>
                <a:lnTo>
                  <a:pt x="2816928" y="1301750"/>
                </a:lnTo>
                <a:lnTo>
                  <a:pt x="2776923" y="1323401"/>
                </a:lnTo>
                <a:lnTo>
                  <a:pt x="2736219" y="1343983"/>
                </a:lnTo>
                <a:lnTo>
                  <a:pt x="2694835" y="1363477"/>
                </a:lnTo>
                <a:lnTo>
                  <a:pt x="2652789" y="1381861"/>
                </a:lnTo>
                <a:lnTo>
                  <a:pt x="2610102" y="1399116"/>
                </a:lnTo>
                <a:lnTo>
                  <a:pt x="2566791" y="1415220"/>
                </a:lnTo>
                <a:lnTo>
                  <a:pt x="2522877" y="1430154"/>
                </a:lnTo>
                <a:lnTo>
                  <a:pt x="2478606" y="1443825"/>
                </a:lnTo>
                <a:lnTo>
                  <a:pt x="2433314" y="1456426"/>
                </a:lnTo>
                <a:lnTo>
                  <a:pt x="2387703" y="1467725"/>
                </a:lnTo>
                <a:lnTo>
                  <a:pt x="2341565" y="1477770"/>
                </a:lnTo>
                <a:lnTo>
                  <a:pt x="2294918" y="1486543"/>
                </a:lnTo>
                <a:lnTo>
                  <a:pt x="2247783" y="1494022"/>
                </a:lnTo>
                <a:lnTo>
                  <a:pt x="2200177" y="1500188"/>
                </a:lnTo>
                <a:lnTo>
                  <a:pt x="2152120" y="1505018"/>
                </a:lnTo>
                <a:lnTo>
                  <a:pt x="2103631" y="1508494"/>
                </a:lnTo>
                <a:lnTo>
                  <a:pt x="2054729" y="1510595"/>
                </a:lnTo>
                <a:lnTo>
                  <a:pt x="2005433" y="1511300"/>
                </a:lnTo>
                <a:lnTo>
                  <a:pt x="1956672" y="1510602"/>
                </a:lnTo>
                <a:lnTo>
                  <a:pt x="1956138" y="1510595"/>
                </a:lnTo>
                <a:lnTo>
                  <a:pt x="1908197" y="1508535"/>
                </a:lnTo>
                <a:lnTo>
                  <a:pt x="1907236" y="1508494"/>
                </a:lnTo>
                <a:lnTo>
                  <a:pt x="1860020" y="1505110"/>
                </a:lnTo>
                <a:lnTo>
                  <a:pt x="1810690" y="1500188"/>
                </a:lnTo>
                <a:lnTo>
                  <a:pt x="1763084" y="1494022"/>
                </a:lnTo>
                <a:lnTo>
                  <a:pt x="1715949" y="1486543"/>
                </a:lnTo>
                <a:lnTo>
                  <a:pt x="1669302" y="1477770"/>
                </a:lnTo>
                <a:lnTo>
                  <a:pt x="1623164" y="1467725"/>
                </a:lnTo>
                <a:lnTo>
                  <a:pt x="1577976" y="1456531"/>
                </a:lnTo>
                <a:lnTo>
                  <a:pt x="1532488" y="1443896"/>
                </a:lnTo>
                <a:lnTo>
                  <a:pt x="1487990" y="1430154"/>
                </a:lnTo>
                <a:lnTo>
                  <a:pt x="1444075" y="1415220"/>
                </a:lnTo>
                <a:lnTo>
                  <a:pt x="1400765" y="1399116"/>
                </a:lnTo>
                <a:lnTo>
                  <a:pt x="1358078" y="1381861"/>
                </a:lnTo>
                <a:lnTo>
                  <a:pt x="1316032" y="1363477"/>
                </a:lnTo>
                <a:lnTo>
                  <a:pt x="1274648" y="1343983"/>
                </a:lnTo>
                <a:lnTo>
                  <a:pt x="1233944" y="1323401"/>
                </a:lnTo>
                <a:lnTo>
                  <a:pt x="1193939" y="1301750"/>
                </a:lnTo>
                <a:lnTo>
                  <a:pt x="1154652" y="1279050"/>
                </a:lnTo>
                <a:lnTo>
                  <a:pt x="1116103" y="1255324"/>
                </a:lnTo>
                <a:lnTo>
                  <a:pt x="1078310" y="1230590"/>
                </a:lnTo>
                <a:lnTo>
                  <a:pt x="1041293" y="1204870"/>
                </a:lnTo>
                <a:lnTo>
                  <a:pt x="1005071" y="1178183"/>
                </a:lnTo>
                <a:lnTo>
                  <a:pt x="969662" y="1150551"/>
                </a:lnTo>
                <a:lnTo>
                  <a:pt x="935087" y="1121993"/>
                </a:lnTo>
                <a:lnTo>
                  <a:pt x="901363" y="1092531"/>
                </a:lnTo>
                <a:lnTo>
                  <a:pt x="868511" y="1062184"/>
                </a:lnTo>
                <a:lnTo>
                  <a:pt x="836548" y="1030974"/>
                </a:lnTo>
                <a:lnTo>
                  <a:pt x="805495" y="998920"/>
                </a:lnTo>
                <a:lnTo>
                  <a:pt x="775371" y="966043"/>
                </a:lnTo>
                <a:lnTo>
                  <a:pt x="746194" y="932363"/>
                </a:lnTo>
                <a:lnTo>
                  <a:pt x="717983" y="897902"/>
                </a:lnTo>
                <a:lnTo>
                  <a:pt x="690758" y="862679"/>
                </a:lnTo>
                <a:lnTo>
                  <a:pt x="664538" y="826714"/>
                </a:lnTo>
                <a:lnTo>
                  <a:pt x="639342" y="790030"/>
                </a:lnTo>
                <a:lnTo>
                  <a:pt x="615189" y="752645"/>
                </a:lnTo>
                <a:lnTo>
                  <a:pt x="592097" y="714580"/>
                </a:lnTo>
                <a:lnTo>
                  <a:pt x="570087" y="675856"/>
                </a:lnTo>
                <a:lnTo>
                  <a:pt x="549178" y="636493"/>
                </a:lnTo>
                <a:lnTo>
                  <a:pt x="529387" y="596511"/>
                </a:lnTo>
                <a:lnTo>
                  <a:pt x="510735" y="555932"/>
                </a:lnTo>
                <a:lnTo>
                  <a:pt x="493240" y="514775"/>
                </a:lnTo>
                <a:lnTo>
                  <a:pt x="476922" y="473062"/>
                </a:lnTo>
                <a:lnTo>
                  <a:pt x="461800" y="430812"/>
                </a:lnTo>
                <a:lnTo>
                  <a:pt x="447893" y="388045"/>
                </a:lnTo>
                <a:lnTo>
                  <a:pt x="435219" y="344783"/>
                </a:lnTo>
                <a:lnTo>
                  <a:pt x="423799" y="301046"/>
                </a:lnTo>
                <a:lnTo>
                  <a:pt x="413650" y="256855"/>
                </a:lnTo>
                <a:lnTo>
                  <a:pt x="404793" y="212229"/>
                </a:lnTo>
                <a:lnTo>
                  <a:pt x="397246" y="167189"/>
                </a:lnTo>
                <a:lnTo>
                  <a:pt x="391028" y="121756"/>
                </a:lnTo>
                <a:lnTo>
                  <a:pt x="386159" y="75950"/>
                </a:lnTo>
                <a:lnTo>
                  <a:pt x="382657" y="29791"/>
                </a:lnTo>
                <a:lnTo>
                  <a:pt x="381302" y="0"/>
                </a:lnTo>
                <a:lnTo>
                  <a:pt x="0" y="0"/>
                </a:lnTo>
                <a:close/>
              </a:path>
            </a:pathLst>
          </a:custGeom>
          <a:solidFill>
            <a:srgbClr val="FECC5A"/>
          </a:solidFill>
        </p:spPr>
        <p:txBody>
          <a:bodyPr wrap="square" lIns="0" tIns="0" rIns="0" bIns="0" rtlCol="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pic>
        <p:nvPicPr>
          <p:cNvPr id="3" name="Picture 2" descr="A blue rectangular sign with white text&#10;&#10;Description automatically generated">
            <a:extLst>
              <a:ext uri="{FF2B5EF4-FFF2-40B4-BE49-F238E27FC236}">
                <a16:creationId xmlns:a16="http://schemas.microsoft.com/office/drawing/2014/main" id="{546EF307-C4B5-1C9C-96BD-D16F282A9C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18" t="13256" r="13491" b="24574"/>
          <a:stretch/>
        </p:blipFill>
        <p:spPr>
          <a:xfrm>
            <a:off x="9186473" y="5165580"/>
            <a:ext cx="2599472" cy="1231011"/>
          </a:xfrm>
          <a:prstGeom prst="rect">
            <a:avLst/>
          </a:prstGeom>
        </p:spPr>
      </p:pic>
      <p:sp>
        <p:nvSpPr>
          <p:cNvPr id="4" name="object 6">
            <a:extLst>
              <a:ext uri="{FF2B5EF4-FFF2-40B4-BE49-F238E27FC236}">
                <a16:creationId xmlns:a16="http://schemas.microsoft.com/office/drawing/2014/main" id="{A8B6BBD6-6C29-E401-E915-FA2DB2A3D849}"/>
              </a:ext>
            </a:extLst>
          </p:cNvPr>
          <p:cNvSpPr/>
          <p:nvPr userDrawn="1"/>
        </p:nvSpPr>
        <p:spPr>
          <a:xfrm>
            <a:off x="11456020" y="2568101"/>
            <a:ext cx="735980" cy="1589677"/>
          </a:xfrm>
          <a:custGeom>
            <a:avLst/>
            <a:gdLst/>
            <a:ahLst/>
            <a:cxnLst/>
            <a:rect l="l" t="t" r="r" b="b"/>
            <a:pathLst>
              <a:path w="1460500" h="3573145">
                <a:moveTo>
                  <a:pt x="1460500" y="0"/>
                </a:moveTo>
                <a:lnTo>
                  <a:pt x="1398090" y="13581"/>
                </a:lnTo>
                <a:lnTo>
                  <a:pt x="1352925" y="24969"/>
                </a:lnTo>
                <a:lnTo>
                  <a:pt x="1308215" y="37473"/>
                </a:lnTo>
                <a:lnTo>
                  <a:pt x="1263975" y="51077"/>
                </a:lnTo>
                <a:lnTo>
                  <a:pt x="1220222" y="65766"/>
                </a:lnTo>
                <a:lnTo>
                  <a:pt x="1176970" y="81524"/>
                </a:lnTo>
                <a:lnTo>
                  <a:pt x="1134237" y="98336"/>
                </a:lnTo>
                <a:lnTo>
                  <a:pt x="1092038" y="116184"/>
                </a:lnTo>
                <a:lnTo>
                  <a:pt x="1050387" y="135054"/>
                </a:lnTo>
                <a:lnTo>
                  <a:pt x="1009302" y="154931"/>
                </a:lnTo>
                <a:lnTo>
                  <a:pt x="968798" y="175797"/>
                </a:lnTo>
                <a:lnTo>
                  <a:pt x="928890" y="197638"/>
                </a:lnTo>
                <a:lnTo>
                  <a:pt x="889595" y="220437"/>
                </a:lnTo>
                <a:lnTo>
                  <a:pt x="850927" y="244180"/>
                </a:lnTo>
                <a:lnTo>
                  <a:pt x="812904" y="268850"/>
                </a:lnTo>
                <a:lnTo>
                  <a:pt x="775540" y="294431"/>
                </a:lnTo>
                <a:lnTo>
                  <a:pt x="738851" y="320908"/>
                </a:lnTo>
                <a:lnTo>
                  <a:pt x="702854" y="348264"/>
                </a:lnTo>
                <a:lnTo>
                  <a:pt x="667563" y="376486"/>
                </a:lnTo>
                <a:lnTo>
                  <a:pt x="632995" y="405555"/>
                </a:lnTo>
                <a:lnTo>
                  <a:pt x="599165" y="435457"/>
                </a:lnTo>
                <a:lnTo>
                  <a:pt x="566089" y="466177"/>
                </a:lnTo>
                <a:lnTo>
                  <a:pt x="533783" y="497697"/>
                </a:lnTo>
                <a:lnTo>
                  <a:pt x="502262" y="530004"/>
                </a:lnTo>
                <a:lnTo>
                  <a:pt x="471543" y="563079"/>
                </a:lnTo>
                <a:lnTo>
                  <a:pt x="441640" y="596909"/>
                </a:lnTo>
                <a:lnTo>
                  <a:pt x="412571" y="631478"/>
                </a:lnTo>
                <a:lnTo>
                  <a:pt x="384350" y="666768"/>
                </a:lnTo>
                <a:lnTo>
                  <a:pt x="356993" y="702766"/>
                </a:lnTo>
                <a:lnTo>
                  <a:pt x="330516" y="739455"/>
                </a:lnTo>
                <a:lnTo>
                  <a:pt x="304935" y="776819"/>
                </a:lnTo>
                <a:lnTo>
                  <a:pt x="280265" y="814842"/>
                </a:lnTo>
                <a:lnTo>
                  <a:pt x="256523" y="853509"/>
                </a:lnTo>
                <a:lnTo>
                  <a:pt x="233723" y="892805"/>
                </a:lnTo>
                <a:lnTo>
                  <a:pt x="211882" y="932713"/>
                </a:lnTo>
                <a:lnTo>
                  <a:pt x="191016" y="973217"/>
                </a:lnTo>
                <a:lnTo>
                  <a:pt x="171140" y="1014302"/>
                </a:lnTo>
                <a:lnTo>
                  <a:pt x="152270" y="1055952"/>
                </a:lnTo>
                <a:lnTo>
                  <a:pt x="134421" y="1098152"/>
                </a:lnTo>
                <a:lnTo>
                  <a:pt x="117610" y="1140885"/>
                </a:lnTo>
                <a:lnTo>
                  <a:pt x="101852" y="1184136"/>
                </a:lnTo>
                <a:lnTo>
                  <a:pt x="87163" y="1227890"/>
                </a:lnTo>
                <a:lnTo>
                  <a:pt x="73558" y="1272129"/>
                </a:lnTo>
                <a:lnTo>
                  <a:pt x="61054" y="1316840"/>
                </a:lnTo>
                <a:lnTo>
                  <a:pt x="49667" y="1362005"/>
                </a:lnTo>
                <a:lnTo>
                  <a:pt x="39411" y="1407609"/>
                </a:lnTo>
                <a:lnTo>
                  <a:pt x="30302" y="1453637"/>
                </a:lnTo>
                <a:lnTo>
                  <a:pt x="22357" y="1500072"/>
                </a:lnTo>
                <a:lnTo>
                  <a:pt x="15591" y="1546900"/>
                </a:lnTo>
                <a:lnTo>
                  <a:pt x="10020" y="1594103"/>
                </a:lnTo>
                <a:lnTo>
                  <a:pt x="5660" y="1641667"/>
                </a:lnTo>
                <a:lnTo>
                  <a:pt x="2526" y="1689576"/>
                </a:lnTo>
                <a:lnTo>
                  <a:pt x="634" y="1737814"/>
                </a:lnTo>
                <a:lnTo>
                  <a:pt x="0" y="1786364"/>
                </a:lnTo>
                <a:lnTo>
                  <a:pt x="634" y="1834915"/>
                </a:lnTo>
                <a:lnTo>
                  <a:pt x="2526" y="1883153"/>
                </a:lnTo>
                <a:lnTo>
                  <a:pt x="5660" y="1931061"/>
                </a:lnTo>
                <a:lnTo>
                  <a:pt x="10020" y="1978625"/>
                </a:lnTo>
                <a:lnTo>
                  <a:pt x="15591" y="2025829"/>
                </a:lnTo>
                <a:lnTo>
                  <a:pt x="22357" y="2072656"/>
                </a:lnTo>
                <a:lnTo>
                  <a:pt x="30302" y="2119092"/>
                </a:lnTo>
                <a:lnTo>
                  <a:pt x="39411" y="2165119"/>
                </a:lnTo>
                <a:lnTo>
                  <a:pt x="49667" y="2210724"/>
                </a:lnTo>
                <a:lnTo>
                  <a:pt x="61054" y="2255889"/>
                </a:lnTo>
                <a:lnTo>
                  <a:pt x="73558" y="2300599"/>
                </a:lnTo>
                <a:lnTo>
                  <a:pt x="87163" y="2344839"/>
                </a:lnTo>
                <a:lnTo>
                  <a:pt x="101852" y="2388592"/>
                </a:lnTo>
                <a:lnTo>
                  <a:pt x="117610" y="2431843"/>
                </a:lnTo>
                <a:lnTo>
                  <a:pt x="134421" y="2474577"/>
                </a:lnTo>
                <a:lnTo>
                  <a:pt x="152270" y="2516776"/>
                </a:lnTo>
                <a:lnTo>
                  <a:pt x="171140" y="2558427"/>
                </a:lnTo>
                <a:lnTo>
                  <a:pt x="191016" y="2599512"/>
                </a:lnTo>
                <a:lnTo>
                  <a:pt x="211882" y="2640016"/>
                </a:lnTo>
                <a:lnTo>
                  <a:pt x="233723" y="2679924"/>
                </a:lnTo>
                <a:lnTo>
                  <a:pt x="256523" y="2719219"/>
                </a:lnTo>
                <a:lnTo>
                  <a:pt x="280265" y="2757886"/>
                </a:lnTo>
                <a:lnTo>
                  <a:pt x="304935" y="2795910"/>
                </a:lnTo>
                <a:lnTo>
                  <a:pt x="330516" y="2833274"/>
                </a:lnTo>
                <a:lnTo>
                  <a:pt x="356993" y="2869962"/>
                </a:lnTo>
                <a:lnTo>
                  <a:pt x="384350" y="2905960"/>
                </a:lnTo>
                <a:lnTo>
                  <a:pt x="412571" y="2941251"/>
                </a:lnTo>
                <a:lnTo>
                  <a:pt x="441640" y="2975819"/>
                </a:lnTo>
                <a:lnTo>
                  <a:pt x="471543" y="3009649"/>
                </a:lnTo>
                <a:lnTo>
                  <a:pt x="502262" y="3042725"/>
                </a:lnTo>
                <a:lnTo>
                  <a:pt x="533783" y="3075031"/>
                </a:lnTo>
                <a:lnTo>
                  <a:pt x="566089" y="3106552"/>
                </a:lnTo>
                <a:lnTo>
                  <a:pt x="599165" y="3137271"/>
                </a:lnTo>
                <a:lnTo>
                  <a:pt x="632995" y="3167173"/>
                </a:lnTo>
                <a:lnTo>
                  <a:pt x="667563" y="3196243"/>
                </a:lnTo>
                <a:lnTo>
                  <a:pt x="702854" y="3224464"/>
                </a:lnTo>
                <a:lnTo>
                  <a:pt x="738851" y="3251821"/>
                </a:lnTo>
                <a:lnTo>
                  <a:pt x="775540" y="3278298"/>
                </a:lnTo>
                <a:lnTo>
                  <a:pt x="812904" y="3303879"/>
                </a:lnTo>
                <a:lnTo>
                  <a:pt x="850927" y="3328548"/>
                </a:lnTo>
                <a:lnTo>
                  <a:pt x="889595" y="3352291"/>
                </a:lnTo>
                <a:lnTo>
                  <a:pt x="928890" y="3375090"/>
                </a:lnTo>
                <a:lnTo>
                  <a:pt x="968798" y="3396931"/>
                </a:lnTo>
                <a:lnTo>
                  <a:pt x="1009302" y="3417798"/>
                </a:lnTo>
                <a:lnTo>
                  <a:pt x="1050387" y="3437674"/>
                </a:lnTo>
                <a:lnTo>
                  <a:pt x="1092038" y="3456544"/>
                </a:lnTo>
                <a:lnTo>
                  <a:pt x="1134237" y="3474393"/>
                </a:lnTo>
                <a:lnTo>
                  <a:pt x="1176970" y="3491204"/>
                </a:lnTo>
                <a:lnTo>
                  <a:pt x="1220222" y="3506962"/>
                </a:lnTo>
                <a:lnTo>
                  <a:pt x="1263975" y="3521651"/>
                </a:lnTo>
                <a:lnTo>
                  <a:pt x="1308215" y="3535255"/>
                </a:lnTo>
                <a:lnTo>
                  <a:pt x="1352925" y="3547759"/>
                </a:lnTo>
                <a:lnTo>
                  <a:pt x="1398090" y="3559147"/>
                </a:lnTo>
                <a:lnTo>
                  <a:pt x="1443694" y="3569403"/>
                </a:lnTo>
                <a:lnTo>
                  <a:pt x="1460500" y="3572729"/>
                </a:lnTo>
                <a:lnTo>
                  <a:pt x="1460500" y="0"/>
                </a:lnTo>
                <a:close/>
              </a:path>
            </a:pathLst>
          </a:custGeom>
          <a:solidFill>
            <a:srgbClr val="F87C40"/>
          </a:solidFill>
        </p:spPr>
        <p:txBody>
          <a:bodyPr wrap="square" lIns="0" tIns="0" rIns="0" bIns="0" rtlCol="0"/>
          <a:lstStyle/>
          <a:p>
            <a:endParaRPr/>
          </a:p>
        </p:txBody>
      </p:sp>
      <p:sp>
        <p:nvSpPr>
          <p:cNvPr id="9" name="object 7">
            <a:extLst>
              <a:ext uri="{FF2B5EF4-FFF2-40B4-BE49-F238E27FC236}">
                <a16:creationId xmlns:a16="http://schemas.microsoft.com/office/drawing/2014/main" id="{CE9AE313-A514-BC1A-2070-7B6E8C94C230}"/>
              </a:ext>
            </a:extLst>
          </p:cNvPr>
          <p:cNvSpPr/>
          <p:nvPr userDrawn="1"/>
        </p:nvSpPr>
        <p:spPr>
          <a:xfrm>
            <a:off x="7830727" y="0"/>
            <a:ext cx="2210709" cy="1085387"/>
          </a:xfrm>
          <a:custGeom>
            <a:avLst/>
            <a:gdLst/>
            <a:ahLst/>
            <a:cxnLst/>
            <a:rect l="l" t="t" r="r" b="b"/>
            <a:pathLst>
              <a:path w="4011294" h="1892300">
                <a:moveTo>
                  <a:pt x="0" y="0"/>
                </a:moveTo>
                <a:lnTo>
                  <a:pt x="4019" y="78231"/>
                </a:lnTo>
                <a:lnTo>
                  <a:pt x="8017" y="124884"/>
                </a:lnTo>
                <a:lnTo>
                  <a:pt x="13128" y="171219"/>
                </a:lnTo>
                <a:lnTo>
                  <a:pt x="19339" y="217225"/>
                </a:lnTo>
                <a:lnTo>
                  <a:pt x="26637" y="262888"/>
                </a:lnTo>
                <a:lnTo>
                  <a:pt x="35009" y="308195"/>
                </a:lnTo>
                <a:lnTo>
                  <a:pt x="44440" y="353135"/>
                </a:lnTo>
                <a:lnTo>
                  <a:pt x="54920" y="397693"/>
                </a:lnTo>
                <a:lnTo>
                  <a:pt x="66433" y="441858"/>
                </a:lnTo>
                <a:lnTo>
                  <a:pt x="78967" y="485616"/>
                </a:lnTo>
                <a:lnTo>
                  <a:pt x="92510" y="528954"/>
                </a:lnTo>
                <a:lnTo>
                  <a:pt x="107047" y="571861"/>
                </a:lnTo>
                <a:lnTo>
                  <a:pt x="122566" y="614322"/>
                </a:lnTo>
                <a:lnTo>
                  <a:pt x="139053" y="656326"/>
                </a:lnTo>
                <a:lnTo>
                  <a:pt x="156496" y="697859"/>
                </a:lnTo>
                <a:lnTo>
                  <a:pt x="174882" y="738909"/>
                </a:lnTo>
                <a:lnTo>
                  <a:pt x="194196" y="779463"/>
                </a:lnTo>
                <a:lnTo>
                  <a:pt x="214426" y="819507"/>
                </a:lnTo>
                <a:lnTo>
                  <a:pt x="235560" y="859030"/>
                </a:lnTo>
                <a:lnTo>
                  <a:pt x="257583" y="898018"/>
                </a:lnTo>
                <a:lnTo>
                  <a:pt x="280483" y="936459"/>
                </a:lnTo>
                <a:lnTo>
                  <a:pt x="304246" y="974340"/>
                </a:lnTo>
                <a:lnTo>
                  <a:pt x="328860" y="1011648"/>
                </a:lnTo>
                <a:lnTo>
                  <a:pt x="354311" y="1048370"/>
                </a:lnTo>
                <a:lnTo>
                  <a:pt x="380586" y="1084494"/>
                </a:lnTo>
                <a:lnTo>
                  <a:pt x="407672" y="1120006"/>
                </a:lnTo>
                <a:lnTo>
                  <a:pt x="435556" y="1154894"/>
                </a:lnTo>
                <a:lnTo>
                  <a:pt x="464225" y="1189145"/>
                </a:lnTo>
                <a:lnTo>
                  <a:pt x="493665" y="1222747"/>
                </a:lnTo>
                <a:lnTo>
                  <a:pt x="523864" y="1255686"/>
                </a:lnTo>
                <a:lnTo>
                  <a:pt x="554809" y="1287949"/>
                </a:lnTo>
                <a:lnTo>
                  <a:pt x="586485" y="1319525"/>
                </a:lnTo>
                <a:lnTo>
                  <a:pt x="618881" y="1350399"/>
                </a:lnTo>
                <a:lnTo>
                  <a:pt x="651983" y="1380560"/>
                </a:lnTo>
                <a:lnTo>
                  <a:pt x="685777" y="1409995"/>
                </a:lnTo>
                <a:lnTo>
                  <a:pt x="720251" y="1438690"/>
                </a:lnTo>
                <a:lnTo>
                  <a:pt x="755392" y="1466633"/>
                </a:lnTo>
                <a:lnTo>
                  <a:pt x="791186" y="1493811"/>
                </a:lnTo>
                <a:lnTo>
                  <a:pt x="827621" y="1520211"/>
                </a:lnTo>
                <a:lnTo>
                  <a:pt x="864683" y="1545821"/>
                </a:lnTo>
                <a:lnTo>
                  <a:pt x="902359" y="1570628"/>
                </a:lnTo>
                <a:lnTo>
                  <a:pt x="940636" y="1594619"/>
                </a:lnTo>
                <a:lnTo>
                  <a:pt x="979500" y="1617780"/>
                </a:lnTo>
                <a:lnTo>
                  <a:pt x="1018940" y="1640100"/>
                </a:lnTo>
                <a:lnTo>
                  <a:pt x="1058941" y="1661566"/>
                </a:lnTo>
                <a:lnTo>
                  <a:pt x="1099490" y="1682164"/>
                </a:lnTo>
                <a:lnTo>
                  <a:pt x="1140575" y="1701883"/>
                </a:lnTo>
                <a:lnTo>
                  <a:pt x="1182182" y="1720708"/>
                </a:lnTo>
                <a:lnTo>
                  <a:pt x="1224298" y="1738628"/>
                </a:lnTo>
                <a:lnTo>
                  <a:pt x="1266910" y="1755629"/>
                </a:lnTo>
                <a:lnTo>
                  <a:pt x="1310005" y="1771699"/>
                </a:lnTo>
                <a:lnTo>
                  <a:pt x="1353569" y="1786825"/>
                </a:lnTo>
                <a:lnTo>
                  <a:pt x="1397590" y="1800994"/>
                </a:lnTo>
                <a:lnTo>
                  <a:pt x="1442054" y="1814194"/>
                </a:lnTo>
                <a:lnTo>
                  <a:pt x="1486949" y="1826411"/>
                </a:lnTo>
                <a:lnTo>
                  <a:pt x="1532261" y="1837633"/>
                </a:lnTo>
                <a:lnTo>
                  <a:pt x="1577553" y="1847752"/>
                </a:lnTo>
                <a:lnTo>
                  <a:pt x="1624083" y="1857040"/>
                </a:lnTo>
                <a:lnTo>
                  <a:pt x="1670567" y="1865199"/>
                </a:lnTo>
                <a:lnTo>
                  <a:pt x="1717416" y="1872312"/>
                </a:lnTo>
                <a:lnTo>
                  <a:pt x="1764617" y="1878366"/>
                </a:lnTo>
                <a:lnTo>
                  <a:pt x="1812156" y="1883348"/>
                </a:lnTo>
                <a:lnTo>
                  <a:pt x="1858747" y="1887142"/>
                </a:lnTo>
                <a:lnTo>
                  <a:pt x="1907236" y="1889989"/>
                </a:lnTo>
                <a:lnTo>
                  <a:pt x="1908197" y="1890045"/>
                </a:lnTo>
                <a:lnTo>
                  <a:pt x="1956138" y="1891715"/>
                </a:lnTo>
                <a:lnTo>
                  <a:pt x="2005433" y="1892300"/>
                </a:lnTo>
                <a:lnTo>
                  <a:pt x="2054194" y="1891734"/>
                </a:lnTo>
                <a:lnTo>
                  <a:pt x="2102670" y="1890045"/>
                </a:lnTo>
                <a:lnTo>
                  <a:pt x="2150846" y="1887245"/>
                </a:lnTo>
                <a:lnTo>
                  <a:pt x="2198710" y="1883348"/>
                </a:lnTo>
                <a:lnTo>
                  <a:pt x="2246249" y="1878366"/>
                </a:lnTo>
                <a:lnTo>
                  <a:pt x="2293450" y="1872312"/>
                </a:lnTo>
                <a:lnTo>
                  <a:pt x="2340299" y="1865199"/>
                </a:lnTo>
                <a:lnTo>
                  <a:pt x="2386784" y="1857040"/>
                </a:lnTo>
                <a:lnTo>
                  <a:pt x="2432890" y="1847847"/>
                </a:lnTo>
                <a:lnTo>
                  <a:pt x="2478378" y="1837684"/>
                </a:lnTo>
                <a:lnTo>
                  <a:pt x="2523918" y="1826411"/>
                </a:lnTo>
                <a:lnTo>
                  <a:pt x="2568813" y="1814194"/>
                </a:lnTo>
                <a:lnTo>
                  <a:pt x="2613277" y="1800994"/>
                </a:lnTo>
                <a:lnTo>
                  <a:pt x="2657298" y="1786825"/>
                </a:lnTo>
                <a:lnTo>
                  <a:pt x="2700862" y="1771699"/>
                </a:lnTo>
                <a:lnTo>
                  <a:pt x="2743957" y="1755629"/>
                </a:lnTo>
                <a:lnTo>
                  <a:pt x="2786569" y="1738628"/>
                </a:lnTo>
                <a:lnTo>
                  <a:pt x="2828685" y="1720708"/>
                </a:lnTo>
                <a:lnTo>
                  <a:pt x="2870292" y="1701883"/>
                </a:lnTo>
                <a:lnTo>
                  <a:pt x="2911377" y="1682164"/>
                </a:lnTo>
                <a:lnTo>
                  <a:pt x="2951926" y="1661566"/>
                </a:lnTo>
                <a:lnTo>
                  <a:pt x="2991927" y="1640100"/>
                </a:lnTo>
                <a:lnTo>
                  <a:pt x="3031366" y="1617780"/>
                </a:lnTo>
                <a:lnTo>
                  <a:pt x="3070231" y="1594619"/>
                </a:lnTo>
                <a:lnTo>
                  <a:pt x="3108508" y="1570628"/>
                </a:lnTo>
                <a:lnTo>
                  <a:pt x="3146184" y="1545821"/>
                </a:lnTo>
                <a:lnTo>
                  <a:pt x="3183246" y="1520211"/>
                </a:lnTo>
                <a:lnTo>
                  <a:pt x="3219680" y="1493811"/>
                </a:lnTo>
                <a:lnTo>
                  <a:pt x="3255475" y="1466633"/>
                </a:lnTo>
                <a:lnTo>
                  <a:pt x="3290616" y="1438690"/>
                </a:lnTo>
                <a:lnTo>
                  <a:pt x="3325090" y="1409995"/>
                </a:lnTo>
                <a:lnTo>
                  <a:pt x="3358884" y="1380560"/>
                </a:lnTo>
                <a:lnTo>
                  <a:pt x="3391986" y="1350399"/>
                </a:lnTo>
                <a:lnTo>
                  <a:pt x="3424382" y="1319525"/>
                </a:lnTo>
                <a:lnTo>
                  <a:pt x="3456058" y="1287949"/>
                </a:lnTo>
                <a:lnTo>
                  <a:pt x="3487002" y="1255686"/>
                </a:lnTo>
                <a:lnTo>
                  <a:pt x="3517201" y="1222747"/>
                </a:lnTo>
                <a:lnTo>
                  <a:pt x="3546642" y="1189145"/>
                </a:lnTo>
                <a:lnTo>
                  <a:pt x="3575311" y="1154894"/>
                </a:lnTo>
                <a:lnTo>
                  <a:pt x="3603195" y="1120006"/>
                </a:lnTo>
                <a:lnTo>
                  <a:pt x="3630281" y="1084494"/>
                </a:lnTo>
                <a:lnTo>
                  <a:pt x="3656556" y="1048370"/>
                </a:lnTo>
                <a:lnTo>
                  <a:pt x="3682007" y="1011648"/>
                </a:lnTo>
                <a:lnTo>
                  <a:pt x="3706621" y="974340"/>
                </a:lnTo>
                <a:lnTo>
                  <a:pt x="3730384" y="936459"/>
                </a:lnTo>
                <a:lnTo>
                  <a:pt x="3753284" y="898018"/>
                </a:lnTo>
                <a:lnTo>
                  <a:pt x="3775307" y="859030"/>
                </a:lnTo>
                <a:lnTo>
                  <a:pt x="3796440" y="819507"/>
                </a:lnTo>
                <a:lnTo>
                  <a:pt x="3816670" y="779463"/>
                </a:lnTo>
                <a:lnTo>
                  <a:pt x="3835985" y="738909"/>
                </a:lnTo>
                <a:lnTo>
                  <a:pt x="3854370" y="697859"/>
                </a:lnTo>
                <a:lnTo>
                  <a:pt x="3871813" y="656326"/>
                </a:lnTo>
                <a:lnTo>
                  <a:pt x="3888300" y="614322"/>
                </a:lnTo>
                <a:lnTo>
                  <a:pt x="3903819" y="571861"/>
                </a:lnTo>
                <a:lnTo>
                  <a:pt x="3918356" y="528954"/>
                </a:lnTo>
                <a:lnTo>
                  <a:pt x="3931899" y="485616"/>
                </a:lnTo>
                <a:lnTo>
                  <a:pt x="3944433" y="441858"/>
                </a:lnTo>
                <a:lnTo>
                  <a:pt x="3955947" y="397693"/>
                </a:lnTo>
                <a:lnTo>
                  <a:pt x="3966426" y="353135"/>
                </a:lnTo>
                <a:lnTo>
                  <a:pt x="3975858" y="308195"/>
                </a:lnTo>
                <a:lnTo>
                  <a:pt x="3984229" y="262888"/>
                </a:lnTo>
                <a:lnTo>
                  <a:pt x="3991527" y="217225"/>
                </a:lnTo>
                <a:lnTo>
                  <a:pt x="3997738" y="171219"/>
                </a:lnTo>
                <a:lnTo>
                  <a:pt x="4002849" y="124884"/>
                </a:lnTo>
                <a:lnTo>
                  <a:pt x="4006847" y="78231"/>
                </a:lnTo>
                <a:lnTo>
                  <a:pt x="4009720" y="31274"/>
                </a:lnTo>
                <a:lnTo>
                  <a:pt x="4010867" y="0"/>
                </a:lnTo>
                <a:lnTo>
                  <a:pt x="3629564" y="0"/>
                </a:lnTo>
                <a:lnTo>
                  <a:pt x="3628209" y="29791"/>
                </a:lnTo>
                <a:lnTo>
                  <a:pt x="3624707" y="75950"/>
                </a:lnTo>
                <a:lnTo>
                  <a:pt x="3619838" y="121756"/>
                </a:lnTo>
                <a:lnTo>
                  <a:pt x="3613620" y="167189"/>
                </a:lnTo>
                <a:lnTo>
                  <a:pt x="3606073" y="212229"/>
                </a:lnTo>
                <a:lnTo>
                  <a:pt x="3597216" y="256855"/>
                </a:lnTo>
                <a:lnTo>
                  <a:pt x="3587068" y="301046"/>
                </a:lnTo>
                <a:lnTo>
                  <a:pt x="3575647" y="344784"/>
                </a:lnTo>
                <a:lnTo>
                  <a:pt x="3562974" y="388045"/>
                </a:lnTo>
                <a:lnTo>
                  <a:pt x="3549066" y="430812"/>
                </a:lnTo>
                <a:lnTo>
                  <a:pt x="3533944" y="473062"/>
                </a:lnTo>
                <a:lnTo>
                  <a:pt x="3517626" y="514776"/>
                </a:lnTo>
                <a:lnTo>
                  <a:pt x="3500131" y="555932"/>
                </a:lnTo>
                <a:lnTo>
                  <a:pt x="3481479" y="596511"/>
                </a:lnTo>
                <a:lnTo>
                  <a:pt x="3461689" y="636493"/>
                </a:lnTo>
                <a:lnTo>
                  <a:pt x="3440779" y="675856"/>
                </a:lnTo>
                <a:lnTo>
                  <a:pt x="3418769" y="714580"/>
                </a:lnTo>
                <a:lnTo>
                  <a:pt x="3395678" y="752645"/>
                </a:lnTo>
                <a:lnTo>
                  <a:pt x="3371524" y="790030"/>
                </a:lnTo>
                <a:lnTo>
                  <a:pt x="3346328" y="826715"/>
                </a:lnTo>
                <a:lnTo>
                  <a:pt x="3320108" y="862679"/>
                </a:lnTo>
                <a:lnTo>
                  <a:pt x="3292883" y="897902"/>
                </a:lnTo>
                <a:lnTo>
                  <a:pt x="3264673" y="932363"/>
                </a:lnTo>
                <a:lnTo>
                  <a:pt x="3235496" y="966043"/>
                </a:lnTo>
                <a:lnTo>
                  <a:pt x="3205371" y="998920"/>
                </a:lnTo>
                <a:lnTo>
                  <a:pt x="3174318" y="1030974"/>
                </a:lnTo>
                <a:lnTo>
                  <a:pt x="3142356" y="1062184"/>
                </a:lnTo>
                <a:lnTo>
                  <a:pt x="3109503" y="1092531"/>
                </a:lnTo>
                <a:lnTo>
                  <a:pt x="3075780" y="1121993"/>
                </a:lnTo>
                <a:lnTo>
                  <a:pt x="3041204" y="1150551"/>
                </a:lnTo>
                <a:lnTo>
                  <a:pt x="3005796" y="1178183"/>
                </a:lnTo>
                <a:lnTo>
                  <a:pt x="2969574" y="1204870"/>
                </a:lnTo>
                <a:lnTo>
                  <a:pt x="2932557" y="1230590"/>
                </a:lnTo>
                <a:lnTo>
                  <a:pt x="2894764" y="1255324"/>
                </a:lnTo>
                <a:lnTo>
                  <a:pt x="2856215" y="1279051"/>
                </a:lnTo>
                <a:lnTo>
                  <a:pt x="2816928" y="1301750"/>
                </a:lnTo>
                <a:lnTo>
                  <a:pt x="2776923" y="1323401"/>
                </a:lnTo>
                <a:lnTo>
                  <a:pt x="2736219" y="1343983"/>
                </a:lnTo>
                <a:lnTo>
                  <a:pt x="2694835" y="1363477"/>
                </a:lnTo>
                <a:lnTo>
                  <a:pt x="2652789" y="1381861"/>
                </a:lnTo>
                <a:lnTo>
                  <a:pt x="2610102" y="1399116"/>
                </a:lnTo>
                <a:lnTo>
                  <a:pt x="2566791" y="1415220"/>
                </a:lnTo>
                <a:lnTo>
                  <a:pt x="2522877" y="1430154"/>
                </a:lnTo>
                <a:lnTo>
                  <a:pt x="2478606" y="1443825"/>
                </a:lnTo>
                <a:lnTo>
                  <a:pt x="2433314" y="1456426"/>
                </a:lnTo>
                <a:lnTo>
                  <a:pt x="2387703" y="1467725"/>
                </a:lnTo>
                <a:lnTo>
                  <a:pt x="2341565" y="1477770"/>
                </a:lnTo>
                <a:lnTo>
                  <a:pt x="2294918" y="1486543"/>
                </a:lnTo>
                <a:lnTo>
                  <a:pt x="2247783" y="1494022"/>
                </a:lnTo>
                <a:lnTo>
                  <a:pt x="2200177" y="1500188"/>
                </a:lnTo>
                <a:lnTo>
                  <a:pt x="2152120" y="1505018"/>
                </a:lnTo>
                <a:lnTo>
                  <a:pt x="2103631" y="1508494"/>
                </a:lnTo>
                <a:lnTo>
                  <a:pt x="2054729" y="1510595"/>
                </a:lnTo>
                <a:lnTo>
                  <a:pt x="2005433" y="1511300"/>
                </a:lnTo>
                <a:lnTo>
                  <a:pt x="1956672" y="1510602"/>
                </a:lnTo>
                <a:lnTo>
                  <a:pt x="1956138" y="1510595"/>
                </a:lnTo>
                <a:lnTo>
                  <a:pt x="1908197" y="1508535"/>
                </a:lnTo>
                <a:lnTo>
                  <a:pt x="1907236" y="1508494"/>
                </a:lnTo>
                <a:lnTo>
                  <a:pt x="1860020" y="1505110"/>
                </a:lnTo>
                <a:lnTo>
                  <a:pt x="1810690" y="1500188"/>
                </a:lnTo>
                <a:lnTo>
                  <a:pt x="1763084" y="1494022"/>
                </a:lnTo>
                <a:lnTo>
                  <a:pt x="1715949" y="1486543"/>
                </a:lnTo>
                <a:lnTo>
                  <a:pt x="1669302" y="1477770"/>
                </a:lnTo>
                <a:lnTo>
                  <a:pt x="1623164" y="1467725"/>
                </a:lnTo>
                <a:lnTo>
                  <a:pt x="1577976" y="1456531"/>
                </a:lnTo>
                <a:lnTo>
                  <a:pt x="1532488" y="1443896"/>
                </a:lnTo>
                <a:lnTo>
                  <a:pt x="1487990" y="1430154"/>
                </a:lnTo>
                <a:lnTo>
                  <a:pt x="1444075" y="1415220"/>
                </a:lnTo>
                <a:lnTo>
                  <a:pt x="1400765" y="1399116"/>
                </a:lnTo>
                <a:lnTo>
                  <a:pt x="1358078" y="1381861"/>
                </a:lnTo>
                <a:lnTo>
                  <a:pt x="1316032" y="1363477"/>
                </a:lnTo>
                <a:lnTo>
                  <a:pt x="1274648" y="1343983"/>
                </a:lnTo>
                <a:lnTo>
                  <a:pt x="1233944" y="1323401"/>
                </a:lnTo>
                <a:lnTo>
                  <a:pt x="1193939" y="1301750"/>
                </a:lnTo>
                <a:lnTo>
                  <a:pt x="1154652" y="1279050"/>
                </a:lnTo>
                <a:lnTo>
                  <a:pt x="1116103" y="1255324"/>
                </a:lnTo>
                <a:lnTo>
                  <a:pt x="1078310" y="1230590"/>
                </a:lnTo>
                <a:lnTo>
                  <a:pt x="1041293" y="1204870"/>
                </a:lnTo>
                <a:lnTo>
                  <a:pt x="1005071" y="1178183"/>
                </a:lnTo>
                <a:lnTo>
                  <a:pt x="969662" y="1150551"/>
                </a:lnTo>
                <a:lnTo>
                  <a:pt x="935087" y="1121993"/>
                </a:lnTo>
                <a:lnTo>
                  <a:pt x="901363" y="1092531"/>
                </a:lnTo>
                <a:lnTo>
                  <a:pt x="868511" y="1062184"/>
                </a:lnTo>
                <a:lnTo>
                  <a:pt x="836548" y="1030974"/>
                </a:lnTo>
                <a:lnTo>
                  <a:pt x="805495" y="998920"/>
                </a:lnTo>
                <a:lnTo>
                  <a:pt x="775371" y="966043"/>
                </a:lnTo>
                <a:lnTo>
                  <a:pt x="746194" y="932363"/>
                </a:lnTo>
                <a:lnTo>
                  <a:pt x="717983" y="897902"/>
                </a:lnTo>
                <a:lnTo>
                  <a:pt x="690758" y="862679"/>
                </a:lnTo>
                <a:lnTo>
                  <a:pt x="664538" y="826714"/>
                </a:lnTo>
                <a:lnTo>
                  <a:pt x="639342" y="790030"/>
                </a:lnTo>
                <a:lnTo>
                  <a:pt x="615189" y="752645"/>
                </a:lnTo>
                <a:lnTo>
                  <a:pt x="592097" y="714580"/>
                </a:lnTo>
                <a:lnTo>
                  <a:pt x="570087" y="675856"/>
                </a:lnTo>
                <a:lnTo>
                  <a:pt x="549178" y="636493"/>
                </a:lnTo>
                <a:lnTo>
                  <a:pt x="529387" y="596511"/>
                </a:lnTo>
                <a:lnTo>
                  <a:pt x="510735" y="555932"/>
                </a:lnTo>
                <a:lnTo>
                  <a:pt x="493240" y="514775"/>
                </a:lnTo>
                <a:lnTo>
                  <a:pt x="476922" y="473062"/>
                </a:lnTo>
                <a:lnTo>
                  <a:pt x="461800" y="430812"/>
                </a:lnTo>
                <a:lnTo>
                  <a:pt x="447893" y="388045"/>
                </a:lnTo>
                <a:lnTo>
                  <a:pt x="435219" y="344783"/>
                </a:lnTo>
                <a:lnTo>
                  <a:pt x="423799" y="301046"/>
                </a:lnTo>
                <a:lnTo>
                  <a:pt x="413650" y="256855"/>
                </a:lnTo>
                <a:lnTo>
                  <a:pt x="404793" y="212229"/>
                </a:lnTo>
                <a:lnTo>
                  <a:pt x="397246" y="167189"/>
                </a:lnTo>
                <a:lnTo>
                  <a:pt x="391028" y="121756"/>
                </a:lnTo>
                <a:lnTo>
                  <a:pt x="386159" y="75950"/>
                </a:lnTo>
                <a:lnTo>
                  <a:pt x="382657" y="29791"/>
                </a:lnTo>
                <a:lnTo>
                  <a:pt x="381302" y="0"/>
                </a:lnTo>
                <a:lnTo>
                  <a:pt x="0" y="0"/>
                </a:lnTo>
                <a:close/>
              </a:path>
            </a:pathLst>
          </a:custGeom>
          <a:solidFill>
            <a:srgbClr val="FECC5A"/>
          </a:solidFill>
        </p:spPr>
        <p:txBody>
          <a:bodyPr wrap="square" lIns="0" tIns="0" rIns="0" bIns="0" rtlCol="0"/>
          <a:lstStyle/>
          <a:p>
            <a:endParaRPr/>
          </a:p>
        </p:txBody>
      </p:sp>
      <p:pic>
        <p:nvPicPr>
          <p:cNvPr id="13" name="Picture 12" descr="A blue and white circle&#10;&#10;Description automatically generated">
            <a:extLst>
              <a:ext uri="{FF2B5EF4-FFF2-40B4-BE49-F238E27FC236}">
                <a16:creationId xmlns:a16="http://schemas.microsoft.com/office/drawing/2014/main" id="{01F464B6-9DF2-31FE-D558-086449DFC03E}"/>
              </a:ext>
            </a:extLst>
          </p:cNvPr>
          <p:cNvPicPr>
            <a:picLocks noChangeAspect="1"/>
          </p:cNvPicPr>
          <p:nvPr userDrawn="1"/>
        </p:nvPicPr>
        <p:blipFill>
          <a:blip r:embed="rId3">
            <a:extLst>
              <a:ext uri="{28A0092B-C50C-407E-A947-70E740481C1C}">
                <a14:useLocalDpi xmlns:a14="http://schemas.microsoft.com/office/drawing/2010/main" val="0"/>
              </a:ext>
            </a:extLst>
          </a:blip>
          <a:srcRect r="28058" b="10348"/>
          <a:stretch/>
        </p:blipFill>
        <p:spPr>
          <a:xfrm>
            <a:off x="1" y="0"/>
            <a:ext cx="6870674" cy="6088566"/>
          </a:xfrm>
          <a:prstGeom prst="rect">
            <a:avLst/>
          </a:prstGeom>
        </p:spPr>
      </p:pic>
    </p:spTree>
    <p:extLst>
      <p:ext uri="{BB962C8B-B14F-4D97-AF65-F5344CB8AC3E}">
        <p14:creationId xmlns:p14="http://schemas.microsoft.com/office/powerpoint/2010/main" val="325876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1/23/2025</a:t>
            </a:fld>
            <a:endParaRPr lang="en-US"/>
          </a:p>
        </p:txBody>
      </p:sp>
      <p:pic>
        <p:nvPicPr>
          <p:cNvPr id="6" name="Picture 5" descr="A blue rectangular sign with white text&#10;&#10;Description automatically generated">
            <a:extLst>
              <a:ext uri="{FF2B5EF4-FFF2-40B4-BE49-F238E27FC236}">
                <a16:creationId xmlns:a16="http://schemas.microsoft.com/office/drawing/2014/main" id="{F4C2293C-CFE0-7C90-F229-15D13B0BB2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18" t="13256" r="13491" b="24574"/>
          <a:stretch/>
        </p:blipFill>
        <p:spPr>
          <a:xfrm>
            <a:off x="9186473" y="273912"/>
            <a:ext cx="2599472" cy="1231011"/>
          </a:xfrm>
          <a:prstGeom prst="rect">
            <a:avLst/>
          </a:prstGeom>
        </p:spPr>
      </p:pic>
      <p:sp>
        <p:nvSpPr>
          <p:cNvPr id="8" name="object 6">
            <a:extLst>
              <a:ext uri="{FF2B5EF4-FFF2-40B4-BE49-F238E27FC236}">
                <a16:creationId xmlns:a16="http://schemas.microsoft.com/office/drawing/2014/main" id="{AFFC03F8-3F89-8CB9-7FD1-9ACB928F095E}"/>
              </a:ext>
            </a:extLst>
          </p:cNvPr>
          <p:cNvSpPr/>
          <p:nvPr userDrawn="1"/>
        </p:nvSpPr>
        <p:spPr>
          <a:xfrm>
            <a:off x="11556203" y="2694218"/>
            <a:ext cx="674812" cy="1457557"/>
          </a:xfrm>
          <a:custGeom>
            <a:avLst/>
            <a:gdLst/>
            <a:ahLst/>
            <a:cxnLst/>
            <a:rect l="l" t="t" r="r" b="b"/>
            <a:pathLst>
              <a:path w="1460500" h="3573145">
                <a:moveTo>
                  <a:pt x="1460500" y="0"/>
                </a:moveTo>
                <a:lnTo>
                  <a:pt x="1398090" y="13581"/>
                </a:lnTo>
                <a:lnTo>
                  <a:pt x="1352925" y="24969"/>
                </a:lnTo>
                <a:lnTo>
                  <a:pt x="1308215" y="37473"/>
                </a:lnTo>
                <a:lnTo>
                  <a:pt x="1263975" y="51077"/>
                </a:lnTo>
                <a:lnTo>
                  <a:pt x="1220222" y="65766"/>
                </a:lnTo>
                <a:lnTo>
                  <a:pt x="1176970" y="81524"/>
                </a:lnTo>
                <a:lnTo>
                  <a:pt x="1134237" y="98336"/>
                </a:lnTo>
                <a:lnTo>
                  <a:pt x="1092038" y="116184"/>
                </a:lnTo>
                <a:lnTo>
                  <a:pt x="1050387" y="135054"/>
                </a:lnTo>
                <a:lnTo>
                  <a:pt x="1009302" y="154931"/>
                </a:lnTo>
                <a:lnTo>
                  <a:pt x="968798" y="175797"/>
                </a:lnTo>
                <a:lnTo>
                  <a:pt x="928890" y="197638"/>
                </a:lnTo>
                <a:lnTo>
                  <a:pt x="889595" y="220437"/>
                </a:lnTo>
                <a:lnTo>
                  <a:pt x="850927" y="244180"/>
                </a:lnTo>
                <a:lnTo>
                  <a:pt x="812904" y="268850"/>
                </a:lnTo>
                <a:lnTo>
                  <a:pt x="775540" y="294431"/>
                </a:lnTo>
                <a:lnTo>
                  <a:pt x="738851" y="320908"/>
                </a:lnTo>
                <a:lnTo>
                  <a:pt x="702854" y="348264"/>
                </a:lnTo>
                <a:lnTo>
                  <a:pt x="667563" y="376486"/>
                </a:lnTo>
                <a:lnTo>
                  <a:pt x="632995" y="405555"/>
                </a:lnTo>
                <a:lnTo>
                  <a:pt x="599165" y="435457"/>
                </a:lnTo>
                <a:lnTo>
                  <a:pt x="566089" y="466177"/>
                </a:lnTo>
                <a:lnTo>
                  <a:pt x="533783" y="497697"/>
                </a:lnTo>
                <a:lnTo>
                  <a:pt x="502262" y="530004"/>
                </a:lnTo>
                <a:lnTo>
                  <a:pt x="471543" y="563079"/>
                </a:lnTo>
                <a:lnTo>
                  <a:pt x="441640" y="596909"/>
                </a:lnTo>
                <a:lnTo>
                  <a:pt x="412571" y="631478"/>
                </a:lnTo>
                <a:lnTo>
                  <a:pt x="384350" y="666768"/>
                </a:lnTo>
                <a:lnTo>
                  <a:pt x="356993" y="702766"/>
                </a:lnTo>
                <a:lnTo>
                  <a:pt x="330516" y="739455"/>
                </a:lnTo>
                <a:lnTo>
                  <a:pt x="304935" y="776819"/>
                </a:lnTo>
                <a:lnTo>
                  <a:pt x="280265" y="814842"/>
                </a:lnTo>
                <a:lnTo>
                  <a:pt x="256523" y="853509"/>
                </a:lnTo>
                <a:lnTo>
                  <a:pt x="233723" y="892805"/>
                </a:lnTo>
                <a:lnTo>
                  <a:pt x="211882" y="932713"/>
                </a:lnTo>
                <a:lnTo>
                  <a:pt x="191016" y="973217"/>
                </a:lnTo>
                <a:lnTo>
                  <a:pt x="171140" y="1014302"/>
                </a:lnTo>
                <a:lnTo>
                  <a:pt x="152270" y="1055952"/>
                </a:lnTo>
                <a:lnTo>
                  <a:pt x="134421" y="1098152"/>
                </a:lnTo>
                <a:lnTo>
                  <a:pt x="117610" y="1140885"/>
                </a:lnTo>
                <a:lnTo>
                  <a:pt x="101852" y="1184136"/>
                </a:lnTo>
                <a:lnTo>
                  <a:pt x="87163" y="1227890"/>
                </a:lnTo>
                <a:lnTo>
                  <a:pt x="73558" y="1272129"/>
                </a:lnTo>
                <a:lnTo>
                  <a:pt x="61054" y="1316840"/>
                </a:lnTo>
                <a:lnTo>
                  <a:pt x="49667" y="1362005"/>
                </a:lnTo>
                <a:lnTo>
                  <a:pt x="39411" y="1407609"/>
                </a:lnTo>
                <a:lnTo>
                  <a:pt x="30302" y="1453637"/>
                </a:lnTo>
                <a:lnTo>
                  <a:pt x="22357" y="1500072"/>
                </a:lnTo>
                <a:lnTo>
                  <a:pt x="15591" y="1546900"/>
                </a:lnTo>
                <a:lnTo>
                  <a:pt x="10020" y="1594103"/>
                </a:lnTo>
                <a:lnTo>
                  <a:pt x="5660" y="1641667"/>
                </a:lnTo>
                <a:lnTo>
                  <a:pt x="2526" y="1689576"/>
                </a:lnTo>
                <a:lnTo>
                  <a:pt x="634" y="1737814"/>
                </a:lnTo>
                <a:lnTo>
                  <a:pt x="0" y="1786364"/>
                </a:lnTo>
                <a:lnTo>
                  <a:pt x="634" y="1834915"/>
                </a:lnTo>
                <a:lnTo>
                  <a:pt x="2526" y="1883153"/>
                </a:lnTo>
                <a:lnTo>
                  <a:pt x="5660" y="1931061"/>
                </a:lnTo>
                <a:lnTo>
                  <a:pt x="10020" y="1978625"/>
                </a:lnTo>
                <a:lnTo>
                  <a:pt x="15591" y="2025829"/>
                </a:lnTo>
                <a:lnTo>
                  <a:pt x="22357" y="2072656"/>
                </a:lnTo>
                <a:lnTo>
                  <a:pt x="30302" y="2119092"/>
                </a:lnTo>
                <a:lnTo>
                  <a:pt x="39411" y="2165119"/>
                </a:lnTo>
                <a:lnTo>
                  <a:pt x="49667" y="2210724"/>
                </a:lnTo>
                <a:lnTo>
                  <a:pt x="61054" y="2255889"/>
                </a:lnTo>
                <a:lnTo>
                  <a:pt x="73558" y="2300599"/>
                </a:lnTo>
                <a:lnTo>
                  <a:pt x="87163" y="2344839"/>
                </a:lnTo>
                <a:lnTo>
                  <a:pt x="101852" y="2388592"/>
                </a:lnTo>
                <a:lnTo>
                  <a:pt x="117610" y="2431843"/>
                </a:lnTo>
                <a:lnTo>
                  <a:pt x="134421" y="2474577"/>
                </a:lnTo>
                <a:lnTo>
                  <a:pt x="152270" y="2516776"/>
                </a:lnTo>
                <a:lnTo>
                  <a:pt x="171140" y="2558427"/>
                </a:lnTo>
                <a:lnTo>
                  <a:pt x="191016" y="2599512"/>
                </a:lnTo>
                <a:lnTo>
                  <a:pt x="211882" y="2640016"/>
                </a:lnTo>
                <a:lnTo>
                  <a:pt x="233723" y="2679924"/>
                </a:lnTo>
                <a:lnTo>
                  <a:pt x="256523" y="2719219"/>
                </a:lnTo>
                <a:lnTo>
                  <a:pt x="280265" y="2757886"/>
                </a:lnTo>
                <a:lnTo>
                  <a:pt x="304935" y="2795910"/>
                </a:lnTo>
                <a:lnTo>
                  <a:pt x="330516" y="2833274"/>
                </a:lnTo>
                <a:lnTo>
                  <a:pt x="356993" y="2869962"/>
                </a:lnTo>
                <a:lnTo>
                  <a:pt x="384350" y="2905960"/>
                </a:lnTo>
                <a:lnTo>
                  <a:pt x="412571" y="2941251"/>
                </a:lnTo>
                <a:lnTo>
                  <a:pt x="441640" y="2975819"/>
                </a:lnTo>
                <a:lnTo>
                  <a:pt x="471543" y="3009649"/>
                </a:lnTo>
                <a:lnTo>
                  <a:pt x="502262" y="3042725"/>
                </a:lnTo>
                <a:lnTo>
                  <a:pt x="533783" y="3075031"/>
                </a:lnTo>
                <a:lnTo>
                  <a:pt x="566089" y="3106552"/>
                </a:lnTo>
                <a:lnTo>
                  <a:pt x="599165" y="3137271"/>
                </a:lnTo>
                <a:lnTo>
                  <a:pt x="632995" y="3167173"/>
                </a:lnTo>
                <a:lnTo>
                  <a:pt x="667563" y="3196243"/>
                </a:lnTo>
                <a:lnTo>
                  <a:pt x="702854" y="3224464"/>
                </a:lnTo>
                <a:lnTo>
                  <a:pt x="738851" y="3251821"/>
                </a:lnTo>
                <a:lnTo>
                  <a:pt x="775540" y="3278298"/>
                </a:lnTo>
                <a:lnTo>
                  <a:pt x="812904" y="3303879"/>
                </a:lnTo>
                <a:lnTo>
                  <a:pt x="850927" y="3328548"/>
                </a:lnTo>
                <a:lnTo>
                  <a:pt x="889595" y="3352291"/>
                </a:lnTo>
                <a:lnTo>
                  <a:pt x="928890" y="3375090"/>
                </a:lnTo>
                <a:lnTo>
                  <a:pt x="968798" y="3396931"/>
                </a:lnTo>
                <a:lnTo>
                  <a:pt x="1009302" y="3417798"/>
                </a:lnTo>
                <a:lnTo>
                  <a:pt x="1050387" y="3437674"/>
                </a:lnTo>
                <a:lnTo>
                  <a:pt x="1092038" y="3456544"/>
                </a:lnTo>
                <a:lnTo>
                  <a:pt x="1134237" y="3474393"/>
                </a:lnTo>
                <a:lnTo>
                  <a:pt x="1176970" y="3491204"/>
                </a:lnTo>
                <a:lnTo>
                  <a:pt x="1220222" y="3506962"/>
                </a:lnTo>
                <a:lnTo>
                  <a:pt x="1263975" y="3521651"/>
                </a:lnTo>
                <a:lnTo>
                  <a:pt x="1308215" y="3535255"/>
                </a:lnTo>
                <a:lnTo>
                  <a:pt x="1352925" y="3547759"/>
                </a:lnTo>
                <a:lnTo>
                  <a:pt x="1398090" y="3559147"/>
                </a:lnTo>
                <a:lnTo>
                  <a:pt x="1443694" y="3569403"/>
                </a:lnTo>
                <a:lnTo>
                  <a:pt x="1460500" y="3572729"/>
                </a:lnTo>
                <a:lnTo>
                  <a:pt x="1460500" y="0"/>
                </a:lnTo>
                <a:close/>
              </a:path>
            </a:pathLst>
          </a:custGeom>
          <a:solidFill>
            <a:srgbClr val="F87C40"/>
          </a:solidFill>
        </p:spPr>
        <p:txBody>
          <a:bodyPr wrap="square" lIns="0" tIns="0" rIns="0" bIns="0" rtlCol="0"/>
          <a:lstStyle/>
          <a:p>
            <a:endParaRPr/>
          </a:p>
        </p:txBody>
      </p:sp>
      <p:sp>
        <p:nvSpPr>
          <p:cNvPr id="11" name="object 7">
            <a:extLst>
              <a:ext uri="{FF2B5EF4-FFF2-40B4-BE49-F238E27FC236}">
                <a16:creationId xmlns:a16="http://schemas.microsoft.com/office/drawing/2014/main" id="{44507ECD-91B3-B92D-A46A-756A475B7AE0}"/>
              </a:ext>
            </a:extLst>
          </p:cNvPr>
          <p:cNvSpPr/>
          <p:nvPr userDrawn="1"/>
        </p:nvSpPr>
        <p:spPr>
          <a:xfrm>
            <a:off x="1645518" y="-2"/>
            <a:ext cx="1684980" cy="827271"/>
          </a:xfrm>
          <a:custGeom>
            <a:avLst/>
            <a:gdLst/>
            <a:ahLst/>
            <a:cxnLst/>
            <a:rect l="l" t="t" r="r" b="b"/>
            <a:pathLst>
              <a:path w="4011294" h="1892300">
                <a:moveTo>
                  <a:pt x="0" y="0"/>
                </a:moveTo>
                <a:lnTo>
                  <a:pt x="4019" y="78231"/>
                </a:lnTo>
                <a:lnTo>
                  <a:pt x="8017" y="124884"/>
                </a:lnTo>
                <a:lnTo>
                  <a:pt x="13128" y="171219"/>
                </a:lnTo>
                <a:lnTo>
                  <a:pt x="19339" y="217225"/>
                </a:lnTo>
                <a:lnTo>
                  <a:pt x="26637" y="262888"/>
                </a:lnTo>
                <a:lnTo>
                  <a:pt x="35009" y="308195"/>
                </a:lnTo>
                <a:lnTo>
                  <a:pt x="44440" y="353135"/>
                </a:lnTo>
                <a:lnTo>
                  <a:pt x="54920" y="397693"/>
                </a:lnTo>
                <a:lnTo>
                  <a:pt x="66433" y="441858"/>
                </a:lnTo>
                <a:lnTo>
                  <a:pt x="78967" y="485616"/>
                </a:lnTo>
                <a:lnTo>
                  <a:pt x="92510" y="528954"/>
                </a:lnTo>
                <a:lnTo>
                  <a:pt x="107047" y="571861"/>
                </a:lnTo>
                <a:lnTo>
                  <a:pt x="122566" y="614322"/>
                </a:lnTo>
                <a:lnTo>
                  <a:pt x="139053" y="656326"/>
                </a:lnTo>
                <a:lnTo>
                  <a:pt x="156496" y="697859"/>
                </a:lnTo>
                <a:lnTo>
                  <a:pt x="174882" y="738909"/>
                </a:lnTo>
                <a:lnTo>
                  <a:pt x="194196" y="779463"/>
                </a:lnTo>
                <a:lnTo>
                  <a:pt x="214426" y="819507"/>
                </a:lnTo>
                <a:lnTo>
                  <a:pt x="235560" y="859030"/>
                </a:lnTo>
                <a:lnTo>
                  <a:pt x="257583" y="898018"/>
                </a:lnTo>
                <a:lnTo>
                  <a:pt x="280483" y="936459"/>
                </a:lnTo>
                <a:lnTo>
                  <a:pt x="304246" y="974340"/>
                </a:lnTo>
                <a:lnTo>
                  <a:pt x="328860" y="1011648"/>
                </a:lnTo>
                <a:lnTo>
                  <a:pt x="354311" y="1048370"/>
                </a:lnTo>
                <a:lnTo>
                  <a:pt x="380586" y="1084494"/>
                </a:lnTo>
                <a:lnTo>
                  <a:pt x="407672" y="1120006"/>
                </a:lnTo>
                <a:lnTo>
                  <a:pt x="435556" y="1154894"/>
                </a:lnTo>
                <a:lnTo>
                  <a:pt x="464225" y="1189145"/>
                </a:lnTo>
                <a:lnTo>
                  <a:pt x="493665" y="1222747"/>
                </a:lnTo>
                <a:lnTo>
                  <a:pt x="523864" y="1255686"/>
                </a:lnTo>
                <a:lnTo>
                  <a:pt x="554809" y="1287949"/>
                </a:lnTo>
                <a:lnTo>
                  <a:pt x="586485" y="1319525"/>
                </a:lnTo>
                <a:lnTo>
                  <a:pt x="618881" y="1350399"/>
                </a:lnTo>
                <a:lnTo>
                  <a:pt x="651983" y="1380560"/>
                </a:lnTo>
                <a:lnTo>
                  <a:pt x="685777" y="1409995"/>
                </a:lnTo>
                <a:lnTo>
                  <a:pt x="720251" y="1438690"/>
                </a:lnTo>
                <a:lnTo>
                  <a:pt x="755392" y="1466633"/>
                </a:lnTo>
                <a:lnTo>
                  <a:pt x="791186" y="1493811"/>
                </a:lnTo>
                <a:lnTo>
                  <a:pt x="827621" y="1520211"/>
                </a:lnTo>
                <a:lnTo>
                  <a:pt x="864683" y="1545821"/>
                </a:lnTo>
                <a:lnTo>
                  <a:pt x="902359" y="1570628"/>
                </a:lnTo>
                <a:lnTo>
                  <a:pt x="940636" y="1594619"/>
                </a:lnTo>
                <a:lnTo>
                  <a:pt x="979500" y="1617780"/>
                </a:lnTo>
                <a:lnTo>
                  <a:pt x="1018940" y="1640100"/>
                </a:lnTo>
                <a:lnTo>
                  <a:pt x="1058941" y="1661566"/>
                </a:lnTo>
                <a:lnTo>
                  <a:pt x="1099490" y="1682164"/>
                </a:lnTo>
                <a:lnTo>
                  <a:pt x="1140575" y="1701883"/>
                </a:lnTo>
                <a:lnTo>
                  <a:pt x="1182182" y="1720708"/>
                </a:lnTo>
                <a:lnTo>
                  <a:pt x="1224298" y="1738628"/>
                </a:lnTo>
                <a:lnTo>
                  <a:pt x="1266910" y="1755629"/>
                </a:lnTo>
                <a:lnTo>
                  <a:pt x="1310005" y="1771699"/>
                </a:lnTo>
                <a:lnTo>
                  <a:pt x="1353569" y="1786825"/>
                </a:lnTo>
                <a:lnTo>
                  <a:pt x="1397590" y="1800994"/>
                </a:lnTo>
                <a:lnTo>
                  <a:pt x="1442054" y="1814194"/>
                </a:lnTo>
                <a:lnTo>
                  <a:pt x="1486949" y="1826411"/>
                </a:lnTo>
                <a:lnTo>
                  <a:pt x="1532261" y="1837633"/>
                </a:lnTo>
                <a:lnTo>
                  <a:pt x="1577553" y="1847752"/>
                </a:lnTo>
                <a:lnTo>
                  <a:pt x="1624083" y="1857040"/>
                </a:lnTo>
                <a:lnTo>
                  <a:pt x="1670567" y="1865199"/>
                </a:lnTo>
                <a:lnTo>
                  <a:pt x="1717416" y="1872312"/>
                </a:lnTo>
                <a:lnTo>
                  <a:pt x="1764617" y="1878366"/>
                </a:lnTo>
                <a:lnTo>
                  <a:pt x="1812156" y="1883348"/>
                </a:lnTo>
                <a:lnTo>
                  <a:pt x="1858747" y="1887142"/>
                </a:lnTo>
                <a:lnTo>
                  <a:pt x="1907236" y="1889989"/>
                </a:lnTo>
                <a:lnTo>
                  <a:pt x="1908197" y="1890045"/>
                </a:lnTo>
                <a:lnTo>
                  <a:pt x="1956138" y="1891715"/>
                </a:lnTo>
                <a:lnTo>
                  <a:pt x="2005433" y="1892300"/>
                </a:lnTo>
                <a:lnTo>
                  <a:pt x="2054194" y="1891734"/>
                </a:lnTo>
                <a:lnTo>
                  <a:pt x="2102670" y="1890045"/>
                </a:lnTo>
                <a:lnTo>
                  <a:pt x="2150846" y="1887245"/>
                </a:lnTo>
                <a:lnTo>
                  <a:pt x="2198710" y="1883348"/>
                </a:lnTo>
                <a:lnTo>
                  <a:pt x="2246249" y="1878366"/>
                </a:lnTo>
                <a:lnTo>
                  <a:pt x="2293450" y="1872312"/>
                </a:lnTo>
                <a:lnTo>
                  <a:pt x="2340299" y="1865199"/>
                </a:lnTo>
                <a:lnTo>
                  <a:pt x="2386784" y="1857040"/>
                </a:lnTo>
                <a:lnTo>
                  <a:pt x="2432890" y="1847847"/>
                </a:lnTo>
                <a:lnTo>
                  <a:pt x="2478378" y="1837684"/>
                </a:lnTo>
                <a:lnTo>
                  <a:pt x="2523918" y="1826411"/>
                </a:lnTo>
                <a:lnTo>
                  <a:pt x="2568813" y="1814194"/>
                </a:lnTo>
                <a:lnTo>
                  <a:pt x="2613277" y="1800994"/>
                </a:lnTo>
                <a:lnTo>
                  <a:pt x="2657298" y="1786825"/>
                </a:lnTo>
                <a:lnTo>
                  <a:pt x="2700862" y="1771699"/>
                </a:lnTo>
                <a:lnTo>
                  <a:pt x="2743957" y="1755629"/>
                </a:lnTo>
                <a:lnTo>
                  <a:pt x="2786569" y="1738628"/>
                </a:lnTo>
                <a:lnTo>
                  <a:pt x="2828685" y="1720708"/>
                </a:lnTo>
                <a:lnTo>
                  <a:pt x="2870292" y="1701883"/>
                </a:lnTo>
                <a:lnTo>
                  <a:pt x="2911377" y="1682164"/>
                </a:lnTo>
                <a:lnTo>
                  <a:pt x="2951926" y="1661566"/>
                </a:lnTo>
                <a:lnTo>
                  <a:pt x="2991927" y="1640100"/>
                </a:lnTo>
                <a:lnTo>
                  <a:pt x="3031366" y="1617780"/>
                </a:lnTo>
                <a:lnTo>
                  <a:pt x="3070231" y="1594619"/>
                </a:lnTo>
                <a:lnTo>
                  <a:pt x="3108508" y="1570628"/>
                </a:lnTo>
                <a:lnTo>
                  <a:pt x="3146184" y="1545821"/>
                </a:lnTo>
                <a:lnTo>
                  <a:pt x="3183246" y="1520211"/>
                </a:lnTo>
                <a:lnTo>
                  <a:pt x="3219680" y="1493811"/>
                </a:lnTo>
                <a:lnTo>
                  <a:pt x="3255475" y="1466633"/>
                </a:lnTo>
                <a:lnTo>
                  <a:pt x="3290616" y="1438690"/>
                </a:lnTo>
                <a:lnTo>
                  <a:pt x="3325090" y="1409995"/>
                </a:lnTo>
                <a:lnTo>
                  <a:pt x="3358884" y="1380560"/>
                </a:lnTo>
                <a:lnTo>
                  <a:pt x="3391986" y="1350399"/>
                </a:lnTo>
                <a:lnTo>
                  <a:pt x="3424382" y="1319525"/>
                </a:lnTo>
                <a:lnTo>
                  <a:pt x="3456058" y="1287949"/>
                </a:lnTo>
                <a:lnTo>
                  <a:pt x="3487002" y="1255686"/>
                </a:lnTo>
                <a:lnTo>
                  <a:pt x="3517201" y="1222747"/>
                </a:lnTo>
                <a:lnTo>
                  <a:pt x="3546642" y="1189145"/>
                </a:lnTo>
                <a:lnTo>
                  <a:pt x="3575311" y="1154894"/>
                </a:lnTo>
                <a:lnTo>
                  <a:pt x="3603195" y="1120006"/>
                </a:lnTo>
                <a:lnTo>
                  <a:pt x="3630281" y="1084494"/>
                </a:lnTo>
                <a:lnTo>
                  <a:pt x="3656556" y="1048370"/>
                </a:lnTo>
                <a:lnTo>
                  <a:pt x="3682007" y="1011648"/>
                </a:lnTo>
                <a:lnTo>
                  <a:pt x="3706621" y="974340"/>
                </a:lnTo>
                <a:lnTo>
                  <a:pt x="3730384" y="936459"/>
                </a:lnTo>
                <a:lnTo>
                  <a:pt x="3753284" y="898018"/>
                </a:lnTo>
                <a:lnTo>
                  <a:pt x="3775307" y="859030"/>
                </a:lnTo>
                <a:lnTo>
                  <a:pt x="3796440" y="819507"/>
                </a:lnTo>
                <a:lnTo>
                  <a:pt x="3816670" y="779463"/>
                </a:lnTo>
                <a:lnTo>
                  <a:pt x="3835985" y="738909"/>
                </a:lnTo>
                <a:lnTo>
                  <a:pt x="3854370" y="697859"/>
                </a:lnTo>
                <a:lnTo>
                  <a:pt x="3871813" y="656326"/>
                </a:lnTo>
                <a:lnTo>
                  <a:pt x="3888300" y="614322"/>
                </a:lnTo>
                <a:lnTo>
                  <a:pt x="3903819" y="571861"/>
                </a:lnTo>
                <a:lnTo>
                  <a:pt x="3918356" y="528954"/>
                </a:lnTo>
                <a:lnTo>
                  <a:pt x="3931899" y="485616"/>
                </a:lnTo>
                <a:lnTo>
                  <a:pt x="3944433" y="441858"/>
                </a:lnTo>
                <a:lnTo>
                  <a:pt x="3955947" y="397693"/>
                </a:lnTo>
                <a:lnTo>
                  <a:pt x="3966426" y="353135"/>
                </a:lnTo>
                <a:lnTo>
                  <a:pt x="3975858" y="308195"/>
                </a:lnTo>
                <a:lnTo>
                  <a:pt x="3984229" y="262888"/>
                </a:lnTo>
                <a:lnTo>
                  <a:pt x="3991527" y="217225"/>
                </a:lnTo>
                <a:lnTo>
                  <a:pt x="3997738" y="171219"/>
                </a:lnTo>
                <a:lnTo>
                  <a:pt x="4002849" y="124884"/>
                </a:lnTo>
                <a:lnTo>
                  <a:pt x="4006847" y="78231"/>
                </a:lnTo>
                <a:lnTo>
                  <a:pt x="4009720" y="31274"/>
                </a:lnTo>
                <a:lnTo>
                  <a:pt x="4010867" y="0"/>
                </a:lnTo>
                <a:lnTo>
                  <a:pt x="3629564" y="0"/>
                </a:lnTo>
                <a:lnTo>
                  <a:pt x="3628209" y="29791"/>
                </a:lnTo>
                <a:lnTo>
                  <a:pt x="3624707" y="75950"/>
                </a:lnTo>
                <a:lnTo>
                  <a:pt x="3619838" y="121756"/>
                </a:lnTo>
                <a:lnTo>
                  <a:pt x="3613620" y="167189"/>
                </a:lnTo>
                <a:lnTo>
                  <a:pt x="3606073" y="212229"/>
                </a:lnTo>
                <a:lnTo>
                  <a:pt x="3597216" y="256855"/>
                </a:lnTo>
                <a:lnTo>
                  <a:pt x="3587068" y="301046"/>
                </a:lnTo>
                <a:lnTo>
                  <a:pt x="3575647" y="344784"/>
                </a:lnTo>
                <a:lnTo>
                  <a:pt x="3562974" y="388045"/>
                </a:lnTo>
                <a:lnTo>
                  <a:pt x="3549066" y="430812"/>
                </a:lnTo>
                <a:lnTo>
                  <a:pt x="3533944" y="473062"/>
                </a:lnTo>
                <a:lnTo>
                  <a:pt x="3517626" y="514776"/>
                </a:lnTo>
                <a:lnTo>
                  <a:pt x="3500131" y="555932"/>
                </a:lnTo>
                <a:lnTo>
                  <a:pt x="3481479" y="596511"/>
                </a:lnTo>
                <a:lnTo>
                  <a:pt x="3461689" y="636493"/>
                </a:lnTo>
                <a:lnTo>
                  <a:pt x="3440779" y="675856"/>
                </a:lnTo>
                <a:lnTo>
                  <a:pt x="3418769" y="714580"/>
                </a:lnTo>
                <a:lnTo>
                  <a:pt x="3395678" y="752645"/>
                </a:lnTo>
                <a:lnTo>
                  <a:pt x="3371524" y="790030"/>
                </a:lnTo>
                <a:lnTo>
                  <a:pt x="3346328" y="826715"/>
                </a:lnTo>
                <a:lnTo>
                  <a:pt x="3320108" y="862679"/>
                </a:lnTo>
                <a:lnTo>
                  <a:pt x="3292883" y="897902"/>
                </a:lnTo>
                <a:lnTo>
                  <a:pt x="3264673" y="932363"/>
                </a:lnTo>
                <a:lnTo>
                  <a:pt x="3235496" y="966043"/>
                </a:lnTo>
                <a:lnTo>
                  <a:pt x="3205371" y="998920"/>
                </a:lnTo>
                <a:lnTo>
                  <a:pt x="3174318" y="1030974"/>
                </a:lnTo>
                <a:lnTo>
                  <a:pt x="3142356" y="1062184"/>
                </a:lnTo>
                <a:lnTo>
                  <a:pt x="3109503" y="1092531"/>
                </a:lnTo>
                <a:lnTo>
                  <a:pt x="3075780" y="1121993"/>
                </a:lnTo>
                <a:lnTo>
                  <a:pt x="3041204" y="1150551"/>
                </a:lnTo>
                <a:lnTo>
                  <a:pt x="3005796" y="1178183"/>
                </a:lnTo>
                <a:lnTo>
                  <a:pt x="2969574" y="1204870"/>
                </a:lnTo>
                <a:lnTo>
                  <a:pt x="2932557" y="1230590"/>
                </a:lnTo>
                <a:lnTo>
                  <a:pt x="2894764" y="1255324"/>
                </a:lnTo>
                <a:lnTo>
                  <a:pt x="2856215" y="1279051"/>
                </a:lnTo>
                <a:lnTo>
                  <a:pt x="2816928" y="1301750"/>
                </a:lnTo>
                <a:lnTo>
                  <a:pt x="2776923" y="1323401"/>
                </a:lnTo>
                <a:lnTo>
                  <a:pt x="2736219" y="1343983"/>
                </a:lnTo>
                <a:lnTo>
                  <a:pt x="2694835" y="1363477"/>
                </a:lnTo>
                <a:lnTo>
                  <a:pt x="2652789" y="1381861"/>
                </a:lnTo>
                <a:lnTo>
                  <a:pt x="2610102" y="1399116"/>
                </a:lnTo>
                <a:lnTo>
                  <a:pt x="2566791" y="1415220"/>
                </a:lnTo>
                <a:lnTo>
                  <a:pt x="2522877" y="1430154"/>
                </a:lnTo>
                <a:lnTo>
                  <a:pt x="2478606" y="1443825"/>
                </a:lnTo>
                <a:lnTo>
                  <a:pt x="2433314" y="1456426"/>
                </a:lnTo>
                <a:lnTo>
                  <a:pt x="2387703" y="1467725"/>
                </a:lnTo>
                <a:lnTo>
                  <a:pt x="2341565" y="1477770"/>
                </a:lnTo>
                <a:lnTo>
                  <a:pt x="2294918" y="1486543"/>
                </a:lnTo>
                <a:lnTo>
                  <a:pt x="2247783" y="1494022"/>
                </a:lnTo>
                <a:lnTo>
                  <a:pt x="2200177" y="1500188"/>
                </a:lnTo>
                <a:lnTo>
                  <a:pt x="2152120" y="1505018"/>
                </a:lnTo>
                <a:lnTo>
                  <a:pt x="2103631" y="1508494"/>
                </a:lnTo>
                <a:lnTo>
                  <a:pt x="2054729" y="1510595"/>
                </a:lnTo>
                <a:lnTo>
                  <a:pt x="2005433" y="1511300"/>
                </a:lnTo>
                <a:lnTo>
                  <a:pt x="1956672" y="1510602"/>
                </a:lnTo>
                <a:lnTo>
                  <a:pt x="1956138" y="1510595"/>
                </a:lnTo>
                <a:lnTo>
                  <a:pt x="1908197" y="1508535"/>
                </a:lnTo>
                <a:lnTo>
                  <a:pt x="1907236" y="1508494"/>
                </a:lnTo>
                <a:lnTo>
                  <a:pt x="1860020" y="1505110"/>
                </a:lnTo>
                <a:lnTo>
                  <a:pt x="1810690" y="1500188"/>
                </a:lnTo>
                <a:lnTo>
                  <a:pt x="1763084" y="1494022"/>
                </a:lnTo>
                <a:lnTo>
                  <a:pt x="1715949" y="1486543"/>
                </a:lnTo>
                <a:lnTo>
                  <a:pt x="1669302" y="1477770"/>
                </a:lnTo>
                <a:lnTo>
                  <a:pt x="1623164" y="1467725"/>
                </a:lnTo>
                <a:lnTo>
                  <a:pt x="1577976" y="1456531"/>
                </a:lnTo>
                <a:lnTo>
                  <a:pt x="1532488" y="1443896"/>
                </a:lnTo>
                <a:lnTo>
                  <a:pt x="1487990" y="1430154"/>
                </a:lnTo>
                <a:lnTo>
                  <a:pt x="1444075" y="1415220"/>
                </a:lnTo>
                <a:lnTo>
                  <a:pt x="1400765" y="1399116"/>
                </a:lnTo>
                <a:lnTo>
                  <a:pt x="1358078" y="1381861"/>
                </a:lnTo>
                <a:lnTo>
                  <a:pt x="1316032" y="1363477"/>
                </a:lnTo>
                <a:lnTo>
                  <a:pt x="1274648" y="1343983"/>
                </a:lnTo>
                <a:lnTo>
                  <a:pt x="1233944" y="1323401"/>
                </a:lnTo>
                <a:lnTo>
                  <a:pt x="1193939" y="1301750"/>
                </a:lnTo>
                <a:lnTo>
                  <a:pt x="1154652" y="1279050"/>
                </a:lnTo>
                <a:lnTo>
                  <a:pt x="1116103" y="1255324"/>
                </a:lnTo>
                <a:lnTo>
                  <a:pt x="1078310" y="1230590"/>
                </a:lnTo>
                <a:lnTo>
                  <a:pt x="1041293" y="1204870"/>
                </a:lnTo>
                <a:lnTo>
                  <a:pt x="1005071" y="1178183"/>
                </a:lnTo>
                <a:lnTo>
                  <a:pt x="969662" y="1150551"/>
                </a:lnTo>
                <a:lnTo>
                  <a:pt x="935087" y="1121993"/>
                </a:lnTo>
                <a:lnTo>
                  <a:pt x="901363" y="1092531"/>
                </a:lnTo>
                <a:lnTo>
                  <a:pt x="868511" y="1062184"/>
                </a:lnTo>
                <a:lnTo>
                  <a:pt x="836548" y="1030974"/>
                </a:lnTo>
                <a:lnTo>
                  <a:pt x="805495" y="998920"/>
                </a:lnTo>
                <a:lnTo>
                  <a:pt x="775371" y="966043"/>
                </a:lnTo>
                <a:lnTo>
                  <a:pt x="746194" y="932363"/>
                </a:lnTo>
                <a:lnTo>
                  <a:pt x="717983" y="897902"/>
                </a:lnTo>
                <a:lnTo>
                  <a:pt x="690758" y="862679"/>
                </a:lnTo>
                <a:lnTo>
                  <a:pt x="664538" y="826714"/>
                </a:lnTo>
                <a:lnTo>
                  <a:pt x="639342" y="790030"/>
                </a:lnTo>
                <a:lnTo>
                  <a:pt x="615189" y="752645"/>
                </a:lnTo>
                <a:lnTo>
                  <a:pt x="592097" y="714580"/>
                </a:lnTo>
                <a:lnTo>
                  <a:pt x="570087" y="675856"/>
                </a:lnTo>
                <a:lnTo>
                  <a:pt x="549178" y="636493"/>
                </a:lnTo>
                <a:lnTo>
                  <a:pt x="529387" y="596511"/>
                </a:lnTo>
                <a:lnTo>
                  <a:pt x="510735" y="555932"/>
                </a:lnTo>
                <a:lnTo>
                  <a:pt x="493240" y="514775"/>
                </a:lnTo>
                <a:lnTo>
                  <a:pt x="476922" y="473062"/>
                </a:lnTo>
                <a:lnTo>
                  <a:pt x="461800" y="430812"/>
                </a:lnTo>
                <a:lnTo>
                  <a:pt x="447893" y="388045"/>
                </a:lnTo>
                <a:lnTo>
                  <a:pt x="435219" y="344783"/>
                </a:lnTo>
                <a:lnTo>
                  <a:pt x="423799" y="301046"/>
                </a:lnTo>
                <a:lnTo>
                  <a:pt x="413650" y="256855"/>
                </a:lnTo>
                <a:lnTo>
                  <a:pt x="404793" y="212229"/>
                </a:lnTo>
                <a:lnTo>
                  <a:pt x="397246" y="167189"/>
                </a:lnTo>
                <a:lnTo>
                  <a:pt x="391028" y="121756"/>
                </a:lnTo>
                <a:lnTo>
                  <a:pt x="386159" y="75950"/>
                </a:lnTo>
                <a:lnTo>
                  <a:pt x="382657" y="29791"/>
                </a:lnTo>
                <a:lnTo>
                  <a:pt x="381302" y="0"/>
                </a:lnTo>
                <a:lnTo>
                  <a:pt x="0" y="0"/>
                </a:lnTo>
                <a:close/>
              </a:path>
            </a:pathLst>
          </a:custGeom>
          <a:solidFill>
            <a:srgbClr val="FECC5A"/>
          </a:solidFill>
        </p:spPr>
        <p:txBody>
          <a:bodyPr wrap="square" lIns="0" tIns="0" rIns="0" bIns="0" rtlCol="0"/>
          <a:lstStyle/>
          <a:p>
            <a:endParaRPr/>
          </a:p>
        </p:txBody>
      </p:sp>
      <p:pic>
        <p:nvPicPr>
          <p:cNvPr id="15" name="Picture 14" descr="A blue and black curved object&#10;&#10;Description automatically generated">
            <a:extLst>
              <a:ext uri="{FF2B5EF4-FFF2-40B4-BE49-F238E27FC236}">
                <a16:creationId xmlns:a16="http://schemas.microsoft.com/office/drawing/2014/main" id="{5F73D625-E572-E285-66A6-C35BE5E656D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0131" t="18626" r="18118" b="10517"/>
          <a:stretch/>
        </p:blipFill>
        <p:spPr>
          <a:xfrm>
            <a:off x="0" y="1999785"/>
            <a:ext cx="8749990" cy="48582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 close up of a blue and white sign&#10;&#10;Description automatically generated">
            <a:extLst>
              <a:ext uri="{FF2B5EF4-FFF2-40B4-BE49-F238E27FC236}">
                <a16:creationId xmlns:a16="http://schemas.microsoft.com/office/drawing/2014/main" id="{EBFB5C30-FD37-B276-A1B9-3EDF9047E333}"/>
              </a:ext>
            </a:extLst>
          </p:cNvPr>
          <p:cNvPicPr>
            <a:picLocks noChangeAspect="1"/>
          </p:cNvPicPr>
          <p:nvPr userDrawn="1"/>
        </p:nvPicPr>
        <p:blipFill>
          <a:blip r:embed="rId2">
            <a:extLst>
              <a:ext uri="{28A0092B-C50C-407E-A947-70E740481C1C}">
                <a14:useLocalDpi xmlns:a14="http://schemas.microsoft.com/office/drawing/2010/main" val="0"/>
              </a:ext>
            </a:extLst>
          </a:blip>
          <a:srcRect r="2459"/>
          <a:stretch/>
        </p:blipFill>
        <p:spPr>
          <a:xfrm>
            <a:off x="7594383" y="11022"/>
            <a:ext cx="4597617" cy="4713512"/>
          </a:xfrm>
          <a:prstGeom prst="rect">
            <a:avLst/>
          </a:prstGeom>
        </p:spPr>
      </p:pic>
      <p:pic>
        <p:nvPicPr>
          <p:cNvPr id="2" name="Picture 1" descr="A blue rectangular sign with white text&#10;&#10;Description automatically generated">
            <a:extLst>
              <a:ext uri="{FF2B5EF4-FFF2-40B4-BE49-F238E27FC236}">
                <a16:creationId xmlns:a16="http://schemas.microsoft.com/office/drawing/2014/main" id="{BC0590F2-6C91-CE79-92E5-8543183A664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18" t="13256" r="13491" b="24574"/>
          <a:stretch/>
        </p:blipFill>
        <p:spPr>
          <a:xfrm>
            <a:off x="292411" y="273912"/>
            <a:ext cx="2599472" cy="1231011"/>
          </a:xfrm>
          <a:prstGeom prst="rect">
            <a:avLst/>
          </a:prstGeom>
        </p:spPr>
      </p:pic>
      <p:pic>
        <p:nvPicPr>
          <p:cNvPr id="3" name="Picture 2" descr="A blue and black curved object&#10;&#10;Description automatically generated">
            <a:extLst>
              <a:ext uri="{FF2B5EF4-FFF2-40B4-BE49-F238E27FC236}">
                <a16:creationId xmlns:a16="http://schemas.microsoft.com/office/drawing/2014/main" id="{7F6BC6D7-2EE5-480C-B571-F5CEC3F28E3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b="7481"/>
          <a:stretch/>
        </p:blipFill>
        <p:spPr>
          <a:xfrm>
            <a:off x="0" y="514629"/>
            <a:ext cx="12194978" cy="634337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descr="A blue rectangular sign with white text&#10;&#10;Description automatically generated">
            <a:extLst>
              <a:ext uri="{FF2B5EF4-FFF2-40B4-BE49-F238E27FC236}">
                <a16:creationId xmlns:a16="http://schemas.microsoft.com/office/drawing/2014/main" id="{BC0590F2-6C91-CE79-92E5-8543183A66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18" t="13256" r="13491" b="24574"/>
          <a:stretch/>
        </p:blipFill>
        <p:spPr>
          <a:xfrm>
            <a:off x="292411" y="273912"/>
            <a:ext cx="2599472" cy="1231011"/>
          </a:xfrm>
          <a:prstGeom prst="rect">
            <a:avLst/>
          </a:prstGeom>
        </p:spPr>
      </p:pic>
      <p:pic>
        <p:nvPicPr>
          <p:cNvPr id="5" name="Picture 4" descr="A group of people looking at a computer&#10;&#10;Description automatically generated">
            <a:extLst>
              <a:ext uri="{FF2B5EF4-FFF2-40B4-BE49-F238E27FC236}">
                <a16:creationId xmlns:a16="http://schemas.microsoft.com/office/drawing/2014/main" id="{4D704373-4234-D64D-4409-0451E35997F0}"/>
              </a:ext>
            </a:extLst>
          </p:cNvPr>
          <p:cNvPicPr>
            <a:picLocks noChangeAspect="1"/>
          </p:cNvPicPr>
          <p:nvPr userDrawn="1"/>
        </p:nvPicPr>
        <p:blipFill>
          <a:blip r:embed="rId3">
            <a:extLst>
              <a:ext uri="{28A0092B-C50C-407E-A947-70E740481C1C}">
                <a14:useLocalDpi xmlns:a14="http://schemas.microsoft.com/office/drawing/2010/main" val="0"/>
              </a:ext>
            </a:extLst>
          </a:blip>
          <a:srcRect l="41661" b="23499"/>
          <a:stretch/>
        </p:blipFill>
        <p:spPr>
          <a:xfrm>
            <a:off x="7117120" y="-12290"/>
            <a:ext cx="5094544" cy="4761271"/>
          </a:xfrm>
          <a:prstGeom prst="rect">
            <a:avLst/>
          </a:prstGeom>
        </p:spPr>
      </p:pic>
      <p:pic>
        <p:nvPicPr>
          <p:cNvPr id="3" name="Picture 2" descr="A blue and black curved object&#10;&#10;Description automatically generated">
            <a:extLst>
              <a:ext uri="{FF2B5EF4-FFF2-40B4-BE49-F238E27FC236}">
                <a16:creationId xmlns:a16="http://schemas.microsoft.com/office/drawing/2014/main" id="{7F6BC6D7-2EE5-480C-B571-F5CEC3F28E3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1826" r="4780" b="78"/>
          <a:stretch/>
        </p:blipFill>
        <p:spPr>
          <a:xfrm>
            <a:off x="-9832" y="1360257"/>
            <a:ext cx="10609006" cy="5518408"/>
          </a:xfrm>
          <a:prstGeom prst="rect">
            <a:avLst/>
          </a:prstGeom>
        </p:spPr>
      </p:pic>
    </p:spTree>
    <p:extLst>
      <p:ext uri="{BB962C8B-B14F-4D97-AF65-F5344CB8AC3E}">
        <p14:creationId xmlns:p14="http://schemas.microsoft.com/office/powerpoint/2010/main" val="179567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blue rectangular sign with white text&#10;&#10;Description automatically generated">
            <a:extLst>
              <a:ext uri="{FF2B5EF4-FFF2-40B4-BE49-F238E27FC236}">
                <a16:creationId xmlns:a16="http://schemas.microsoft.com/office/drawing/2014/main" id="{28889F19-8121-C1B3-8E5F-02A49DC42C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618" t="13256" r="13491" b="24574"/>
          <a:stretch/>
        </p:blipFill>
        <p:spPr>
          <a:xfrm>
            <a:off x="292411" y="273912"/>
            <a:ext cx="2599472" cy="1231011"/>
          </a:xfrm>
          <a:prstGeom prst="rect">
            <a:avLst/>
          </a:prstGeom>
        </p:spPr>
      </p:pic>
      <p:pic>
        <p:nvPicPr>
          <p:cNvPr id="4" name="Picture 3" descr="A blue and black curved object&#10;&#10;Description automatically generated">
            <a:extLst>
              <a:ext uri="{FF2B5EF4-FFF2-40B4-BE49-F238E27FC236}">
                <a16:creationId xmlns:a16="http://schemas.microsoft.com/office/drawing/2014/main" id="{B90305CE-08A7-D380-C469-D57E515D61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6910" b="7481"/>
          <a:stretch/>
        </p:blipFill>
        <p:spPr>
          <a:xfrm>
            <a:off x="0" y="514629"/>
            <a:ext cx="10132741" cy="634337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1/23/2025</a:t>
            </a:fld>
            <a:endParaRPr lang="en-US"/>
          </a:p>
        </p:txBody>
      </p:sp>
      <p:sp>
        <p:nvSpPr>
          <p:cNvPr id="6" name="Holder 6"/>
          <p:cNvSpPr>
            <a:spLocks noGrp="1"/>
          </p:cNvSpPr>
          <p:nvPr>
            <p:ph type="sldNum" sz="quarter" idx="7"/>
          </p:nvPr>
        </p:nvSpPr>
        <p:spPr>
          <a:xfrm>
            <a:off x="8778241"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8" r:id="rId2"/>
    <p:sldLayoutId id="2147483669" r:id="rId3"/>
    <p:sldLayoutId id="2147483665" r:id="rId4"/>
    <p:sldLayoutId id="2147483670" r:id="rId5"/>
    <p:sldLayoutId id="2147483661" r:id="rId6"/>
    <p:sldLayoutId id="2147483662" r:id="rId7"/>
    <p:sldLayoutId id="2147483671" r:id="rId8"/>
    <p:sldLayoutId id="2147483663" r:id="rId9"/>
    <p:sldLayoutId id="2147483666" r:id="rId10"/>
    <p:sldLayoutId id="2147483667"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charteredweek.uk/"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9A7ECD0-39D2-AB63-20D4-A7F9CCEEB3FF}"/>
              </a:ext>
            </a:extLst>
          </p:cNvPr>
          <p:cNvSpPr txBox="1"/>
          <p:nvPr/>
        </p:nvSpPr>
        <p:spPr>
          <a:xfrm>
            <a:off x="1070882" y="1841709"/>
            <a:ext cx="4615629" cy="1163395"/>
          </a:xfrm>
          <a:prstGeom prst="rect">
            <a:avLst/>
          </a:prstGeom>
          <a:noFill/>
        </p:spPr>
        <p:txBody>
          <a:bodyPr wrap="square" rtlCol="0">
            <a:spAutoFit/>
          </a:bodyPr>
          <a:lstStyle/>
          <a:p>
            <a:r>
              <a:rPr lang="en-GB" sz="3480" i="0" u="none" strike="noStrike" dirty="0">
                <a:solidFill>
                  <a:schemeClr val="bg1"/>
                </a:solidFill>
                <a:effectLst/>
                <a:latin typeface="Poppins" pitchFamily="2" charset="77"/>
                <a:cs typeface="Poppins" pitchFamily="2" charset="77"/>
              </a:rPr>
              <a:t>Chartered Week 2025 Briefing</a:t>
            </a:r>
            <a:endParaRPr lang="en-US" sz="3480" dirty="0">
              <a:solidFill>
                <a:schemeClr val="bg1"/>
              </a:solidFill>
              <a:latin typeface="Poppins" pitchFamily="2" charset="77"/>
              <a:cs typeface="Poppins"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A5BB4-42B6-0F14-29CB-647FC2D11174}"/>
              </a:ext>
            </a:extLst>
          </p:cNvPr>
          <p:cNvSpPr txBox="1"/>
          <p:nvPr/>
        </p:nvSpPr>
        <p:spPr>
          <a:xfrm>
            <a:off x="831205" y="2679934"/>
            <a:ext cx="4146483" cy="2491294"/>
          </a:xfrm>
          <a:prstGeom prst="rect">
            <a:avLst/>
          </a:prstGeom>
          <a:noFill/>
        </p:spPr>
        <p:txBody>
          <a:bodyPr wrap="square" lIns="36165" tIns="18083" rIns="36165" bIns="18083" numCol="1" spcCol="180000" anchor="t">
            <a:spAutoFit/>
          </a:bodyPr>
          <a:lstStyle/>
          <a:p>
            <a:pPr algn="l" rtl="0" fontAlgn="base"/>
            <a:r>
              <a:rPr lang="en-GB" sz="2848" dirty="0">
                <a:solidFill>
                  <a:schemeClr val="bg1"/>
                </a:solidFill>
                <a:latin typeface="Poppins"/>
                <a:cs typeface="Poppins"/>
              </a:rPr>
              <a:t>Contents</a:t>
            </a:r>
            <a:r>
              <a:rPr lang="en-GB" sz="1265" b="1" i="0" u="none" strike="noStrike" dirty="0">
                <a:solidFill>
                  <a:schemeClr val="bg1"/>
                </a:solidFill>
                <a:effectLst/>
                <a:latin typeface="Poppins"/>
                <a:cs typeface="Poppins"/>
              </a:rPr>
              <a:t>:</a:t>
            </a:r>
            <a:r>
              <a:rPr lang="en-US" sz="1265" b="1" i="0" dirty="0">
                <a:solidFill>
                  <a:schemeClr val="bg1"/>
                </a:solidFill>
                <a:effectLst/>
                <a:latin typeface="Poppins"/>
                <a:cs typeface="Poppins"/>
              </a:rPr>
              <a:t>​</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a:cs typeface="Poppins"/>
              </a:rPr>
              <a:t>Overview of Chartered Week </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a:cs typeface="Poppins"/>
              </a:rPr>
              <a:t>Year 1 aims</a:t>
            </a:r>
            <a:endParaRPr lang="en-US" sz="1265" b="0" i="0" dirty="0">
              <a:solidFill>
                <a:schemeClr val="bg1"/>
              </a:solidFill>
              <a:effectLst/>
              <a:latin typeface="Poppins"/>
              <a:cs typeface="Poppins"/>
            </a:endParaRP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a:cs typeface="Poppins"/>
              </a:rPr>
              <a:t>Ways to get involved</a:t>
            </a:r>
            <a:r>
              <a:rPr lang="en-US" sz="1265" b="0" i="0" dirty="0">
                <a:solidFill>
                  <a:schemeClr val="bg1"/>
                </a:solidFill>
                <a:effectLst/>
                <a:latin typeface="Poppins"/>
                <a:cs typeface="Poppins"/>
              </a:rPr>
              <a:t>​</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a:cs typeface="Poppins"/>
              </a:rPr>
              <a:t>Closer look at the toolkit</a:t>
            </a:r>
            <a:r>
              <a:rPr lang="en-US" sz="1265" b="0" i="0" dirty="0">
                <a:solidFill>
                  <a:schemeClr val="bg1"/>
                </a:solidFill>
                <a:effectLst/>
                <a:latin typeface="Poppins"/>
                <a:cs typeface="Poppins"/>
              </a:rPr>
              <a:t>​</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a:cs typeface="Poppins"/>
              </a:rPr>
              <a:t>Key asks</a:t>
            </a:r>
            <a:r>
              <a:rPr lang="en-US" sz="1265" b="0" i="0" dirty="0">
                <a:solidFill>
                  <a:schemeClr val="bg1"/>
                </a:solidFill>
                <a:effectLst/>
                <a:latin typeface="Poppins"/>
                <a:cs typeface="Poppins"/>
              </a:rPr>
              <a:t>​</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a:cs typeface="Poppins"/>
              </a:rPr>
              <a:t>Next steps</a:t>
            </a:r>
            <a:r>
              <a:rPr lang="en-US" sz="1265" b="0" i="0" dirty="0">
                <a:solidFill>
                  <a:schemeClr val="bg1"/>
                </a:solidFill>
                <a:effectLst/>
                <a:latin typeface="Poppins"/>
                <a:cs typeface="Poppins"/>
              </a:rPr>
              <a:t>​</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a:cs typeface="Poppins"/>
              </a:rPr>
              <a:t>Q&amp;A</a:t>
            </a:r>
            <a:endParaRPr lang="en-US" sz="1265" b="0" i="0" dirty="0">
              <a:solidFill>
                <a:schemeClr val="bg1"/>
              </a:solidFill>
              <a:effectLst/>
              <a:latin typeface="Poppins"/>
              <a:cs typeface="Poppins"/>
            </a:endParaRPr>
          </a:p>
        </p:txBody>
      </p:sp>
      <p:sp>
        <p:nvSpPr>
          <p:cNvPr id="6" name="TextBox 5">
            <a:extLst>
              <a:ext uri="{FF2B5EF4-FFF2-40B4-BE49-F238E27FC236}">
                <a16:creationId xmlns:a16="http://schemas.microsoft.com/office/drawing/2014/main" id="{FFAD51EC-B52A-6F00-459C-A7768290BCFF}"/>
              </a:ext>
            </a:extLst>
          </p:cNvPr>
          <p:cNvSpPr txBox="1"/>
          <p:nvPr/>
        </p:nvSpPr>
        <p:spPr>
          <a:xfrm>
            <a:off x="831205" y="463062"/>
            <a:ext cx="4759016" cy="968855"/>
          </a:xfrm>
          <a:prstGeom prst="rect">
            <a:avLst/>
          </a:prstGeom>
          <a:noFill/>
        </p:spPr>
        <p:txBody>
          <a:bodyPr wrap="square" rtlCol="0">
            <a:spAutoFit/>
          </a:bodyPr>
          <a:lstStyle/>
          <a:p>
            <a:r>
              <a:rPr lang="en-GB" sz="2848" i="0" u="none" strike="noStrike" dirty="0">
                <a:solidFill>
                  <a:srgbClr val="0F36A6"/>
                </a:solidFill>
                <a:effectLst/>
                <a:latin typeface="Poppins" pitchFamily="2" charset="77"/>
                <a:cs typeface="Poppins" pitchFamily="2" charset="77"/>
              </a:rPr>
              <a:t>Welcome to Chartered Week!</a:t>
            </a:r>
            <a:endParaRPr lang="en-US" sz="28237" dirty="0">
              <a:solidFill>
                <a:srgbClr val="0F36A6"/>
              </a:solidFill>
              <a:latin typeface="Poppins" pitchFamily="2" charset="77"/>
              <a:cs typeface="Poppins" pitchFamily="2" charset="77"/>
            </a:endParaRPr>
          </a:p>
        </p:txBody>
      </p:sp>
    </p:spTree>
    <p:extLst>
      <p:ext uri="{BB962C8B-B14F-4D97-AF65-F5344CB8AC3E}">
        <p14:creationId xmlns:p14="http://schemas.microsoft.com/office/powerpoint/2010/main" val="329635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DD90E-EC09-6446-3D4B-CC0705F461B6}"/>
              </a:ext>
            </a:extLst>
          </p:cNvPr>
          <p:cNvSpPr txBox="1"/>
          <p:nvPr/>
        </p:nvSpPr>
        <p:spPr>
          <a:xfrm>
            <a:off x="1571355" y="3873230"/>
            <a:ext cx="6006778" cy="1128258"/>
          </a:xfrm>
          <a:prstGeom prst="rect">
            <a:avLst/>
          </a:prstGeom>
          <a:noFill/>
        </p:spPr>
        <p:txBody>
          <a:bodyPr wrap="square" numCol="1" spcCol="180000">
            <a:spAutoFit/>
          </a:bodyPr>
          <a:lstStyle/>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How the initiative came about</a:t>
            </a:r>
            <a:endParaRPr lang="en-US" sz="1265" b="0" i="0" dirty="0">
              <a:solidFill>
                <a:schemeClr val="bg1"/>
              </a:solidFill>
              <a:effectLst/>
              <a:latin typeface="Poppins" pitchFamily="2" charset="77"/>
              <a:cs typeface="Poppins" pitchFamily="2" charset="77"/>
            </a:endParaRP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Theme for 2025: Celebrating Trusted Professionals</a:t>
            </a:r>
            <a:r>
              <a:rPr lang="en-US" sz="1265" b="0" i="0" dirty="0">
                <a:solidFill>
                  <a:schemeClr val="bg1"/>
                </a:solidFill>
                <a:effectLst/>
                <a:latin typeface="Poppins" pitchFamily="2" charset="77"/>
                <a:cs typeface="Poppins" pitchFamily="2" charset="77"/>
              </a:rPr>
              <a:t>​</a:t>
            </a:r>
          </a:p>
          <a:p>
            <a:pPr marL="180812" lvl="1"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Shared challenges and goals across sectors</a:t>
            </a:r>
          </a:p>
          <a:p>
            <a:pPr algn="l" rtl="0" fontAlgn="base">
              <a:lnSpc>
                <a:spcPct val="150000"/>
              </a:lnSpc>
            </a:pPr>
            <a:endParaRPr lang="en-US" sz="791" b="1" i="0" dirty="0">
              <a:solidFill>
                <a:schemeClr val="bg1"/>
              </a:solidFill>
              <a:effectLst/>
              <a:latin typeface="Segoe UI" panose="020B0502040204020203" pitchFamily="34" charset="0"/>
            </a:endParaRPr>
          </a:p>
        </p:txBody>
      </p:sp>
      <p:sp>
        <p:nvSpPr>
          <p:cNvPr id="5" name="TextBox 4">
            <a:extLst>
              <a:ext uri="{FF2B5EF4-FFF2-40B4-BE49-F238E27FC236}">
                <a16:creationId xmlns:a16="http://schemas.microsoft.com/office/drawing/2014/main" id="{4E8A9FD6-DEFE-886D-AB8D-BC7137CC9D36}"/>
              </a:ext>
            </a:extLst>
          </p:cNvPr>
          <p:cNvSpPr txBox="1"/>
          <p:nvPr/>
        </p:nvSpPr>
        <p:spPr>
          <a:xfrm>
            <a:off x="1571356" y="2818412"/>
            <a:ext cx="3678473" cy="968855"/>
          </a:xfrm>
          <a:prstGeom prst="rect">
            <a:avLst/>
          </a:prstGeom>
          <a:noFill/>
        </p:spPr>
        <p:txBody>
          <a:bodyPr wrap="square">
            <a:spAutoFit/>
          </a:bodyPr>
          <a:lstStyle/>
          <a:p>
            <a:pPr algn="l" rtl="0" fontAlgn="base"/>
            <a:r>
              <a:rPr lang="en-GB" sz="2848" i="0" u="none" strike="noStrike">
                <a:solidFill>
                  <a:schemeClr val="bg1"/>
                </a:solidFill>
                <a:effectLst/>
                <a:latin typeface="Poppins" pitchFamily="2" charset="77"/>
                <a:cs typeface="Poppins" pitchFamily="2" charset="77"/>
              </a:rPr>
              <a:t>Overview of Chartered Week</a:t>
            </a:r>
          </a:p>
        </p:txBody>
      </p:sp>
    </p:spTree>
    <p:extLst>
      <p:ext uri="{BB962C8B-B14F-4D97-AF65-F5344CB8AC3E}">
        <p14:creationId xmlns:p14="http://schemas.microsoft.com/office/powerpoint/2010/main" val="318577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20DD60-2D79-33E4-DFB5-9A6101A6AFC1}"/>
              </a:ext>
            </a:extLst>
          </p:cNvPr>
          <p:cNvSpPr txBox="1"/>
          <p:nvPr/>
        </p:nvSpPr>
        <p:spPr>
          <a:xfrm>
            <a:off x="1378489" y="3963736"/>
            <a:ext cx="6807979" cy="1524841"/>
          </a:xfrm>
          <a:prstGeom prst="rect">
            <a:avLst/>
          </a:prstGeom>
          <a:noFill/>
        </p:spPr>
        <p:txBody>
          <a:bodyPr wrap="square" numCol="1" spcCol="180000">
            <a:spAutoFit/>
          </a:bodyPr>
          <a:lstStyle/>
          <a:p>
            <a:pPr marL="135608" indent="-135608"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Launch and establish Chartered Week as a scalable, recognisable campaign</a:t>
            </a:r>
          </a:p>
          <a:p>
            <a:pPr marL="135608" indent="-135608"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Unite Chartered bodies across sectors</a:t>
            </a:r>
          </a:p>
          <a:p>
            <a:pPr marL="135608" indent="-135608" algn="l" rtl="0" fontAlgn="base">
              <a:lnSpc>
                <a:spcPct val="150000"/>
              </a:lnSpc>
              <a:buFont typeface="Arial" panose="020B0604020202020204" pitchFamily="34" charset="0"/>
              <a:buChar char="•"/>
            </a:pPr>
            <a:r>
              <a:rPr lang="en-GB" sz="1265" dirty="0">
                <a:solidFill>
                  <a:schemeClr val="bg1"/>
                </a:solidFill>
                <a:latin typeface="Poppins" pitchFamily="2" charset="77"/>
                <a:cs typeface="Poppins" pitchFamily="2" charset="77"/>
              </a:rPr>
              <a:t>Celebrate the impact and value of Chartered professionals </a:t>
            </a:r>
            <a:endParaRPr lang="en-GB" sz="1265" b="0" i="0" u="none" strike="noStrike" dirty="0">
              <a:solidFill>
                <a:schemeClr val="bg1"/>
              </a:solidFill>
              <a:effectLst/>
              <a:latin typeface="Poppins" pitchFamily="2" charset="77"/>
              <a:cs typeface="Poppins" pitchFamily="2" charset="77"/>
            </a:endParaRPr>
          </a:p>
          <a:p>
            <a:pPr marL="135608" indent="-135608"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Use branded assets, hashtags and messaging to increase awareness and understanding</a:t>
            </a:r>
          </a:p>
        </p:txBody>
      </p:sp>
      <p:sp>
        <p:nvSpPr>
          <p:cNvPr id="3" name="TextBox 2">
            <a:extLst>
              <a:ext uri="{FF2B5EF4-FFF2-40B4-BE49-F238E27FC236}">
                <a16:creationId xmlns:a16="http://schemas.microsoft.com/office/drawing/2014/main" id="{8667FF32-1F22-C45A-69B7-372D04527D6B}"/>
              </a:ext>
            </a:extLst>
          </p:cNvPr>
          <p:cNvSpPr txBox="1"/>
          <p:nvPr/>
        </p:nvSpPr>
        <p:spPr>
          <a:xfrm>
            <a:off x="1378491" y="3488996"/>
            <a:ext cx="3678473" cy="530594"/>
          </a:xfrm>
          <a:prstGeom prst="rect">
            <a:avLst/>
          </a:prstGeom>
          <a:noFill/>
        </p:spPr>
        <p:txBody>
          <a:bodyPr wrap="square">
            <a:spAutoFit/>
          </a:bodyPr>
          <a:lstStyle/>
          <a:p>
            <a:pPr algn="l" rtl="0" fontAlgn="base"/>
            <a:r>
              <a:rPr lang="en-GB" sz="2848" i="0" u="none" strike="noStrike" dirty="0">
                <a:solidFill>
                  <a:schemeClr val="bg1"/>
                </a:solidFill>
                <a:effectLst/>
                <a:latin typeface="Poppins" pitchFamily="2" charset="77"/>
                <a:cs typeface="Poppins" pitchFamily="2" charset="77"/>
              </a:rPr>
              <a:t>Year 1 aims </a:t>
            </a:r>
          </a:p>
        </p:txBody>
      </p:sp>
    </p:spTree>
    <p:extLst>
      <p:ext uri="{BB962C8B-B14F-4D97-AF65-F5344CB8AC3E}">
        <p14:creationId xmlns:p14="http://schemas.microsoft.com/office/powerpoint/2010/main" val="355958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D3371-5E74-D71B-E522-1310E0AD595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17FA91D-CD20-AEB8-903E-43497D6FCB9D}"/>
              </a:ext>
            </a:extLst>
          </p:cNvPr>
          <p:cNvSpPr txBox="1"/>
          <p:nvPr/>
        </p:nvSpPr>
        <p:spPr>
          <a:xfrm>
            <a:off x="501445" y="2373683"/>
            <a:ext cx="5286880" cy="2692853"/>
          </a:xfrm>
          <a:prstGeom prst="rect">
            <a:avLst/>
          </a:prstGeom>
          <a:noFill/>
        </p:spPr>
        <p:txBody>
          <a:bodyPr wrap="square" numCol="1" spcCol="180000">
            <a:spAutoFit/>
          </a:bodyPr>
          <a:lstStyle/>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anose="00000500000000000000" pitchFamily="2" charset="0"/>
                <a:cs typeface="Poppins" panose="00000500000000000000" pitchFamily="2" charset="0"/>
              </a:rPr>
              <a:t>Kickstart the conversation and celebrate your Chartered professionals on your social channels – using the tailor-made posts!</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anose="00000500000000000000" pitchFamily="2" charset="0"/>
                <a:cs typeface="Poppins" panose="00000500000000000000" pitchFamily="2" charset="0"/>
              </a:rPr>
              <a:t>Host internal and external events (e.g. lunch &amp; learns, webinars)</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anose="00000500000000000000" pitchFamily="2" charset="0"/>
                <a:cs typeface="Poppins" panose="00000500000000000000" pitchFamily="2" charset="0"/>
              </a:rPr>
              <a:t>Highlight the professionalism and performance of your Chartered talent in newsletters and communications</a:t>
            </a: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anose="00000500000000000000" pitchFamily="2" charset="0"/>
                <a:cs typeface="Poppins" panose="00000500000000000000" pitchFamily="2" charset="0"/>
              </a:rPr>
              <a:t>Call out your Chartered colleagues and the routes to registration </a:t>
            </a:r>
            <a:r>
              <a:rPr lang="en-GB" sz="1265" dirty="0">
                <a:solidFill>
                  <a:schemeClr val="bg1"/>
                </a:solidFill>
                <a:latin typeface="Poppins" panose="00000500000000000000" pitchFamily="2" charset="0"/>
                <a:cs typeface="Poppins" panose="00000500000000000000" pitchFamily="2" charset="0"/>
              </a:rPr>
              <a:t>on your company Intranet</a:t>
            </a:r>
            <a:endParaRPr lang="en-GB" sz="1265" b="0" i="0" u="none" strike="noStrike" dirty="0">
              <a:solidFill>
                <a:schemeClr val="bg1"/>
              </a:solidFill>
              <a:effectLst/>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58C601C8-B9BD-FBFA-38B3-27DA3DAE36C7}"/>
              </a:ext>
            </a:extLst>
          </p:cNvPr>
          <p:cNvSpPr txBox="1"/>
          <p:nvPr/>
        </p:nvSpPr>
        <p:spPr>
          <a:xfrm>
            <a:off x="419416" y="642273"/>
            <a:ext cx="4759016" cy="530594"/>
          </a:xfrm>
          <a:prstGeom prst="rect">
            <a:avLst/>
          </a:prstGeom>
          <a:noFill/>
        </p:spPr>
        <p:txBody>
          <a:bodyPr wrap="square" rtlCol="0">
            <a:spAutoFit/>
          </a:bodyPr>
          <a:lstStyle/>
          <a:p>
            <a:r>
              <a:rPr lang="en-GB" sz="2848" i="0" u="none" strike="noStrike">
                <a:solidFill>
                  <a:srgbClr val="0F36A6"/>
                </a:solidFill>
                <a:effectLst/>
                <a:latin typeface="Poppins" pitchFamily="2" charset="77"/>
                <a:cs typeface="Poppins" pitchFamily="2" charset="77"/>
              </a:rPr>
              <a:t>Ways to get involved</a:t>
            </a:r>
            <a:endParaRPr lang="en-US" sz="28237">
              <a:solidFill>
                <a:srgbClr val="0F36A6"/>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56F0D51B-32D8-D1EB-F986-625BAC3C0F93}"/>
              </a:ext>
            </a:extLst>
          </p:cNvPr>
          <p:cNvSpPr txBox="1"/>
          <p:nvPr/>
        </p:nvSpPr>
        <p:spPr>
          <a:xfrm>
            <a:off x="451342" y="1251632"/>
            <a:ext cx="2888598" cy="338554"/>
          </a:xfrm>
          <a:prstGeom prst="rect">
            <a:avLst/>
          </a:prstGeom>
          <a:noFill/>
        </p:spPr>
        <p:txBody>
          <a:bodyPr wrap="square">
            <a:spAutoFit/>
          </a:bodyPr>
          <a:lstStyle/>
          <a:p>
            <a:r>
              <a:rPr lang="en-GB" sz="1600" i="0" u="none" strike="noStrike" dirty="0">
                <a:solidFill>
                  <a:srgbClr val="0F36A6"/>
                </a:solidFill>
                <a:effectLst/>
                <a:latin typeface="Poppins" pitchFamily="2" charset="77"/>
                <a:cs typeface="Poppins" pitchFamily="2" charset="77"/>
              </a:rPr>
              <a:t>#</a:t>
            </a:r>
            <a:r>
              <a:rPr lang="en-GB" sz="1600" dirty="0">
                <a:solidFill>
                  <a:srgbClr val="0F36A6"/>
                </a:solidFill>
                <a:latin typeface="Poppins" pitchFamily="2" charset="77"/>
                <a:cs typeface="Poppins" pitchFamily="2" charset="77"/>
              </a:rPr>
              <a:t>Employing</a:t>
            </a:r>
            <a:r>
              <a:rPr lang="en-GB" sz="1600" i="0" u="none" strike="noStrike" dirty="0">
                <a:solidFill>
                  <a:srgbClr val="0F36A6"/>
                </a:solidFill>
                <a:effectLst/>
                <a:latin typeface="Poppins" pitchFamily="2" charset="77"/>
                <a:cs typeface="Poppins" pitchFamily="2" charset="77"/>
              </a:rPr>
              <a:t>Chartered  </a:t>
            </a:r>
            <a:endParaRPr lang="en-GB" sz="1600" dirty="0"/>
          </a:p>
        </p:txBody>
      </p:sp>
      <p:pic>
        <p:nvPicPr>
          <p:cNvPr id="2054" name="Picture 6">
            <a:extLst>
              <a:ext uri="{FF2B5EF4-FFF2-40B4-BE49-F238E27FC236}">
                <a16:creationId xmlns:a16="http://schemas.microsoft.com/office/drawing/2014/main" id="{4EC9FB76-414A-1E7A-1242-BFC6A726E6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5474" y="1328984"/>
            <a:ext cx="4517199" cy="49055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D6BCEBD-D2FB-E130-2F42-CA1DF209F0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647" y="5290218"/>
            <a:ext cx="4193290" cy="13992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circle with yellow text and white text&#10;&#10;Description automatically generated">
            <a:extLst>
              <a:ext uri="{FF2B5EF4-FFF2-40B4-BE49-F238E27FC236}">
                <a16:creationId xmlns:a16="http://schemas.microsoft.com/office/drawing/2014/main" id="{1CF3990C-D385-5654-A1AF-38E321570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9725" y="1708030"/>
            <a:ext cx="2585827" cy="2585827"/>
          </a:xfrm>
          <a:prstGeom prst="rect">
            <a:avLst/>
          </a:prstGeom>
        </p:spPr>
      </p:pic>
    </p:spTree>
    <p:extLst>
      <p:ext uri="{BB962C8B-B14F-4D97-AF65-F5344CB8AC3E}">
        <p14:creationId xmlns:p14="http://schemas.microsoft.com/office/powerpoint/2010/main" val="255020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6CBC-5566-9B45-FE98-8C733390E340}"/>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9E533D52-03D6-1709-DB13-8DAB631F1CAF}"/>
              </a:ext>
            </a:extLst>
          </p:cNvPr>
          <p:cNvSpPr txBox="1"/>
          <p:nvPr/>
        </p:nvSpPr>
        <p:spPr>
          <a:xfrm>
            <a:off x="550609" y="3549551"/>
            <a:ext cx="4613737" cy="530915"/>
          </a:xfrm>
          <a:prstGeom prst="rect">
            <a:avLst/>
          </a:prstGeom>
          <a:noFill/>
        </p:spPr>
        <p:txBody>
          <a:bodyPr wrap="square">
            <a:spAutoFit/>
          </a:bodyPr>
          <a:lstStyle/>
          <a:p>
            <a:r>
              <a:rPr lang="en-GB" sz="2850" i="0" u="none" strike="noStrike" dirty="0">
                <a:solidFill>
                  <a:schemeClr val="bg1"/>
                </a:solidFill>
                <a:effectLst/>
                <a:latin typeface="Poppins" pitchFamily="2" charset="77"/>
                <a:cs typeface="Poppins" pitchFamily="2" charset="77"/>
              </a:rPr>
              <a:t>Closer look at the toolkit</a:t>
            </a:r>
            <a:endParaRPr lang="en-US" sz="2850" dirty="0">
              <a:solidFill>
                <a:schemeClr val="bg1"/>
              </a:solidFill>
              <a:latin typeface="Poppins" pitchFamily="2" charset="77"/>
              <a:cs typeface="Poppins" pitchFamily="2" charset="77"/>
            </a:endParaRPr>
          </a:p>
        </p:txBody>
      </p:sp>
      <p:sp>
        <p:nvSpPr>
          <p:cNvPr id="22" name="TextBox 21">
            <a:extLst>
              <a:ext uri="{FF2B5EF4-FFF2-40B4-BE49-F238E27FC236}">
                <a16:creationId xmlns:a16="http://schemas.microsoft.com/office/drawing/2014/main" id="{5346B444-C410-59A3-21D4-FD93347A1BEE}"/>
              </a:ext>
            </a:extLst>
          </p:cNvPr>
          <p:cNvSpPr txBox="1"/>
          <p:nvPr/>
        </p:nvSpPr>
        <p:spPr>
          <a:xfrm>
            <a:off x="553958" y="3942443"/>
            <a:ext cx="4391192" cy="1848070"/>
          </a:xfrm>
          <a:prstGeom prst="rect">
            <a:avLst/>
          </a:prstGeom>
          <a:noFill/>
        </p:spPr>
        <p:txBody>
          <a:bodyPr wrap="square">
            <a:spAutoFit/>
          </a:bodyPr>
          <a:lstStyle/>
          <a:p>
            <a:pPr marL="180812" indent="-180812">
              <a:lnSpc>
                <a:spcPct val="150000"/>
              </a:lnSpc>
              <a:buFont typeface="Arial" panose="020B0604020202020204" pitchFamily="34" charset="0"/>
              <a:buChar char="•"/>
            </a:pPr>
            <a:r>
              <a:rPr lang="en-GB" sz="1265" dirty="0">
                <a:solidFill>
                  <a:schemeClr val="bg1"/>
                </a:solidFill>
                <a:latin typeface="Poppins" pitchFamily="2" charset="77"/>
                <a:cs typeface="Poppins" pitchFamily="2" charset="77"/>
              </a:rPr>
              <a:t>Logos, badges, templates and social media assets</a:t>
            </a:r>
          </a:p>
          <a:p>
            <a:pPr marL="180812" indent="-180812">
              <a:lnSpc>
                <a:spcPct val="150000"/>
              </a:lnSpc>
              <a:buFont typeface="Arial" panose="020B0604020202020204" pitchFamily="34" charset="0"/>
              <a:buChar char="•"/>
            </a:pPr>
            <a:r>
              <a:rPr lang="en-GB" sz="1265" dirty="0">
                <a:solidFill>
                  <a:schemeClr val="bg1"/>
                </a:solidFill>
                <a:latin typeface="Poppins" pitchFamily="2" charset="77"/>
                <a:cs typeface="Poppins" pitchFamily="2" charset="77"/>
              </a:rPr>
              <a:t>Tailored employer newsletter and intranet copy</a:t>
            </a:r>
          </a:p>
          <a:p>
            <a:pPr>
              <a:lnSpc>
                <a:spcPct val="150000"/>
              </a:lnSpc>
            </a:pPr>
            <a:endParaRPr lang="en-GB" sz="2000" b="1" dirty="0">
              <a:solidFill>
                <a:schemeClr val="bg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endParaRPr>
          </a:p>
          <a:p>
            <a:pPr algn="ctr">
              <a:lnSpc>
                <a:spcPct val="150000"/>
              </a:lnSpc>
            </a:pPr>
            <a:r>
              <a:rPr lang="en-GB" sz="2000" b="1" dirty="0">
                <a:solidFill>
                  <a:schemeClr val="bg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charteredweek.uk</a:t>
            </a:r>
            <a:endParaRPr lang="en-GB" sz="2000" b="1" dirty="0">
              <a:solidFill>
                <a:schemeClr val="bg1"/>
              </a:solidFill>
              <a:latin typeface="Poppins" pitchFamily="2" charset="77"/>
              <a:cs typeface="Poppins" pitchFamily="2" charset="77"/>
            </a:endParaRPr>
          </a:p>
        </p:txBody>
      </p:sp>
      <p:pic>
        <p:nvPicPr>
          <p:cNvPr id="2" name="Picture 1" descr="A person with curly hair smiling&#10;&#10;Description automatically generated">
            <a:extLst>
              <a:ext uri="{FF2B5EF4-FFF2-40B4-BE49-F238E27FC236}">
                <a16:creationId xmlns:a16="http://schemas.microsoft.com/office/drawing/2014/main" id="{64DE1C64-CA1C-82CA-8317-D993275CE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150" y="-112627"/>
            <a:ext cx="6970627" cy="6970627"/>
          </a:xfrm>
          <a:prstGeom prst="rect">
            <a:avLst/>
          </a:prstGeom>
        </p:spPr>
      </p:pic>
    </p:spTree>
    <p:extLst>
      <p:ext uri="{BB962C8B-B14F-4D97-AF65-F5344CB8AC3E}">
        <p14:creationId xmlns:p14="http://schemas.microsoft.com/office/powerpoint/2010/main" val="330240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D9E5F2-752B-E5FC-0C27-1D2BF638C586}"/>
              </a:ext>
            </a:extLst>
          </p:cNvPr>
          <p:cNvSpPr txBox="1"/>
          <p:nvPr/>
        </p:nvSpPr>
        <p:spPr>
          <a:xfrm>
            <a:off x="555403" y="3615809"/>
            <a:ext cx="5103525" cy="2106923"/>
          </a:xfrm>
          <a:prstGeom prst="rect">
            <a:avLst/>
          </a:prstGeom>
          <a:noFill/>
        </p:spPr>
        <p:txBody>
          <a:bodyPr wrap="square" numCol="1" spcCol="180000">
            <a:spAutoFit/>
          </a:bodyPr>
          <a:lstStyle/>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Help create awareness:</a:t>
            </a:r>
            <a:endParaRPr lang="en-GB" sz="1265" dirty="0">
              <a:solidFill>
                <a:schemeClr val="bg1"/>
              </a:solidFill>
              <a:latin typeface="Poppins" pitchFamily="2" charset="77"/>
              <a:cs typeface="Poppins" pitchFamily="2" charset="77"/>
            </a:endParaRPr>
          </a:p>
          <a:p>
            <a:pPr algn="l" rtl="0" fontAlgn="base">
              <a:lnSpc>
                <a:spcPct val="150000"/>
              </a:lnSpc>
            </a:pPr>
            <a:r>
              <a:rPr lang="en-GB" sz="1265" b="0" i="0" u="none" strike="noStrike" dirty="0">
                <a:solidFill>
                  <a:schemeClr val="bg1"/>
                </a:solidFill>
                <a:effectLst/>
                <a:latin typeface="Poppins" pitchFamily="2" charset="77"/>
                <a:cs typeface="Poppins" pitchFamily="2" charset="77"/>
              </a:rPr>
              <a:t>    - </a:t>
            </a:r>
            <a:r>
              <a:rPr lang="en-GB" sz="1265" dirty="0">
                <a:solidFill>
                  <a:schemeClr val="bg1"/>
                </a:solidFill>
                <a:latin typeface="Poppins" pitchFamily="2" charset="77"/>
                <a:cs typeface="Poppins" pitchFamily="2" charset="77"/>
              </a:rPr>
              <a:t>show your support across your social channel </a:t>
            </a:r>
            <a:r>
              <a:rPr lang="en-GB" sz="1265" b="0" i="0" u="none" strike="noStrike" dirty="0">
                <a:solidFill>
                  <a:schemeClr val="bg1"/>
                </a:solidFill>
                <a:effectLst/>
                <a:latin typeface="Poppins" pitchFamily="2" charset="77"/>
                <a:cs typeface="Poppins" pitchFamily="2" charset="77"/>
              </a:rPr>
              <a:t>using    #CharteredWeek and #</a:t>
            </a:r>
            <a:r>
              <a:rPr lang="en-GB" sz="1265" dirty="0">
                <a:solidFill>
                  <a:schemeClr val="bg1"/>
                </a:solidFill>
                <a:latin typeface="Poppins" pitchFamily="2" charset="77"/>
                <a:cs typeface="Poppins" pitchFamily="2" charset="77"/>
              </a:rPr>
              <a:t>Employing</a:t>
            </a:r>
            <a:r>
              <a:rPr lang="en-GB" sz="1265" b="0" i="0" u="none" strike="noStrike" dirty="0">
                <a:solidFill>
                  <a:schemeClr val="bg1"/>
                </a:solidFill>
                <a:effectLst/>
                <a:latin typeface="Poppins" pitchFamily="2" charset="77"/>
                <a:cs typeface="Poppins" pitchFamily="2" charset="77"/>
              </a:rPr>
              <a:t>Chartered 		</a:t>
            </a:r>
          </a:p>
          <a:p>
            <a:pPr algn="l" rtl="0" fontAlgn="base">
              <a:lnSpc>
                <a:spcPct val="150000"/>
              </a:lnSpc>
            </a:pPr>
            <a:r>
              <a:rPr lang="en-GB" sz="1265" dirty="0">
                <a:solidFill>
                  <a:schemeClr val="bg1"/>
                </a:solidFill>
                <a:latin typeface="Poppins" pitchFamily="2" charset="77"/>
                <a:cs typeface="Poppins" pitchFamily="2" charset="77"/>
              </a:rPr>
              <a:t>    - use the assets in the toolkit for your </a:t>
            </a:r>
            <a:r>
              <a:rPr lang="en-GB" sz="1265" b="0" i="0" u="none" strike="noStrike" dirty="0">
                <a:solidFill>
                  <a:schemeClr val="bg1"/>
                </a:solidFill>
                <a:effectLst/>
                <a:latin typeface="Poppins" pitchFamily="2" charset="77"/>
                <a:cs typeface="Poppins" pitchFamily="2" charset="77"/>
              </a:rPr>
              <a:t>existing </a:t>
            </a:r>
            <a:r>
              <a:rPr lang="en-GB" sz="1265" dirty="0">
                <a:solidFill>
                  <a:schemeClr val="bg1"/>
                </a:solidFill>
                <a:latin typeface="Poppins" pitchFamily="2" charset="77"/>
                <a:cs typeface="Poppins" pitchFamily="2" charset="77"/>
              </a:rPr>
              <a:t>customer and staff communications </a:t>
            </a:r>
            <a:endParaRPr lang="en-GB" sz="1265" b="0" i="0" u="none" strike="noStrike" dirty="0">
              <a:solidFill>
                <a:schemeClr val="bg1"/>
              </a:solidFill>
              <a:effectLst/>
              <a:latin typeface="Poppins" pitchFamily="2" charset="77"/>
              <a:cs typeface="Poppins" pitchFamily="2" charset="77"/>
            </a:endParaRPr>
          </a:p>
          <a:p>
            <a:pPr marL="180812" indent="-180812" algn="l" rtl="0" fontAlgn="base">
              <a:lnSpc>
                <a:spcPct val="150000"/>
              </a:lnSpc>
              <a:buFont typeface="Arial" panose="020B0604020202020204" pitchFamily="34" charset="0"/>
              <a:buChar char="•"/>
            </a:pPr>
            <a:r>
              <a:rPr lang="en-GB" sz="1265" dirty="0">
                <a:solidFill>
                  <a:schemeClr val="bg1"/>
                </a:solidFill>
                <a:latin typeface="Poppins" pitchFamily="2" charset="77"/>
                <a:cs typeface="Poppins" pitchFamily="2" charset="77"/>
              </a:rPr>
              <a:t>Celebrate your Chartered professionals</a:t>
            </a:r>
            <a:endParaRPr lang="en-GB" sz="1265" b="0" i="0" u="none" strike="noStrike" dirty="0">
              <a:solidFill>
                <a:schemeClr val="bg1"/>
              </a:solidFill>
              <a:effectLst/>
              <a:latin typeface="Poppins" pitchFamily="2" charset="77"/>
              <a:cs typeface="Poppins" pitchFamily="2" charset="77"/>
            </a:endParaRPr>
          </a:p>
          <a:p>
            <a:pPr marL="180812" indent="-180812" algn="l" rtl="0" fontAlgn="base">
              <a:lnSpc>
                <a:spcPct val="150000"/>
              </a:lnSpc>
              <a:buFont typeface="Arial" panose="020B0604020202020204" pitchFamily="34" charset="0"/>
              <a:buChar char="•"/>
            </a:pPr>
            <a:r>
              <a:rPr lang="en-GB" sz="1265" b="0" i="0" u="none" strike="noStrike" dirty="0">
                <a:solidFill>
                  <a:schemeClr val="bg1"/>
                </a:solidFill>
                <a:effectLst/>
                <a:latin typeface="Poppins" pitchFamily="2" charset="77"/>
                <a:cs typeface="Poppins" pitchFamily="2" charset="77"/>
              </a:rPr>
              <a:t>Collaborate on scaling the campaign for 2026 and beyond</a:t>
            </a:r>
            <a:endParaRPr lang="en-US" sz="791" b="1" i="0" dirty="0">
              <a:solidFill>
                <a:schemeClr val="bg1"/>
              </a:solidFill>
              <a:effectLst/>
              <a:latin typeface="Segoe UI" panose="020B0502040204020203" pitchFamily="34" charset="0"/>
            </a:endParaRPr>
          </a:p>
        </p:txBody>
      </p:sp>
      <p:sp>
        <p:nvSpPr>
          <p:cNvPr id="3" name="TextBox 2">
            <a:extLst>
              <a:ext uri="{FF2B5EF4-FFF2-40B4-BE49-F238E27FC236}">
                <a16:creationId xmlns:a16="http://schemas.microsoft.com/office/drawing/2014/main" id="{5ADF9CB7-CFCE-A9B1-854B-73E20838DB40}"/>
              </a:ext>
            </a:extLst>
          </p:cNvPr>
          <p:cNvSpPr txBox="1"/>
          <p:nvPr/>
        </p:nvSpPr>
        <p:spPr>
          <a:xfrm>
            <a:off x="555405" y="3141069"/>
            <a:ext cx="3678473" cy="530594"/>
          </a:xfrm>
          <a:prstGeom prst="rect">
            <a:avLst/>
          </a:prstGeom>
          <a:noFill/>
        </p:spPr>
        <p:txBody>
          <a:bodyPr wrap="square">
            <a:spAutoFit/>
          </a:bodyPr>
          <a:lstStyle/>
          <a:p>
            <a:pPr algn="l" rtl="0" fontAlgn="base"/>
            <a:r>
              <a:rPr lang="en-GB" sz="2848" i="0" u="none" strike="noStrike">
                <a:solidFill>
                  <a:schemeClr val="bg1"/>
                </a:solidFill>
                <a:effectLst/>
                <a:latin typeface="Poppins" pitchFamily="2" charset="77"/>
                <a:cs typeface="Poppins" pitchFamily="2" charset="77"/>
              </a:rPr>
              <a:t>Key asks</a:t>
            </a:r>
          </a:p>
        </p:txBody>
      </p:sp>
    </p:spTree>
    <p:extLst>
      <p:ext uri="{BB962C8B-B14F-4D97-AF65-F5344CB8AC3E}">
        <p14:creationId xmlns:p14="http://schemas.microsoft.com/office/powerpoint/2010/main" val="152395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6D6304-750B-316C-8C4B-A30029FA90EA}"/>
              </a:ext>
            </a:extLst>
          </p:cNvPr>
          <p:cNvSpPr txBox="1"/>
          <p:nvPr/>
        </p:nvSpPr>
        <p:spPr>
          <a:xfrm>
            <a:off x="658033" y="4063293"/>
            <a:ext cx="6006778" cy="1128258"/>
          </a:xfrm>
          <a:prstGeom prst="rect">
            <a:avLst/>
          </a:prstGeom>
          <a:noFill/>
        </p:spPr>
        <p:txBody>
          <a:bodyPr wrap="square" numCol="1" spcCol="180000">
            <a:spAutoFit/>
          </a:bodyPr>
          <a:lstStyle/>
          <a:p>
            <a:pPr marL="180812" indent="-180812" algn="l" rtl="0" fontAlgn="base">
              <a:lnSpc>
                <a:spcPct val="150000"/>
              </a:lnSpc>
              <a:buFont typeface="Arial" panose="020B0604020202020204" pitchFamily="34" charset="0"/>
              <a:buChar char="•"/>
            </a:pPr>
            <a:r>
              <a:rPr lang="en-GB" sz="1265" b="0" i="0" u="none" strike="noStrike">
                <a:solidFill>
                  <a:schemeClr val="bg1"/>
                </a:solidFill>
                <a:effectLst/>
                <a:latin typeface="Poppins" pitchFamily="2" charset="77"/>
                <a:cs typeface="Poppins" pitchFamily="2" charset="77"/>
              </a:rPr>
              <a:t>Explore the toolkit</a:t>
            </a:r>
          </a:p>
          <a:p>
            <a:pPr marL="180812" indent="-180812" algn="l" rtl="0" fontAlgn="base">
              <a:lnSpc>
                <a:spcPct val="150000"/>
              </a:lnSpc>
              <a:buFont typeface="Arial" panose="020B0604020202020204" pitchFamily="34" charset="0"/>
              <a:buChar char="•"/>
            </a:pPr>
            <a:r>
              <a:rPr lang="en-GB" sz="1265" b="0" i="0" u="none" strike="noStrike">
                <a:solidFill>
                  <a:schemeClr val="bg1"/>
                </a:solidFill>
                <a:effectLst/>
                <a:latin typeface="Poppins" pitchFamily="2" charset="77"/>
                <a:cs typeface="Poppins" pitchFamily="2" charset="77"/>
              </a:rPr>
              <a:t>Plan participation for February</a:t>
            </a:r>
          </a:p>
          <a:p>
            <a:pPr marL="180812" indent="-180812" algn="l" rtl="0" fontAlgn="base">
              <a:lnSpc>
                <a:spcPct val="150000"/>
              </a:lnSpc>
              <a:buFont typeface="Arial" panose="020B0604020202020204" pitchFamily="34" charset="0"/>
              <a:buChar char="•"/>
            </a:pPr>
            <a:r>
              <a:rPr lang="en-GB" sz="1265" b="0" i="0" u="none" strike="noStrike">
                <a:solidFill>
                  <a:schemeClr val="bg1"/>
                </a:solidFill>
                <a:effectLst/>
                <a:latin typeface="Poppins" pitchFamily="2" charset="77"/>
                <a:cs typeface="Poppins" pitchFamily="2" charset="77"/>
              </a:rPr>
              <a:t>Join future collaborative efforts</a:t>
            </a:r>
          </a:p>
          <a:p>
            <a:pPr algn="l" rtl="0" fontAlgn="base">
              <a:lnSpc>
                <a:spcPct val="150000"/>
              </a:lnSpc>
            </a:pPr>
            <a:endParaRPr lang="en-US" sz="791" b="1" i="0">
              <a:solidFill>
                <a:schemeClr val="bg1"/>
              </a:solidFill>
              <a:effectLst/>
              <a:latin typeface="Segoe UI" panose="020B0502040204020203" pitchFamily="34" charset="0"/>
            </a:endParaRPr>
          </a:p>
        </p:txBody>
      </p:sp>
      <p:sp>
        <p:nvSpPr>
          <p:cNvPr id="3" name="TextBox 2">
            <a:extLst>
              <a:ext uri="{FF2B5EF4-FFF2-40B4-BE49-F238E27FC236}">
                <a16:creationId xmlns:a16="http://schemas.microsoft.com/office/drawing/2014/main" id="{035B889C-148C-C216-FDCC-F2EF4BE28C30}"/>
              </a:ext>
            </a:extLst>
          </p:cNvPr>
          <p:cNvSpPr txBox="1"/>
          <p:nvPr/>
        </p:nvSpPr>
        <p:spPr>
          <a:xfrm>
            <a:off x="658034" y="3509223"/>
            <a:ext cx="3678473" cy="530594"/>
          </a:xfrm>
          <a:prstGeom prst="rect">
            <a:avLst/>
          </a:prstGeom>
          <a:noFill/>
        </p:spPr>
        <p:txBody>
          <a:bodyPr wrap="square">
            <a:spAutoFit/>
          </a:bodyPr>
          <a:lstStyle/>
          <a:p>
            <a:pPr algn="l" rtl="0" fontAlgn="base"/>
            <a:r>
              <a:rPr lang="en-GB" sz="2848" i="0" u="none" strike="noStrike">
                <a:solidFill>
                  <a:schemeClr val="bg1"/>
                </a:solidFill>
                <a:effectLst/>
                <a:latin typeface="Poppins" pitchFamily="2" charset="77"/>
                <a:cs typeface="Poppins" pitchFamily="2" charset="77"/>
              </a:rPr>
              <a:t>Next steps</a:t>
            </a:r>
          </a:p>
        </p:txBody>
      </p:sp>
      <p:pic>
        <p:nvPicPr>
          <p:cNvPr id="5" name="Picture 4" descr="A computer with a person on the screen&#10;&#10;Description automatically generated">
            <a:extLst>
              <a:ext uri="{FF2B5EF4-FFF2-40B4-BE49-F238E27FC236}">
                <a16:creationId xmlns:a16="http://schemas.microsoft.com/office/drawing/2014/main" id="{7E3A97B3-B147-A8F9-9F44-74969F7DFC86}"/>
              </a:ext>
            </a:extLst>
          </p:cNvPr>
          <p:cNvPicPr>
            <a:picLocks noChangeAspect="1"/>
          </p:cNvPicPr>
          <p:nvPr/>
        </p:nvPicPr>
        <p:blipFill>
          <a:blip r:embed="rId3" cstate="print">
            <a:extLst>
              <a:ext uri="{28A0092B-C50C-407E-A947-70E740481C1C}">
                <a14:useLocalDpi xmlns:a14="http://schemas.microsoft.com/office/drawing/2010/main" val="0"/>
              </a:ext>
            </a:extLst>
          </a:blip>
          <a:srcRect l="9252" t="11979" r="10076" b="14062"/>
          <a:stretch/>
        </p:blipFill>
        <p:spPr>
          <a:xfrm>
            <a:off x="3474720" y="1942011"/>
            <a:ext cx="6069874" cy="3709852"/>
          </a:xfrm>
          <a:prstGeom prst="rect">
            <a:avLst/>
          </a:prstGeom>
        </p:spPr>
      </p:pic>
    </p:spTree>
    <p:extLst>
      <p:ext uri="{BB962C8B-B14F-4D97-AF65-F5344CB8AC3E}">
        <p14:creationId xmlns:p14="http://schemas.microsoft.com/office/powerpoint/2010/main" val="322528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D2015-83E0-C62D-7688-55A6A760DC22}"/>
              </a:ext>
            </a:extLst>
          </p:cNvPr>
          <p:cNvSpPr txBox="1"/>
          <p:nvPr/>
        </p:nvSpPr>
        <p:spPr>
          <a:xfrm>
            <a:off x="1104407" y="1987026"/>
            <a:ext cx="4615629" cy="627864"/>
          </a:xfrm>
          <a:prstGeom prst="rect">
            <a:avLst/>
          </a:prstGeom>
          <a:noFill/>
        </p:spPr>
        <p:txBody>
          <a:bodyPr wrap="square" rtlCol="0">
            <a:spAutoFit/>
          </a:bodyPr>
          <a:lstStyle/>
          <a:p>
            <a:r>
              <a:rPr lang="en-GB" sz="3480" dirty="0">
                <a:solidFill>
                  <a:schemeClr val="bg1"/>
                </a:solidFill>
                <a:latin typeface="Poppins" pitchFamily="2" charset="77"/>
                <a:cs typeface="Poppins" pitchFamily="2" charset="77"/>
              </a:rPr>
              <a:t>Thank you</a:t>
            </a:r>
            <a:r>
              <a:rPr lang="en-GB" sz="3480" i="0" u="none" strike="noStrike" dirty="0">
                <a:solidFill>
                  <a:schemeClr val="bg1"/>
                </a:solidFill>
                <a:effectLst/>
                <a:latin typeface="Poppins" pitchFamily="2" charset="77"/>
                <a:cs typeface="Poppins" pitchFamily="2" charset="77"/>
              </a:rPr>
              <a:t>!</a:t>
            </a:r>
            <a:endParaRPr lang="en-US" sz="348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888452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40CC4A7519AB46A281A095DDCBDDBF" ma:contentTypeVersion="15" ma:contentTypeDescription="Create a new document." ma:contentTypeScope="" ma:versionID="6080ef5fcbe19a831e12fbddf3b318bb">
  <xsd:schema xmlns:xsd="http://www.w3.org/2001/XMLSchema" xmlns:xs="http://www.w3.org/2001/XMLSchema" xmlns:p="http://schemas.microsoft.com/office/2006/metadata/properties" xmlns:ns2="7d15c268-d0e7-4d79-b8a0-23eba2be7b25" xmlns:ns3="a3cf1d99-0045-4199-b181-41f9f687daf0" xmlns:ns4="dcc682b7-513e-4c22-9fc0-4b2be07a9cdf" targetNamespace="http://schemas.microsoft.com/office/2006/metadata/properties" ma:root="true" ma:fieldsID="392f5744d21a8483dc993beec3f3621a" ns2:_="" ns3:_="" ns4:_="">
    <xsd:import namespace="7d15c268-d0e7-4d79-b8a0-23eba2be7b25"/>
    <xsd:import namespace="a3cf1d99-0045-4199-b181-41f9f687daf0"/>
    <xsd:import namespace="dcc682b7-513e-4c22-9fc0-4b2be07a9c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5c268-d0e7-4d79-b8a0-23eba2be7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abc9f92-c6fb-43c1-a5b4-65b1067b774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cf1d99-0045-4199-b181-41f9f687da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c682b7-513e-4c22-9fc0-4b2be07a9cd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547c37d-1727-4cf6-a448-fc77d9b7959a}" ma:internalName="TaxCatchAll" ma:showField="CatchAllData" ma:web="a3cf1d99-0045-4199-b181-41f9f687da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c682b7-513e-4c22-9fc0-4b2be07a9cdf" xsi:nil="true"/>
    <lcf76f155ced4ddcb4097134ff3c332f xmlns="7d15c268-d0e7-4d79-b8a0-23eba2be7b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FB4A91-2E95-4345-AA05-6BB3ABA5E4B7}">
  <ds:schemaRefs>
    <ds:schemaRef ds:uri="http://schemas.microsoft.com/sharepoint/v3/contenttype/forms"/>
  </ds:schemaRefs>
</ds:datastoreItem>
</file>

<file path=customXml/itemProps2.xml><?xml version="1.0" encoding="utf-8"?>
<ds:datastoreItem xmlns:ds="http://schemas.openxmlformats.org/officeDocument/2006/customXml" ds:itemID="{17AE27B7-9863-4D82-A59B-43BDE5130DA1}">
  <ds:schemaRefs>
    <ds:schemaRef ds:uri="7d15c268-d0e7-4d79-b8a0-23eba2be7b25"/>
    <ds:schemaRef ds:uri="a3cf1d99-0045-4199-b181-41f9f687daf0"/>
    <ds:schemaRef ds:uri="dcc682b7-513e-4c22-9fc0-4b2be07a9c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5089C0-2A0C-4EE6-A5A9-82C5C67062D8}">
  <ds:schemaRefs>
    <ds:schemaRef ds:uri="http://schemas.microsoft.com/office/2006/metadata/properties"/>
    <ds:schemaRef ds:uri="dcc682b7-513e-4c22-9fc0-4b2be07a9cdf"/>
    <ds:schemaRef ds:uri="http://schemas.microsoft.com/office/2006/documentManagement/types"/>
    <ds:schemaRef ds:uri="a3cf1d99-0045-4199-b181-41f9f687daf0"/>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7d15c268-d0e7-4d79-b8a0-23eba2be7b2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1304</Words>
  <Application>Microsoft Office PowerPoint</Application>
  <PresentationFormat>Widescreen</PresentationFormat>
  <Paragraphs>123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Poppins</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Lucy Criddle</dc:creator>
  <cp:lastModifiedBy>Lucy Criddle</cp:lastModifiedBy>
  <cp:revision>131</cp:revision>
  <dcterms:created xsi:type="dcterms:W3CDTF">2025-01-02T17:09:16Z</dcterms:created>
  <dcterms:modified xsi:type="dcterms:W3CDTF">2025-01-23T18:18:32Z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2025-01-02T00:00:00Z</vt:filetime>
  </property>
  <property fmtid="{D5CDD505-2E9C-101B-9397-08002B2CF9AE}" pid="3" name="LastSaved">
    <vt:filetime>2025-01-02T00:00:00Z</vt:filetime>
  </property>
  <property fmtid="{D5CDD505-2E9C-101B-9397-08002B2CF9AE}" pid="4" name="ContentTypeId">
    <vt:lpwstr>0x0101004040CC4A7519AB46A281A095DDCBDDBF</vt:lpwstr>
  </property>
  <property fmtid="{D5CDD505-2E9C-101B-9397-08002B2CF9AE}" pid="5" name="MediaServiceImageTags">
    <vt:lpwstr/>
  </property>
</Properties>
</file>