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 id="2147483720" r:id="rId5"/>
    <p:sldMasterId id="2147483722" r:id="rId6"/>
    <p:sldMasterId id="2147483724" r:id="rId7"/>
    <p:sldMasterId id="2147483708" r:id="rId8"/>
    <p:sldMasterId id="2147483668" r:id="rId9"/>
    <p:sldMasterId id="2147483678" r:id="rId10"/>
    <p:sldMasterId id="2147483698" r:id="rId11"/>
    <p:sldMasterId id="2147483658" r:id="rId12"/>
    <p:sldMasterId id="2147483688" r:id="rId13"/>
    <p:sldMasterId id="2147483744" r:id="rId14"/>
    <p:sldMasterId id="2147483757" r:id="rId15"/>
    <p:sldMasterId id="2147483771" r:id="rId16"/>
  </p:sldMasterIdLst>
  <p:notesMasterIdLst>
    <p:notesMasterId r:id="rId36"/>
  </p:notesMasterIdLst>
  <p:handoutMasterIdLst>
    <p:handoutMasterId r:id="rId37"/>
  </p:handoutMasterIdLst>
  <p:sldIdLst>
    <p:sldId id="547" r:id="rId17"/>
    <p:sldId id="328" r:id="rId18"/>
    <p:sldId id="266" r:id="rId19"/>
    <p:sldId id="258" r:id="rId20"/>
    <p:sldId id="275" r:id="rId21"/>
    <p:sldId id="549" r:id="rId22"/>
    <p:sldId id="259" r:id="rId23"/>
    <p:sldId id="260" r:id="rId24"/>
    <p:sldId id="261" r:id="rId25"/>
    <p:sldId id="264" r:id="rId26"/>
    <p:sldId id="550" r:id="rId27"/>
    <p:sldId id="277" r:id="rId28"/>
    <p:sldId id="278" r:id="rId29"/>
    <p:sldId id="281" r:id="rId30"/>
    <p:sldId id="551" r:id="rId31"/>
    <p:sldId id="263" r:id="rId32"/>
    <p:sldId id="267" r:id="rId33"/>
    <p:sldId id="268"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8CDAE-89C9-9557-3E68-AA6A358AD417}" name="Cheryl Cumberworth" initials="CC" userId="S::cheryl.cumberworth@bcs.uk::839aa3ac-8afe-4685-879a-268fc2b97ecd" providerId="AD"/>
  <p188:author id="{DD0C47C0-07FB-8D43-AF59-2CF42C4E640C}" name="Lucy Ireland" initials="LI" userId="S::lireland@bcs.uk::70ccc600-137b-4a20-a3ed-29a2afda0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9A"/>
    <a:srgbClr val="000000"/>
    <a:srgbClr val="B8D000"/>
    <a:srgbClr val="F8F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p:restoredTop sz="72144" autoAdjust="0"/>
  </p:normalViewPr>
  <p:slideViewPr>
    <p:cSldViewPr snapToGrid="0">
      <p:cViewPr varScale="1">
        <p:scale>
          <a:sx n="69" d="100"/>
          <a:sy n="69" d="100"/>
        </p:scale>
        <p:origin x="999" y="51"/>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351B6B-6E35-D6FD-BF3C-980F54EA40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3AC15-111F-74FF-6841-9335435B12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D60D5-434C-F34C-8B2F-D3B629D52A11}" type="datetimeFigureOut">
              <a:rPr lang="en-US" smtClean="0"/>
              <a:t>11/21/2024</a:t>
            </a:fld>
            <a:endParaRPr lang="en-US"/>
          </a:p>
        </p:txBody>
      </p:sp>
      <p:sp>
        <p:nvSpPr>
          <p:cNvPr id="4" name="Footer Placeholder 3">
            <a:extLst>
              <a:ext uri="{FF2B5EF4-FFF2-40B4-BE49-F238E27FC236}">
                <a16:creationId xmlns:a16="http://schemas.microsoft.com/office/drawing/2014/main" id="{3C165CCF-4AE9-19E6-EFAB-FFA255A672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2F9442-3E27-D659-E8FC-7BCC90D248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B7224-EEC7-E940-AF45-00D56770CB12}" type="slidenum">
              <a:rPr lang="en-US" smtClean="0"/>
              <a:t>‹#›</a:t>
            </a:fld>
            <a:endParaRPr lang="en-US"/>
          </a:p>
        </p:txBody>
      </p:sp>
    </p:spTree>
    <p:extLst>
      <p:ext uri="{BB962C8B-B14F-4D97-AF65-F5344CB8AC3E}">
        <p14:creationId xmlns:p14="http://schemas.microsoft.com/office/powerpoint/2010/main" val="41609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71C5-CC02-A949-8208-89F53011188C}"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28A39-4B9F-F146-8CE6-651CB24EE47E}" type="slidenum">
              <a:rPr lang="en-US" smtClean="0"/>
              <a:t>‹#›</a:t>
            </a:fld>
            <a:endParaRPr lang="en-US"/>
          </a:p>
        </p:txBody>
      </p:sp>
    </p:spTree>
    <p:extLst>
      <p:ext uri="{BB962C8B-B14F-4D97-AF65-F5344CB8AC3E}">
        <p14:creationId xmlns:p14="http://schemas.microsoft.com/office/powerpoint/2010/main" val="242808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tutorial for member group treasurers – in this tutorial we explore BCS governance and the role of the treasurer.</a:t>
            </a:r>
          </a:p>
        </p:txBody>
      </p:sp>
      <p:sp>
        <p:nvSpPr>
          <p:cNvPr id="4" name="Slide Number Placeholder 3"/>
          <p:cNvSpPr>
            <a:spLocks noGrp="1"/>
          </p:cNvSpPr>
          <p:nvPr>
            <p:ph type="sldNum" sz="quarter" idx="5"/>
          </p:nvPr>
        </p:nvSpPr>
        <p:spPr/>
        <p:txBody>
          <a:bodyPr/>
          <a:lstStyle/>
          <a:p>
            <a:fld id="{5E728A39-4B9F-F146-8CE6-651CB24EE47E}" type="slidenum">
              <a:rPr lang="en-US" smtClean="0"/>
              <a:t>1</a:t>
            </a:fld>
            <a:endParaRPr lang="en-US"/>
          </a:p>
        </p:txBody>
      </p:sp>
    </p:spTree>
    <p:extLst>
      <p:ext uri="{BB962C8B-B14F-4D97-AF65-F5344CB8AC3E}">
        <p14:creationId xmlns:p14="http://schemas.microsoft.com/office/powerpoint/2010/main" val="161547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expenditure and income financial processing is managed by BCS on a central account.</a:t>
            </a:r>
          </a:p>
          <a:p>
            <a:endParaRPr lang="en-GB" dirty="0"/>
          </a:p>
          <a:p>
            <a:r>
              <a:rPr lang="en-GB" dirty="0"/>
              <a:t>It is BCS financial policy that invoices may only be paid where a contract is in place between BCS and the supplier and that the supplier has submitted relevant information to be created as a supplier in the BCS payment platform, where appropriate also being vetted by our compliance team.</a:t>
            </a:r>
          </a:p>
          <a:p>
            <a:endParaRPr lang="en-GB" dirty="0"/>
          </a:p>
          <a:p>
            <a:r>
              <a:rPr lang="en-GB" dirty="0"/>
              <a:t>As an example, if a group requires a venue to be hired for a meeting, once a preferred venue has been identified along with any other requirements for hire such as dates and costs you should introduce the supplier to your coordinator to begin the contractual process. BCS will then put a contractual agreement in place via its legal team, this then triggers a process for supplier creation and issuing of purchase orders via our payments system. Invoices should be sent directly to the BCS finance team. </a:t>
            </a:r>
          </a:p>
          <a:p>
            <a:endParaRPr lang="en-GB" dirty="0"/>
          </a:p>
          <a:p>
            <a:r>
              <a:rPr lang="en-GB" dirty="0"/>
              <a:t>This process takes time, we recommend a minimum of one month to allow this process to take place – so plan ahead.</a:t>
            </a:r>
          </a:p>
        </p:txBody>
      </p:sp>
      <p:sp>
        <p:nvSpPr>
          <p:cNvPr id="4" name="Slide Number Placeholder 3"/>
          <p:cNvSpPr>
            <a:spLocks noGrp="1"/>
          </p:cNvSpPr>
          <p:nvPr>
            <p:ph type="sldNum" sz="quarter" idx="5"/>
          </p:nvPr>
        </p:nvSpPr>
        <p:spPr/>
        <p:txBody>
          <a:bodyPr/>
          <a:lstStyle/>
          <a:p>
            <a:fld id="{5E728A39-4B9F-F146-8CE6-651CB24EE47E}" type="slidenum">
              <a:rPr lang="en-US" smtClean="0"/>
              <a:t>10</a:t>
            </a:fld>
            <a:endParaRPr lang="en-US"/>
          </a:p>
        </p:txBody>
      </p:sp>
    </p:spTree>
    <p:extLst>
      <p:ext uri="{BB962C8B-B14F-4D97-AF65-F5344CB8AC3E}">
        <p14:creationId xmlns:p14="http://schemas.microsoft.com/office/powerpoint/2010/main" val="232291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this tutorial for member group treasurers – in this tutorial we will help you to understand how to request additional funds.</a:t>
            </a:r>
          </a:p>
          <a:p>
            <a:endParaRPr lang="en-GB" dirty="0"/>
          </a:p>
        </p:txBody>
      </p:sp>
      <p:sp>
        <p:nvSpPr>
          <p:cNvPr id="4" name="Slide Number Placeholder 3"/>
          <p:cNvSpPr>
            <a:spLocks noGrp="1"/>
          </p:cNvSpPr>
          <p:nvPr>
            <p:ph type="sldNum" sz="quarter" idx="5"/>
          </p:nvPr>
        </p:nvSpPr>
        <p:spPr/>
        <p:txBody>
          <a:bodyPr/>
          <a:lstStyle/>
          <a:p>
            <a:fld id="{5E728A39-4B9F-F146-8CE6-651CB24EE47E}" type="slidenum">
              <a:rPr lang="en-US" smtClean="0"/>
              <a:t>11</a:t>
            </a:fld>
            <a:endParaRPr lang="en-US"/>
          </a:p>
        </p:txBody>
      </p:sp>
    </p:spTree>
    <p:extLst>
      <p:ext uri="{BB962C8B-B14F-4D97-AF65-F5344CB8AC3E}">
        <p14:creationId xmlns:p14="http://schemas.microsoft.com/office/powerpoint/2010/main" val="192038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year we allocate groups a basic allocation to support frequent activities like branch or specialist group meetings, some groups also carry out projects which have more variables and potential risk, run larger conferences or sponsor third party initiatives. </a:t>
            </a:r>
          </a:p>
          <a:p>
            <a:endParaRPr lang="en-GB" dirty="0"/>
          </a:p>
          <a:p>
            <a:r>
              <a:rPr lang="en-GB" dirty="0"/>
              <a:t>Sometimes, groups also need a bit more money due to wanting to run more regular activities than their allocation allows. </a:t>
            </a:r>
          </a:p>
          <a:p>
            <a:endParaRPr lang="en-GB" dirty="0"/>
          </a:p>
          <a:p>
            <a:r>
              <a:rPr lang="en-GB" dirty="0"/>
              <a:t>For these reasons we have a process called the supplementary funding process. Member groups can request additional funding by completing a supplementary funding request which documents the background to what the funding is for, how it supports our purpose and how and when funds are required – this information is reviewed by the finance committee who meet monthly, the chair of the committee also has the ability to sing off lower value urgent requests.</a:t>
            </a:r>
          </a:p>
        </p:txBody>
      </p:sp>
      <p:sp>
        <p:nvSpPr>
          <p:cNvPr id="4" name="Slide Number Placeholder 3"/>
          <p:cNvSpPr>
            <a:spLocks noGrp="1"/>
          </p:cNvSpPr>
          <p:nvPr>
            <p:ph type="sldNum" sz="quarter" idx="5"/>
          </p:nvPr>
        </p:nvSpPr>
        <p:spPr/>
        <p:txBody>
          <a:bodyPr/>
          <a:lstStyle/>
          <a:p>
            <a:fld id="{5E728A39-4B9F-F146-8CE6-651CB24EE47E}" type="slidenum">
              <a:rPr lang="en-US" smtClean="0"/>
              <a:t>12</a:t>
            </a:fld>
            <a:endParaRPr lang="en-US"/>
          </a:p>
        </p:txBody>
      </p:sp>
    </p:spTree>
    <p:extLst>
      <p:ext uri="{BB962C8B-B14F-4D97-AF65-F5344CB8AC3E}">
        <p14:creationId xmlns:p14="http://schemas.microsoft.com/office/powerpoint/2010/main" val="246846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part two, you can see that you are invited to document how the application supports BCS strategy.</a:t>
            </a:r>
          </a:p>
          <a:p>
            <a:endParaRPr lang="en-GB" dirty="0"/>
          </a:p>
          <a:p>
            <a:r>
              <a:rPr lang="en-GB" dirty="0"/>
              <a:t>Groups should plan to submit an SFR at least 6 weeks prior to the activity, and 8 weeks prior if contracts are required to support payments.</a:t>
            </a:r>
          </a:p>
          <a:p>
            <a:endParaRPr lang="en-GB" dirty="0"/>
          </a:p>
          <a:p>
            <a:r>
              <a:rPr lang="en-GB" dirty="0"/>
              <a:t>SFRs allow a route for member groups to increase their funds through-out the year and enable the finance committee to fully utilise the funds made available to it.</a:t>
            </a:r>
          </a:p>
        </p:txBody>
      </p:sp>
      <p:sp>
        <p:nvSpPr>
          <p:cNvPr id="4" name="Slide Number Placeholder 3"/>
          <p:cNvSpPr>
            <a:spLocks noGrp="1"/>
          </p:cNvSpPr>
          <p:nvPr>
            <p:ph type="sldNum" sz="quarter" idx="5"/>
          </p:nvPr>
        </p:nvSpPr>
        <p:spPr/>
        <p:txBody>
          <a:bodyPr/>
          <a:lstStyle/>
          <a:p>
            <a:fld id="{5E728A39-4B9F-F146-8CE6-651CB24EE47E}" type="slidenum">
              <a:rPr lang="en-US" smtClean="0"/>
              <a:t>13</a:t>
            </a:fld>
            <a:endParaRPr lang="en-US"/>
          </a:p>
        </p:txBody>
      </p:sp>
    </p:spTree>
    <p:extLst>
      <p:ext uri="{BB962C8B-B14F-4D97-AF65-F5344CB8AC3E}">
        <p14:creationId xmlns:p14="http://schemas.microsoft.com/office/powerpoint/2010/main" val="9428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if successful, you will be invited to provide feedback on the funded activity. This feedback will help BCS to understand what its funding has achieved and also be used as a reference point for considering future applications.</a:t>
            </a:r>
          </a:p>
        </p:txBody>
      </p:sp>
      <p:sp>
        <p:nvSpPr>
          <p:cNvPr id="4" name="Slide Number Placeholder 3"/>
          <p:cNvSpPr>
            <a:spLocks noGrp="1"/>
          </p:cNvSpPr>
          <p:nvPr>
            <p:ph type="sldNum" sz="quarter" idx="5"/>
          </p:nvPr>
        </p:nvSpPr>
        <p:spPr/>
        <p:txBody>
          <a:bodyPr/>
          <a:lstStyle/>
          <a:p>
            <a:fld id="{5E728A39-4B9F-F146-8CE6-651CB24EE47E}" type="slidenum">
              <a:rPr lang="en-US" smtClean="0"/>
              <a:t>14</a:t>
            </a:fld>
            <a:endParaRPr lang="en-US"/>
          </a:p>
        </p:txBody>
      </p:sp>
    </p:spTree>
    <p:extLst>
      <p:ext uri="{BB962C8B-B14F-4D97-AF65-F5344CB8AC3E}">
        <p14:creationId xmlns:p14="http://schemas.microsoft.com/office/powerpoint/2010/main" val="115884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this tutorial for member group treasurers – in this tutorial we will help you to understand how submit your annual budget</a:t>
            </a:r>
          </a:p>
          <a:p>
            <a:endParaRPr lang="en-GB" dirty="0"/>
          </a:p>
        </p:txBody>
      </p:sp>
      <p:sp>
        <p:nvSpPr>
          <p:cNvPr id="4" name="Slide Number Placeholder 3"/>
          <p:cNvSpPr>
            <a:spLocks noGrp="1"/>
          </p:cNvSpPr>
          <p:nvPr>
            <p:ph type="sldNum" sz="quarter" idx="5"/>
          </p:nvPr>
        </p:nvSpPr>
        <p:spPr/>
        <p:txBody>
          <a:bodyPr/>
          <a:lstStyle/>
          <a:p>
            <a:fld id="{5E728A39-4B9F-F146-8CE6-651CB24EE47E}" type="slidenum">
              <a:rPr lang="en-US" smtClean="0"/>
              <a:t>15</a:t>
            </a:fld>
            <a:endParaRPr lang="en-US"/>
          </a:p>
        </p:txBody>
      </p:sp>
    </p:spTree>
    <p:extLst>
      <p:ext uri="{BB962C8B-B14F-4D97-AF65-F5344CB8AC3E}">
        <p14:creationId xmlns:p14="http://schemas.microsoft.com/office/powerpoint/2010/main" val="35463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BCS financial year runs from September to 31 August.</a:t>
            </a:r>
          </a:p>
          <a:p>
            <a:endParaRPr lang="en-GB" dirty="0"/>
          </a:p>
          <a:p>
            <a:r>
              <a:rPr lang="en-GB" dirty="0"/>
              <a:t>As part of this process BCS receives annual budget requests from all of its member groups, submitted by group treasurers. As you can imagine this is a large undertaking to review each submission, compile a total member group budget and then gain approval from our trustees. Therefore the budget process runs between February and July prior to a new financial year in September.</a:t>
            </a:r>
          </a:p>
          <a:p>
            <a:endParaRPr lang="en-GB" dirty="0"/>
          </a:p>
          <a:p>
            <a:r>
              <a:rPr lang="en-GB" dirty="0"/>
              <a:t>In February/ March Chairs and Treasurers will be sent a budget pack, this will document any information you are required to submit and relevant deadlines for the budget process, as well as any changes to financial guidelines or principles to budget allocations. There are three main sections to a budget bid:</a:t>
            </a:r>
          </a:p>
          <a:p>
            <a:pPr marL="171450" indent="-171450">
              <a:buFontTx/>
              <a:buChar char="-"/>
            </a:pPr>
            <a:r>
              <a:rPr lang="en-GB" dirty="0"/>
              <a:t>The overall budget, income and expenditure against </a:t>
            </a:r>
            <a:r>
              <a:rPr lang="en-GB" dirty="0" err="1"/>
              <a:t>indidual</a:t>
            </a:r>
            <a:r>
              <a:rPr lang="en-GB" dirty="0"/>
              <a:t> items and months.</a:t>
            </a:r>
          </a:p>
          <a:p>
            <a:pPr marL="171450" indent="-171450">
              <a:buFontTx/>
              <a:buChar char="-"/>
            </a:pPr>
            <a:r>
              <a:rPr lang="en-GB" dirty="0"/>
              <a:t>Reasoning behind the bid and how it supports the interests of the institute</a:t>
            </a:r>
          </a:p>
          <a:p>
            <a:pPr marL="171450" indent="-171450">
              <a:buFontTx/>
              <a:buChar char="-"/>
            </a:pPr>
            <a:r>
              <a:rPr lang="en-GB" dirty="0"/>
              <a:t>More comprehensive information to support income generating events or high expenditure</a:t>
            </a:r>
          </a:p>
        </p:txBody>
      </p:sp>
      <p:sp>
        <p:nvSpPr>
          <p:cNvPr id="4" name="Slide Number Placeholder 3"/>
          <p:cNvSpPr>
            <a:spLocks noGrp="1"/>
          </p:cNvSpPr>
          <p:nvPr>
            <p:ph type="sldNum" sz="quarter" idx="5"/>
          </p:nvPr>
        </p:nvSpPr>
        <p:spPr/>
        <p:txBody>
          <a:bodyPr/>
          <a:lstStyle/>
          <a:p>
            <a:fld id="{5E728A39-4B9F-F146-8CE6-651CB24EE47E}" type="slidenum">
              <a:rPr lang="en-US" smtClean="0"/>
              <a:t>16</a:t>
            </a:fld>
            <a:endParaRPr lang="en-US"/>
          </a:p>
        </p:txBody>
      </p:sp>
    </p:spTree>
    <p:extLst>
      <p:ext uri="{BB962C8B-B14F-4D97-AF65-F5344CB8AC3E}">
        <p14:creationId xmlns:p14="http://schemas.microsoft.com/office/powerpoint/2010/main" val="143635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budget:</a:t>
            </a:r>
          </a:p>
          <a:p>
            <a:pPr marL="171450" indent="-171450">
              <a:buFontTx/>
              <a:buChar char="-"/>
            </a:pPr>
            <a:r>
              <a:rPr lang="en-GB" dirty="0"/>
              <a:t>The top section invites you to enter any income such as sponsorships, publications, event registrations.</a:t>
            </a:r>
          </a:p>
          <a:p>
            <a:pPr marL="171450" indent="-171450">
              <a:buFontTx/>
              <a:buChar char="-"/>
            </a:pPr>
            <a:r>
              <a:rPr lang="en-GB" dirty="0"/>
              <a:t>The middle section invites you to budget for expenditure, as you can see there are set cost items to put budget against – if the item isn’t listed please add to other expenditure and later in the form you will be asked to document what the ‘Other expenditure’ consists off.</a:t>
            </a:r>
          </a:p>
          <a:p>
            <a:pPr marL="171450" indent="-171450">
              <a:buFontTx/>
              <a:buChar char="-"/>
            </a:pPr>
            <a:r>
              <a:rPr lang="en-GB" dirty="0"/>
              <a:t>Lastly you will be asked to document any foreseen Supplementary Funding requests – for instance sponsoring a local hackathon or running a conference</a:t>
            </a:r>
          </a:p>
        </p:txBody>
      </p:sp>
      <p:sp>
        <p:nvSpPr>
          <p:cNvPr id="4" name="Slide Number Placeholder 3"/>
          <p:cNvSpPr>
            <a:spLocks noGrp="1"/>
          </p:cNvSpPr>
          <p:nvPr>
            <p:ph type="sldNum" sz="quarter" idx="5"/>
          </p:nvPr>
        </p:nvSpPr>
        <p:spPr/>
        <p:txBody>
          <a:bodyPr/>
          <a:lstStyle/>
          <a:p>
            <a:fld id="{5E728A39-4B9F-F146-8CE6-651CB24EE47E}" type="slidenum">
              <a:rPr lang="en-US" smtClean="0"/>
              <a:t>17</a:t>
            </a:fld>
            <a:endParaRPr lang="en-US"/>
          </a:p>
        </p:txBody>
      </p:sp>
    </p:spTree>
    <p:extLst>
      <p:ext uri="{BB962C8B-B14F-4D97-AF65-F5344CB8AC3E}">
        <p14:creationId xmlns:p14="http://schemas.microsoft.com/office/powerpoint/2010/main" val="45607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Background</a:t>
            </a:r>
          </a:p>
          <a:p>
            <a:pPr lvl="1"/>
            <a:r>
              <a:rPr lang="en-US" sz="1800" dirty="0"/>
              <a:t>This section is designed to explain why you have asked for the funds in the budget, why there are changes to previous years and any other information to help with your bid.</a:t>
            </a:r>
          </a:p>
          <a:p>
            <a:pPr lvl="1"/>
            <a:r>
              <a:rPr lang="en-US" sz="1800" dirty="0"/>
              <a:t>Because Finance Committee have well over 100 bids to deal with it helps us greatly if this section is filled in.</a:t>
            </a:r>
          </a:p>
          <a:p>
            <a:r>
              <a:rPr lang="en-US" sz="1800" b="1" dirty="0"/>
              <a:t>Chargeable event breakdown</a:t>
            </a:r>
            <a:r>
              <a:rPr lang="en-US" sz="1800" dirty="0"/>
              <a:t>.</a:t>
            </a:r>
          </a:p>
          <a:p>
            <a:pPr lvl="1"/>
            <a:r>
              <a:rPr lang="en-US" sz="1800" dirty="0"/>
              <a:t>This allows you to specify in detail what income and costs you have for a chargeable event.</a:t>
            </a:r>
          </a:p>
          <a:p>
            <a:pPr lvl="1"/>
            <a:r>
              <a:rPr lang="en-US" sz="1800" dirty="0"/>
              <a:t>NOTE If you use BCS London for your meetings then room hire is free.</a:t>
            </a:r>
          </a:p>
          <a:p>
            <a:pPr lvl="1"/>
            <a:r>
              <a:rPr lang="en-US" sz="1800" dirty="0"/>
              <a:t>HOWEVER if you are costing for a chargeable event then it must be accounted for.</a:t>
            </a:r>
          </a:p>
          <a:p>
            <a:endParaRPr lang="en-GB" dirty="0"/>
          </a:p>
          <a:p>
            <a:r>
              <a:rPr lang="en-GB" dirty="0"/>
              <a:t>To support your budget bid, you will also be provided with a budget overview form to explain how the budget supports BCS strategy and royal charter.</a:t>
            </a:r>
          </a:p>
        </p:txBody>
      </p:sp>
      <p:sp>
        <p:nvSpPr>
          <p:cNvPr id="4" name="Slide Number Placeholder 3"/>
          <p:cNvSpPr>
            <a:spLocks noGrp="1"/>
          </p:cNvSpPr>
          <p:nvPr>
            <p:ph type="sldNum" sz="quarter" idx="5"/>
          </p:nvPr>
        </p:nvSpPr>
        <p:spPr/>
        <p:txBody>
          <a:bodyPr/>
          <a:lstStyle/>
          <a:p>
            <a:fld id="{5E728A39-4B9F-F146-8CE6-651CB24EE47E}" type="slidenum">
              <a:rPr lang="en-US" smtClean="0"/>
              <a:t>18</a:t>
            </a:fld>
            <a:endParaRPr lang="en-US"/>
          </a:p>
        </p:txBody>
      </p:sp>
    </p:spTree>
    <p:extLst>
      <p:ext uri="{BB962C8B-B14F-4D97-AF65-F5344CB8AC3E}">
        <p14:creationId xmlns:p14="http://schemas.microsoft.com/office/powerpoint/2010/main" val="26921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in some instances member groups generate a surplus from events – this surplus can be held for up to two years. This is called roll over funding.</a:t>
            </a:r>
          </a:p>
          <a:p>
            <a:r>
              <a:rPr lang="en-GB" dirty="0"/>
              <a:t>Roll over funds will be allocated against your group and you will be invited to submit SFR requests to access the funds</a:t>
            </a:r>
          </a:p>
          <a:p>
            <a:r>
              <a:rPr lang="en-GB" dirty="0"/>
              <a:t>Roll over is shown in your monthly statements.</a:t>
            </a:r>
          </a:p>
          <a:p>
            <a:r>
              <a:rPr lang="en-GB" dirty="0"/>
              <a:t>The last thing to note is that roll over is not the same as unspent budget – if a group has unspent budget at the end of the year it is returned to the institute – if you forecast underspend mid year, notify your coordinator so that we can make that underspend available to groups with additional funding needs</a:t>
            </a:r>
          </a:p>
        </p:txBody>
      </p:sp>
      <p:sp>
        <p:nvSpPr>
          <p:cNvPr id="4" name="Slide Number Placeholder 3"/>
          <p:cNvSpPr>
            <a:spLocks noGrp="1"/>
          </p:cNvSpPr>
          <p:nvPr>
            <p:ph type="sldNum" sz="quarter" idx="5"/>
          </p:nvPr>
        </p:nvSpPr>
        <p:spPr/>
        <p:txBody>
          <a:bodyPr/>
          <a:lstStyle/>
          <a:p>
            <a:fld id="{5E728A39-4B9F-F146-8CE6-651CB24EE47E}" type="slidenum">
              <a:rPr lang="en-US" smtClean="0"/>
              <a:t>19</a:t>
            </a:fld>
            <a:endParaRPr lang="en-US"/>
          </a:p>
        </p:txBody>
      </p:sp>
    </p:spTree>
    <p:extLst>
      <p:ext uri="{BB962C8B-B14F-4D97-AF65-F5344CB8AC3E}">
        <p14:creationId xmlns:p14="http://schemas.microsoft.com/office/powerpoint/2010/main" val="337423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They say it takes a village to raise a child… well that statement is true to BCS as well, we have a wide range of boards and committees supporting the BCS deliver its royal charter and all of the boards and committees are made up of volunteers like yourself.</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We are governed by a Board of trustees who set high level strategy. This is supported by an executive staff team who have responsibility for administration and operations of the institute.  The trustees also delegate responsibility for some decision making to other governance boards and committees, through Vice Presidents and honorary officers.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Council is an advisory group, made of members who provide a sounding board to trustees and provide an advisory role to the institute. Council is made of members of the institute, with role being elected by either all professional members or some cases by our member groups constituencies.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Reporting to trustee board are 3 strategic boards and 4 committees such as risk audit and finance, which help keep the organisation honest and on track or the remunerations committee who assess appropriate pay of executives. For this session I’ll focus on the strategic board which all member groups are responsible to, Community Board.</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Two sub committees help the Community Board to support the delivery of our community: Finance Committee and Community Support Committee. The community support committee has a focus on developing guidance and support for member groups – they are there to engage with group and volunteers and the wider organisation to support best practice and continuous improvement. The finance committee have responsibility for allocation of funding for member groups which has been agreed by Trustees.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9FFA12-75F5-6549-B26F-192987D197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20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Focussing in on member group finances and how the structure relate:</a:t>
            </a:r>
          </a:p>
          <a:p>
            <a:r>
              <a:rPr lang="en-GB" dirty="0"/>
              <a:t>Trustee board approve the total budget of BCS, including member group finances. Community Board is delegated responsibility as strategic board responsible for member groups, it  </a:t>
            </a:r>
          </a:p>
          <a:p>
            <a:endParaRPr lang="en-GB" dirty="0"/>
          </a:p>
          <a:p>
            <a:r>
              <a:rPr lang="en-GB" dirty="0"/>
              <a:t>Community board has delegated responsibility for member groups, by trustee board, as such all member groups are responsible to community board. Community board has a standing committee responsible for member group finances.</a:t>
            </a:r>
          </a:p>
          <a:p>
            <a:endParaRPr lang="en-GB" dirty="0"/>
          </a:p>
          <a:p>
            <a:r>
              <a:rPr lang="en-GB" dirty="0"/>
              <a:t>Supporting Community Board and the member groups directly are a team of staff called coordinators – coordinators are your first point of contact for queries relating to your budget.</a:t>
            </a:r>
          </a:p>
          <a:p>
            <a:endParaRPr lang="en-GB" dirty="0"/>
          </a:p>
          <a:p>
            <a:r>
              <a:rPr lang="en-GB" dirty="0"/>
              <a:t>BCS run all accounts centrally for branches and specialist groups, this is supported by the BCS finance team. If the coordinator is unable to answer your questions, they will work with the finance team to find a resolution. </a:t>
            </a:r>
          </a:p>
        </p:txBody>
      </p:sp>
      <p:sp>
        <p:nvSpPr>
          <p:cNvPr id="4" name="Slide Number Placeholder 3"/>
          <p:cNvSpPr>
            <a:spLocks noGrp="1"/>
          </p:cNvSpPr>
          <p:nvPr>
            <p:ph type="sldNum" sz="quarter" idx="5"/>
          </p:nvPr>
        </p:nvSpPr>
        <p:spPr/>
        <p:txBody>
          <a:bodyPr/>
          <a:lstStyle/>
          <a:p>
            <a:fld id="{5E728A39-4B9F-F146-8CE6-651CB24EE47E}" type="slidenum">
              <a:rPr lang="en-US" smtClean="0"/>
              <a:t>3</a:t>
            </a:fld>
            <a:endParaRPr lang="en-US"/>
          </a:p>
        </p:txBody>
      </p:sp>
    </p:spTree>
    <p:extLst>
      <p:ext uri="{BB962C8B-B14F-4D97-AF65-F5344CB8AC3E}">
        <p14:creationId xmlns:p14="http://schemas.microsoft.com/office/powerpoint/2010/main" val="378628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role of the treasurer – all treasurers must be a professional member of BCS.</a:t>
            </a:r>
          </a:p>
          <a:p>
            <a:r>
              <a:rPr lang="en-GB" dirty="0"/>
              <a:t>They are expected to manage individual groups budgets locally, receiving account, signing off expenses and reporting the budget performance to their committee. The treasurer is also responsible for submitting the group’s budget each year, in collaboration with their committee. As well as submitting additional funding requests.</a:t>
            </a:r>
          </a:p>
        </p:txBody>
      </p:sp>
      <p:sp>
        <p:nvSpPr>
          <p:cNvPr id="4" name="Slide Number Placeholder 3"/>
          <p:cNvSpPr>
            <a:spLocks noGrp="1"/>
          </p:cNvSpPr>
          <p:nvPr>
            <p:ph type="sldNum" sz="quarter" idx="5"/>
          </p:nvPr>
        </p:nvSpPr>
        <p:spPr/>
        <p:txBody>
          <a:bodyPr/>
          <a:lstStyle/>
          <a:p>
            <a:fld id="{5E728A39-4B9F-F146-8CE6-651CB24EE47E}" type="slidenum">
              <a:rPr lang="en-US" smtClean="0"/>
              <a:t>4</a:t>
            </a:fld>
            <a:endParaRPr lang="en-US"/>
          </a:p>
        </p:txBody>
      </p:sp>
    </p:spTree>
    <p:extLst>
      <p:ext uri="{BB962C8B-B14F-4D97-AF65-F5344CB8AC3E}">
        <p14:creationId xmlns:p14="http://schemas.microsoft.com/office/powerpoint/2010/main" val="211183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Annually treasures also report on the finances of their member group at their annual general meeting, using the reports provided by the BCS finance team.</a:t>
            </a:r>
          </a:p>
          <a:p>
            <a:endParaRPr lang="en-GB" dirty="0"/>
          </a:p>
          <a:p>
            <a:r>
              <a:rPr lang="en-GB" dirty="0"/>
              <a:t>Treasurers also should notify the member groups team of any underspends or risk of overspends in their budget – our collective aim is to fully utilise the funds approved by trustee board and so understanding likely underspends will help funds be redistributed to groups with additional spending needs. Whilst groups should not overspend, from time to time this may happen, for instance a chargeable event that doesn’t bring in budgeted income due to ticket sales and expenditure commitments at the point of booking that are unflexible – scenarios like this should be reported to the coordinator team at the earliest opportunity.</a:t>
            </a:r>
          </a:p>
        </p:txBody>
      </p:sp>
      <p:sp>
        <p:nvSpPr>
          <p:cNvPr id="4" name="Slide Number Placeholder 3"/>
          <p:cNvSpPr>
            <a:spLocks noGrp="1"/>
          </p:cNvSpPr>
          <p:nvPr>
            <p:ph type="sldNum" sz="quarter" idx="5"/>
          </p:nvPr>
        </p:nvSpPr>
        <p:spPr/>
        <p:txBody>
          <a:bodyPr/>
          <a:lstStyle/>
          <a:p>
            <a:fld id="{5E728A39-4B9F-F146-8CE6-651CB24EE47E}" type="slidenum">
              <a:rPr lang="en-US" smtClean="0"/>
              <a:t>5</a:t>
            </a:fld>
            <a:endParaRPr lang="en-US"/>
          </a:p>
        </p:txBody>
      </p:sp>
    </p:spTree>
    <p:extLst>
      <p:ext uri="{BB962C8B-B14F-4D97-AF65-F5344CB8AC3E}">
        <p14:creationId xmlns:p14="http://schemas.microsoft.com/office/powerpoint/2010/main" val="166645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tutorial for member group treasurers – in this tutorial we will help you to understand your accounts, expense and payment processes.</a:t>
            </a:r>
          </a:p>
        </p:txBody>
      </p:sp>
      <p:sp>
        <p:nvSpPr>
          <p:cNvPr id="4" name="Slide Number Placeholder 3"/>
          <p:cNvSpPr>
            <a:spLocks noGrp="1"/>
          </p:cNvSpPr>
          <p:nvPr>
            <p:ph type="sldNum" sz="quarter" idx="5"/>
          </p:nvPr>
        </p:nvSpPr>
        <p:spPr/>
        <p:txBody>
          <a:bodyPr/>
          <a:lstStyle/>
          <a:p>
            <a:fld id="{5E728A39-4B9F-F146-8CE6-651CB24EE47E}" type="slidenum">
              <a:rPr lang="en-US" smtClean="0"/>
              <a:t>6</a:t>
            </a:fld>
            <a:endParaRPr lang="en-US"/>
          </a:p>
        </p:txBody>
      </p:sp>
    </p:spTree>
    <p:extLst>
      <p:ext uri="{BB962C8B-B14F-4D97-AF65-F5344CB8AC3E}">
        <p14:creationId xmlns:p14="http://schemas.microsoft.com/office/powerpoint/2010/main" val="314055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month the treasurer and chair receives a report from the BCS finance team, the front sheet consists with an overview of the budget.</a:t>
            </a:r>
          </a:p>
          <a:p>
            <a:endParaRPr lang="en-GB" dirty="0"/>
          </a:p>
          <a:p>
            <a:r>
              <a:rPr lang="en-GB" dirty="0"/>
              <a:t>The top section provides a view of expenditure and net profit or loss.</a:t>
            </a:r>
          </a:p>
          <a:p>
            <a:endParaRPr lang="en-GB" dirty="0"/>
          </a:p>
          <a:p>
            <a:r>
              <a:rPr lang="en-GB" dirty="0"/>
              <a:t>The section below that documents the income of the group.</a:t>
            </a:r>
          </a:p>
          <a:p>
            <a:endParaRPr lang="en-GB" dirty="0"/>
          </a:p>
          <a:p>
            <a:r>
              <a:rPr lang="en-GB" dirty="0"/>
              <a:t>Below that you can have a view of expenditure against specific items</a:t>
            </a:r>
          </a:p>
          <a:p>
            <a:endParaRPr lang="en-GB" dirty="0"/>
          </a:p>
          <a:p>
            <a:r>
              <a:rPr lang="en-GB" dirty="0"/>
              <a:t>The bottom section details the net budget.</a:t>
            </a:r>
          </a:p>
          <a:p>
            <a:endParaRPr lang="en-GB" dirty="0"/>
          </a:p>
          <a:p>
            <a:r>
              <a:rPr lang="en-GB" dirty="0"/>
              <a:t>Items on the left cover month spend/income against budget – this is forecast of what you expected to spend during the month that the accounts are issued.</a:t>
            </a:r>
          </a:p>
          <a:p>
            <a:endParaRPr lang="en-GB" dirty="0"/>
          </a:p>
          <a:p>
            <a:r>
              <a:rPr lang="en-GB" dirty="0"/>
              <a:t>In the middle we report on year to date - a cumulate budget of the previous months and current months.</a:t>
            </a:r>
          </a:p>
          <a:p>
            <a:endParaRPr lang="en-GB" dirty="0"/>
          </a:p>
          <a:p>
            <a:r>
              <a:rPr lang="en-GB" dirty="0"/>
              <a:t>Month and Year to date will help you track your expenditure and ensure you maximise your budget throughout the year, avoiding running out of funds prematurely.</a:t>
            </a:r>
          </a:p>
          <a:p>
            <a:endParaRPr lang="en-GB" dirty="0"/>
          </a:p>
          <a:p>
            <a:r>
              <a:rPr lang="en-GB" dirty="0"/>
              <a:t>Finally, perhaps most importantly is spend against annual budget – paying attention to this </a:t>
            </a:r>
            <a:r>
              <a:rPr lang="en-GB" dirty="0" err="1"/>
              <a:t>colloumn</a:t>
            </a:r>
            <a:r>
              <a:rPr lang="en-GB" dirty="0"/>
              <a:t> will help you understand your total available budget.</a:t>
            </a:r>
          </a:p>
        </p:txBody>
      </p:sp>
      <p:sp>
        <p:nvSpPr>
          <p:cNvPr id="4" name="Slide Number Placeholder 3"/>
          <p:cNvSpPr>
            <a:spLocks noGrp="1"/>
          </p:cNvSpPr>
          <p:nvPr>
            <p:ph type="sldNum" sz="quarter" idx="5"/>
          </p:nvPr>
        </p:nvSpPr>
        <p:spPr/>
        <p:txBody>
          <a:bodyPr/>
          <a:lstStyle/>
          <a:p>
            <a:fld id="{5E728A39-4B9F-F146-8CE6-651CB24EE47E}" type="slidenum">
              <a:rPr lang="en-US" smtClean="0"/>
              <a:t>7</a:t>
            </a:fld>
            <a:endParaRPr lang="en-US"/>
          </a:p>
        </p:txBody>
      </p:sp>
    </p:spTree>
    <p:extLst>
      <p:ext uri="{BB962C8B-B14F-4D97-AF65-F5344CB8AC3E}">
        <p14:creationId xmlns:p14="http://schemas.microsoft.com/office/powerpoint/2010/main" val="276749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separate excel sheet you will also be provided with a list of transactions, pay attention to this to ensure expenditure or income has been appropriately attributed to your group.</a:t>
            </a:r>
          </a:p>
        </p:txBody>
      </p:sp>
      <p:sp>
        <p:nvSpPr>
          <p:cNvPr id="4" name="Slide Number Placeholder 3"/>
          <p:cNvSpPr>
            <a:spLocks noGrp="1"/>
          </p:cNvSpPr>
          <p:nvPr>
            <p:ph type="sldNum" sz="quarter" idx="5"/>
          </p:nvPr>
        </p:nvSpPr>
        <p:spPr/>
        <p:txBody>
          <a:bodyPr/>
          <a:lstStyle/>
          <a:p>
            <a:fld id="{5E728A39-4B9F-F146-8CE6-651CB24EE47E}" type="slidenum">
              <a:rPr lang="en-US" smtClean="0"/>
              <a:t>8</a:t>
            </a:fld>
            <a:endParaRPr lang="en-US"/>
          </a:p>
        </p:txBody>
      </p:sp>
    </p:spTree>
    <p:extLst>
      <p:ext uri="{BB962C8B-B14F-4D97-AF65-F5344CB8AC3E}">
        <p14:creationId xmlns:p14="http://schemas.microsoft.com/office/powerpoint/2010/main" val="390229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up, expenses.</a:t>
            </a:r>
          </a:p>
          <a:p>
            <a:endParaRPr lang="en-GB" dirty="0"/>
          </a:p>
          <a:p>
            <a:r>
              <a:rPr lang="en-US" sz="1800" dirty="0"/>
              <a:t>There are detailed notes on the expense form and financial guidelines documenting the expense process however, for this session please note that:</a:t>
            </a:r>
          </a:p>
          <a:p>
            <a:pPr lvl="1"/>
            <a:r>
              <a:rPr lang="en-US" sz="1800" dirty="0"/>
              <a:t>Expenses will be reimbursed to volunteers and staff providing that:</a:t>
            </a:r>
          </a:p>
          <a:p>
            <a:pPr lvl="2"/>
            <a:r>
              <a:rPr lang="en-US" sz="1800" dirty="0"/>
              <a:t>They are budgeted for and prior approval obtained</a:t>
            </a:r>
          </a:p>
          <a:p>
            <a:pPr lvl="2"/>
            <a:r>
              <a:rPr lang="en-US" sz="1800" dirty="0"/>
              <a:t>They were incurred whilst undertaking activities of BCS</a:t>
            </a:r>
          </a:p>
          <a:p>
            <a:pPr lvl="2"/>
            <a:r>
              <a:rPr lang="en-US" sz="1800" dirty="0"/>
              <a:t>They were reasonable</a:t>
            </a:r>
          </a:p>
          <a:p>
            <a:pPr lvl="2"/>
            <a:r>
              <a:rPr lang="en-US" sz="1800" dirty="0"/>
              <a:t>Relevant receipts/tickets (or copies) are attached to the claim form.</a:t>
            </a:r>
          </a:p>
          <a:p>
            <a:pPr lvl="2"/>
            <a:r>
              <a:rPr lang="en-US" sz="1800" dirty="0"/>
              <a:t>Expenses will not be paid to non BCS members unless prior agreement has been sought from the Finance Committee </a:t>
            </a:r>
          </a:p>
          <a:p>
            <a:endParaRPr lang="en-GB" dirty="0"/>
          </a:p>
        </p:txBody>
      </p:sp>
      <p:sp>
        <p:nvSpPr>
          <p:cNvPr id="4" name="Slide Number Placeholder 3"/>
          <p:cNvSpPr>
            <a:spLocks noGrp="1"/>
          </p:cNvSpPr>
          <p:nvPr>
            <p:ph type="sldNum" sz="quarter" idx="5"/>
          </p:nvPr>
        </p:nvSpPr>
        <p:spPr/>
        <p:txBody>
          <a:bodyPr/>
          <a:lstStyle/>
          <a:p>
            <a:fld id="{5E728A39-4B9F-F146-8CE6-651CB24EE47E}" type="slidenum">
              <a:rPr lang="en-US" smtClean="0"/>
              <a:t>9</a:t>
            </a:fld>
            <a:endParaRPr lang="en-US"/>
          </a:p>
        </p:txBody>
      </p:sp>
    </p:spTree>
    <p:extLst>
      <p:ext uri="{BB962C8B-B14F-4D97-AF65-F5344CB8AC3E}">
        <p14:creationId xmlns:p14="http://schemas.microsoft.com/office/powerpoint/2010/main" val="1491858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gree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2314831"/>
            <a:ext cx="9144000" cy="1992513"/>
          </a:xfrm>
          <a:prstGeom prst="rect">
            <a:avLst/>
          </a:prstGeom>
        </p:spPr>
        <p:txBody>
          <a:bodyPr anchor="b">
            <a:normAutofit/>
          </a:bodyPr>
          <a:lstStyle>
            <a:lvl1pPr algn="l">
              <a:defRPr sz="5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99420"/>
            <a:ext cx="9144000" cy="52165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1618" y="509724"/>
            <a:ext cx="1176534" cy="1501956"/>
          </a:xfrm>
          <a:prstGeom prst="rect">
            <a:avLst/>
          </a:prstGeom>
        </p:spPr>
      </p:pic>
      <p:sp>
        <p:nvSpPr>
          <p:cNvPr id="6" name="Text Placeholder 11">
            <a:extLst>
              <a:ext uri="{FF2B5EF4-FFF2-40B4-BE49-F238E27FC236}">
                <a16:creationId xmlns:a16="http://schemas.microsoft.com/office/drawing/2014/main" id="{B721C2A0-071B-96F6-8FAD-FBAB61E86548}"/>
              </a:ext>
            </a:extLst>
          </p:cNvPr>
          <p:cNvSpPr>
            <a:spLocks noGrp="1"/>
          </p:cNvSpPr>
          <p:nvPr>
            <p:ph type="body" sz="quarter" idx="10"/>
          </p:nvPr>
        </p:nvSpPr>
        <p:spPr>
          <a:xfrm>
            <a:off x="6935788" y="5374097"/>
            <a:ext cx="3732212" cy="347662"/>
          </a:xfr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272478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three column gri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9" name="Text Placeholder 17">
            <a:extLst>
              <a:ext uri="{FF2B5EF4-FFF2-40B4-BE49-F238E27FC236}">
                <a16:creationId xmlns:a16="http://schemas.microsoft.com/office/drawing/2014/main" id="{22C487A5-7D2D-75F5-32B1-7CE89F6E5B35}"/>
              </a:ext>
            </a:extLst>
          </p:cNvPr>
          <p:cNvSpPr>
            <a:spLocks noGrp="1"/>
          </p:cNvSpPr>
          <p:nvPr>
            <p:ph type="body" sz="quarter" idx="12" hasCustomPrompt="1"/>
          </p:nvPr>
        </p:nvSpPr>
        <p:spPr>
          <a:xfrm>
            <a:off x="838200" y="2233542"/>
            <a:ext cx="10515600" cy="3505106"/>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lvl="0"/>
            <a:endParaRPr lang="en-GB"/>
          </a:p>
        </p:txBody>
      </p:sp>
    </p:spTree>
    <p:extLst>
      <p:ext uri="{BB962C8B-B14F-4D97-AF65-F5344CB8AC3E}">
        <p14:creationId xmlns:p14="http://schemas.microsoft.com/office/powerpoint/2010/main" val="394555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4" name="Text Placeholder 17">
            <a:extLst>
              <a:ext uri="{FF2B5EF4-FFF2-40B4-BE49-F238E27FC236}">
                <a16:creationId xmlns:a16="http://schemas.microsoft.com/office/drawing/2014/main" id="{E80BAE76-CF35-3B6C-A16A-A6B3216F9010}"/>
              </a:ext>
            </a:extLst>
          </p:cNvPr>
          <p:cNvSpPr>
            <a:spLocks noGrp="1"/>
          </p:cNvSpPr>
          <p:nvPr>
            <p:ph type="body" sz="quarter" idx="12" hasCustomPrompt="1"/>
          </p:nvPr>
        </p:nvSpPr>
        <p:spPr>
          <a:xfrm>
            <a:off x="838200" y="2008946"/>
            <a:ext cx="10515600" cy="3703488"/>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Two column grid</a:t>
            </a:r>
          </a:p>
          <a:p>
            <a:pPr lvl="0"/>
            <a:endParaRPr lang="en-GB"/>
          </a:p>
          <a:p>
            <a:pPr lvl="0"/>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 grid</a:t>
            </a:r>
          </a:p>
        </p:txBody>
      </p:sp>
    </p:spTree>
    <p:extLst>
      <p:ext uri="{BB962C8B-B14F-4D97-AF65-F5344CB8AC3E}">
        <p14:creationId xmlns:p14="http://schemas.microsoft.com/office/powerpoint/2010/main" val="62153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17">
            <a:extLst>
              <a:ext uri="{FF2B5EF4-FFF2-40B4-BE49-F238E27FC236}">
                <a16:creationId xmlns:a16="http://schemas.microsoft.com/office/drawing/2014/main" id="{D411ADC5-8BF3-12AE-3C13-E91C331E3B50}"/>
              </a:ext>
            </a:extLst>
          </p:cNvPr>
          <p:cNvSpPr>
            <a:spLocks noGrp="1"/>
          </p:cNvSpPr>
          <p:nvPr>
            <p:ph type="body" sz="quarter" idx="12" hasCustomPrompt="1"/>
          </p:nvPr>
        </p:nvSpPr>
        <p:spPr>
          <a:xfrm>
            <a:off x="838200" y="1949763"/>
            <a:ext cx="10515600" cy="3610209"/>
          </a:xfrm>
        </p:spPr>
        <p:txBody>
          <a:bodyPr>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One column</a:t>
            </a:r>
          </a:p>
        </p:txBody>
      </p:sp>
    </p:spTree>
    <p:extLst>
      <p:ext uri="{BB962C8B-B14F-4D97-AF65-F5344CB8AC3E}">
        <p14:creationId xmlns:p14="http://schemas.microsoft.com/office/powerpoint/2010/main" val="279461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ld use for 4 pillars">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3" name="Content Placeholder 1">
            <a:extLst>
              <a:ext uri="{FF2B5EF4-FFF2-40B4-BE49-F238E27FC236}">
                <a16:creationId xmlns:a16="http://schemas.microsoft.com/office/drawing/2014/main" id="{F03B69B1-1556-0F5F-7202-B97346CF7EB4}"/>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4" name="Content Placeholder 1">
            <a:extLst>
              <a:ext uri="{FF2B5EF4-FFF2-40B4-BE49-F238E27FC236}">
                <a16:creationId xmlns:a16="http://schemas.microsoft.com/office/drawing/2014/main" id="{458ED601-B1F3-8C3A-71FB-1F6ABE984309}"/>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5" name="Content Placeholder 1">
            <a:extLst>
              <a:ext uri="{FF2B5EF4-FFF2-40B4-BE49-F238E27FC236}">
                <a16:creationId xmlns:a16="http://schemas.microsoft.com/office/drawing/2014/main" id="{EDB206F2-DE49-995B-8C88-6C63475B86FC}"/>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8" name="Content Placeholder 1">
            <a:extLst>
              <a:ext uri="{FF2B5EF4-FFF2-40B4-BE49-F238E27FC236}">
                <a16:creationId xmlns:a16="http://schemas.microsoft.com/office/drawing/2014/main" id="{245CAD19-31EE-F2EA-8F7A-062054C80141}"/>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9" name="Title Placeholder 1">
            <a:extLst>
              <a:ext uri="{FF2B5EF4-FFF2-40B4-BE49-F238E27FC236}">
                <a16:creationId xmlns:a16="http://schemas.microsoft.com/office/drawing/2014/main" id="{0341BBAF-D740-2202-3260-2AAFE272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2" name="TextBox 1">
            <a:extLst>
              <a:ext uri="{FF2B5EF4-FFF2-40B4-BE49-F238E27FC236}">
                <a16:creationId xmlns:a16="http://schemas.microsoft.com/office/drawing/2014/main" id="{5ECABC52-7BC3-C1CE-915B-8566E0EF82B5}"/>
              </a:ext>
            </a:extLst>
          </p:cNvPr>
          <p:cNvSpPr txBox="1"/>
          <p:nvPr userDrawn="1"/>
        </p:nvSpPr>
        <p:spPr>
          <a:xfrm>
            <a:off x="1054443" y="2191265"/>
            <a:ext cx="2018271" cy="369332"/>
          </a:xfrm>
          <a:prstGeom prst="rect">
            <a:avLst/>
          </a:prstGeom>
          <a:noFill/>
        </p:spPr>
        <p:txBody>
          <a:bodyPr wrap="square" rtlCol="0">
            <a:spAutoFit/>
          </a:bodyPr>
          <a:lstStyle/>
          <a:p>
            <a:endParaRPr lang="en-US">
              <a:solidFill>
                <a:schemeClr val="bg1"/>
              </a:solidFill>
            </a:endParaRPr>
          </a:p>
        </p:txBody>
      </p:sp>
      <p:sp>
        <p:nvSpPr>
          <p:cNvPr id="10" name="TextBox 9">
            <a:extLst>
              <a:ext uri="{FF2B5EF4-FFF2-40B4-BE49-F238E27FC236}">
                <a16:creationId xmlns:a16="http://schemas.microsoft.com/office/drawing/2014/main" id="{EBE41AD1-2C50-3B3D-62EB-95813D82955B}"/>
              </a:ext>
            </a:extLst>
          </p:cNvPr>
          <p:cNvSpPr txBox="1"/>
          <p:nvPr userDrawn="1"/>
        </p:nvSpPr>
        <p:spPr>
          <a:xfrm>
            <a:off x="3731740" y="2191265"/>
            <a:ext cx="2018271" cy="369332"/>
          </a:xfrm>
          <a:prstGeom prst="rect">
            <a:avLst/>
          </a:prstGeom>
          <a:noFill/>
        </p:spPr>
        <p:txBody>
          <a:bodyPr wrap="square" rtlCol="0">
            <a:spAutoFit/>
          </a:bodyPr>
          <a:lstStyle/>
          <a:p>
            <a:endParaRPr lang="en-US">
              <a:solidFill>
                <a:schemeClr val="bg1"/>
              </a:solidFill>
            </a:endParaRPr>
          </a:p>
        </p:txBody>
      </p:sp>
      <p:sp>
        <p:nvSpPr>
          <p:cNvPr id="11" name="TextBox 10">
            <a:extLst>
              <a:ext uri="{FF2B5EF4-FFF2-40B4-BE49-F238E27FC236}">
                <a16:creationId xmlns:a16="http://schemas.microsoft.com/office/drawing/2014/main" id="{0D4E531E-1049-3F87-ED83-7B92CB673E00}"/>
              </a:ext>
            </a:extLst>
          </p:cNvPr>
          <p:cNvSpPr txBox="1"/>
          <p:nvPr userDrawn="1"/>
        </p:nvSpPr>
        <p:spPr>
          <a:xfrm>
            <a:off x="6441988" y="2191265"/>
            <a:ext cx="2018271" cy="369332"/>
          </a:xfrm>
          <a:prstGeom prst="rect">
            <a:avLst/>
          </a:prstGeom>
          <a:noFill/>
        </p:spPr>
        <p:txBody>
          <a:bodyPr wrap="square" rtlCol="0">
            <a:spAutoFit/>
          </a:bodyPr>
          <a:lstStyle/>
          <a:p>
            <a:endParaRPr lang="en-US">
              <a:solidFill>
                <a:schemeClr val="bg1"/>
              </a:solidFill>
            </a:endParaRPr>
          </a:p>
        </p:txBody>
      </p:sp>
      <p:sp>
        <p:nvSpPr>
          <p:cNvPr id="12" name="TextBox 11">
            <a:extLst>
              <a:ext uri="{FF2B5EF4-FFF2-40B4-BE49-F238E27FC236}">
                <a16:creationId xmlns:a16="http://schemas.microsoft.com/office/drawing/2014/main" id="{4C46FEF9-C3D5-5606-94D3-25CDE1E508D9}"/>
              </a:ext>
            </a:extLst>
          </p:cNvPr>
          <p:cNvSpPr txBox="1"/>
          <p:nvPr userDrawn="1"/>
        </p:nvSpPr>
        <p:spPr>
          <a:xfrm>
            <a:off x="9127523" y="2191265"/>
            <a:ext cx="2018271" cy="369332"/>
          </a:xfrm>
          <a:prstGeom prst="rect">
            <a:avLst/>
          </a:prstGeom>
          <a:noFill/>
        </p:spPr>
        <p:txBody>
          <a:bodyPr wrap="square" rtlCol="0">
            <a:spAutoFit/>
          </a:bodyPr>
          <a:lstStyle/>
          <a:p>
            <a:endParaRPr lang="en-US">
              <a:solidFill>
                <a:schemeClr val="bg1"/>
              </a:solidFill>
            </a:endParaRPr>
          </a:p>
        </p:txBody>
      </p:sp>
      <p:sp>
        <p:nvSpPr>
          <p:cNvPr id="13" name="Text Placeholder 17">
            <a:extLst>
              <a:ext uri="{FF2B5EF4-FFF2-40B4-BE49-F238E27FC236}">
                <a16:creationId xmlns:a16="http://schemas.microsoft.com/office/drawing/2014/main" id="{E4FE5336-6E43-D638-A4D9-A1C6F482D335}"/>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4" name="Text Placeholder 17">
            <a:extLst>
              <a:ext uri="{FF2B5EF4-FFF2-40B4-BE49-F238E27FC236}">
                <a16:creationId xmlns:a16="http://schemas.microsoft.com/office/drawing/2014/main" id="{CA4B3B0B-7696-5F78-AD28-136443A614F6}"/>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5" name="Text Placeholder 17">
            <a:extLst>
              <a:ext uri="{FF2B5EF4-FFF2-40B4-BE49-F238E27FC236}">
                <a16:creationId xmlns:a16="http://schemas.microsoft.com/office/drawing/2014/main" id="{1F5617B4-9C9D-F94A-6AEA-5FA100D560D0}"/>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6" name="Text Placeholder 17">
            <a:extLst>
              <a:ext uri="{FF2B5EF4-FFF2-40B4-BE49-F238E27FC236}">
                <a16:creationId xmlns:a16="http://schemas.microsoft.com/office/drawing/2014/main" id="{9B763858-8E98-E36F-828A-A930EDF8A283}"/>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16185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3" name="Content Placeholder 1">
            <a:extLst>
              <a:ext uri="{FF2B5EF4-FFF2-40B4-BE49-F238E27FC236}">
                <a16:creationId xmlns:a16="http://schemas.microsoft.com/office/drawing/2014/main" id="{0189ABC8-3D43-FBE1-DD82-E6D4646BB228}"/>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4" name="Content Placeholder 1">
            <a:extLst>
              <a:ext uri="{FF2B5EF4-FFF2-40B4-BE49-F238E27FC236}">
                <a16:creationId xmlns:a16="http://schemas.microsoft.com/office/drawing/2014/main" id="{A53E8E56-2FED-FECC-1312-C49D6931F90E}"/>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7" name="Content Placeholder 1">
            <a:extLst>
              <a:ext uri="{FF2B5EF4-FFF2-40B4-BE49-F238E27FC236}">
                <a16:creationId xmlns:a16="http://schemas.microsoft.com/office/drawing/2014/main" id="{BFF6BF23-2508-8477-C142-6F738FB3A519}"/>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8" name="Content Placeholder 1">
            <a:extLst>
              <a:ext uri="{FF2B5EF4-FFF2-40B4-BE49-F238E27FC236}">
                <a16:creationId xmlns:a16="http://schemas.microsoft.com/office/drawing/2014/main" id="{96A76602-A15D-1D66-900A-90F9C7010BE2}"/>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0" name="Title Placeholder 1">
            <a:extLst>
              <a:ext uri="{FF2B5EF4-FFF2-40B4-BE49-F238E27FC236}">
                <a16:creationId xmlns:a16="http://schemas.microsoft.com/office/drawing/2014/main" id="{D7F367EE-A436-CDE4-5BD9-DB71F48BD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2" name="TextBox 1">
            <a:extLst>
              <a:ext uri="{FF2B5EF4-FFF2-40B4-BE49-F238E27FC236}">
                <a16:creationId xmlns:a16="http://schemas.microsoft.com/office/drawing/2014/main" id="{A0575A79-F51E-0652-020E-8DF9EDA6F8FB}"/>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9" name="TextBox 8">
            <a:extLst>
              <a:ext uri="{FF2B5EF4-FFF2-40B4-BE49-F238E27FC236}">
                <a16:creationId xmlns:a16="http://schemas.microsoft.com/office/drawing/2014/main" id="{B77A404B-4EBD-08E5-9D71-BB37228EA4C9}"/>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1" name="Text Placeholder 17">
            <a:extLst>
              <a:ext uri="{FF2B5EF4-FFF2-40B4-BE49-F238E27FC236}">
                <a16:creationId xmlns:a16="http://schemas.microsoft.com/office/drawing/2014/main" id="{768A0202-1B35-BEFF-4013-ABB5D1BC1607}"/>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2" name="Text Placeholder 17">
            <a:extLst>
              <a:ext uri="{FF2B5EF4-FFF2-40B4-BE49-F238E27FC236}">
                <a16:creationId xmlns:a16="http://schemas.microsoft.com/office/drawing/2014/main" id="{8495674A-8500-A00A-553B-483FE8C6F2F4}"/>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3" name="Text Placeholder 17">
            <a:extLst>
              <a:ext uri="{FF2B5EF4-FFF2-40B4-BE49-F238E27FC236}">
                <a16:creationId xmlns:a16="http://schemas.microsoft.com/office/drawing/2014/main" id="{2B0555D9-CBEF-6D27-4894-6ED5047BDF2F}"/>
              </a:ext>
            </a:extLst>
          </p:cNvPr>
          <p:cNvSpPr>
            <a:spLocks noGrp="1"/>
          </p:cNvSpPr>
          <p:nvPr>
            <p:ph type="body" sz="quarter" idx="16"/>
          </p:nvPr>
        </p:nvSpPr>
        <p:spPr>
          <a:xfrm>
            <a:off x="1064953"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4" name="Text Placeholder 17">
            <a:extLst>
              <a:ext uri="{FF2B5EF4-FFF2-40B4-BE49-F238E27FC236}">
                <a16:creationId xmlns:a16="http://schemas.microsoft.com/office/drawing/2014/main" id="{A4616642-DBBF-DE49-91D5-853A026E36DA}"/>
              </a:ext>
            </a:extLst>
          </p:cNvPr>
          <p:cNvSpPr>
            <a:spLocks noGrp="1"/>
          </p:cNvSpPr>
          <p:nvPr>
            <p:ph type="body" sz="quarter" idx="17"/>
          </p:nvPr>
        </p:nvSpPr>
        <p:spPr>
          <a:xfrm>
            <a:off x="6614415"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6744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3D80549-9E14-331C-7D64-D58578439458}"/>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3" name="Text Placeholder 4">
            <a:extLst>
              <a:ext uri="{FF2B5EF4-FFF2-40B4-BE49-F238E27FC236}">
                <a16:creationId xmlns:a16="http://schemas.microsoft.com/office/drawing/2014/main" id="{B174B782-56EE-2FCA-F0CC-A9898F54377F}"/>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10592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F646E25-ECF0-7B07-9F95-ABF7A573F93C}"/>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7" name="Title 1">
            <a:extLst>
              <a:ext uri="{FF2B5EF4-FFF2-40B4-BE49-F238E27FC236}">
                <a16:creationId xmlns:a16="http://schemas.microsoft.com/office/drawing/2014/main" id="{BD82F2C5-92A5-E89F-BE6C-73E5889B763D}"/>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a:p>
        </p:txBody>
      </p:sp>
      <p:sp>
        <p:nvSpPr>
          <p:cNvPr id="2" name="Content Placeholder 3">
            <a:extLst>
              <a:ext uri="{FF2B5EF4-FFF2-40B4-BE49-F238E27FC236}">
                <a16:creationId xmlns:a16="http://schemas.microsoft.com/office/drawing/2014/main" id="{83990445-0223-8BCD-E99B-6DC1D7F5DB82}"/>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249636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3" name="Content Placeholder 3">
            <a:extLst>
              <a:ext uri="{FF2B5EF4-FFF2-40B4-BE49-F238E27FC236}">
                <a16:creationId xmlns:a16="http://schemas.microsoft.com/office/drawing/2014/main" id="{DF7A2A58-41B7-B65B-0D0B-D182814CF23F}"/>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00BAB569-F1EB-B889-2999-C652F3E0FB18}"/>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Content Placeholder 3">
            <a:extLst>
              <a:ext uri="{FF2B5EF4-FFF2-40B4-BE49-F238E27FC236}">
                <a16:creationId xmlns:a16="http://schemas.microsoft.com/office/drawing/2014/main" id="{2DD622EC-7722-A4A4-6052-53D47A8677E8}"/>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8" name="Content Placeholder 3">
            <a:extLst>
              <a:ext uri="{FF2B5EF4-FFF2-40B4-BE49-F238E27FC236}">
                <a16:creationId xmlns:a16="http://schemas.microsoft.com/office/drawing/2014/main" id="{01CA5C57-49D8-595A-DAF5-76CF74B7946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Picture Placeholder 17">
            <a:extLst>
              <a:ext uri="{FF2B5EF4-FFF2-40B4-BE49-F238E27FC236}">
                <a16:creationId xmlns:a16="http://schemas.microsoft.com/office/drawing/2014/main" id="{04AA69E5-28FD-A506-0968-598D1FBB368F}"/>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4E9E1430-EB5C-5281-5053-77D27B75C274}"/>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FE39FDF5-404D-1BC6-0CCD-7E94B6B62A4C}"/>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1" name="Picture Placeholder 17">
            <a:extLst>
              <a:ext uri="{FF2B5EF4-FFF2-40B4-BE49-F238E27FC236}">
                <a16:creationId xmlns:a16="http://schemas.microsoft.com/office/drawing/2014/main" id="{F144A7AB-7AA3-1E7A-DFED-558710C269C7}"/>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2" name="Title Placeholder 1">
            <a:extLst>
              <a:ext uri="{FF2B5EF4-FFF2-40B4-BE49-F238E27FC236}">
                <a16:creationId xmlns:a16="http://schemas.microsoft.com/office/drawing/2014/main" id="{63B4EC44-32AD-F924-456E-CD26EC41D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317099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B4D14C5-84B1-6CD4-C6D1-4B08FC767B7B}"/>
              </a:ext>
            </a:extLst>
          </p:cNvPr>
          <p:cNvSpPr>
            <a:spLocks noGrp="1"/>
          </p:cNvSpPr>
          <p:nvPr>
            <p:ph type="pic" sz="quarter" idx="11"/>
          </p:nvPr>
        </p:nvSpPr>
        <p:spPr>
          <a:xfrm>
            <a:off x="0" y="0"/>
            <a:ext cx="12192000" cy="3510455"/>
          </a:xfrm>
          <a:solidFill>
            <a:schemeClr val="bg1"/>
          </a:solidFill>
        </p:spPr>
        <p:txBody>
          <a:bodyPr/>
          <a:lstStyle/>
          <a:p>
            <a:endParaRPr lang="en-US"/>
          </a:p>
        </p:txBody>
      </p:sp>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14" name="Content Placeholder 3">
            <a:extLst>
              <a:ext uri="{FF2B5EF4-FFF2-40B4-BE49-F238E27FC236}">
                <a16:creationId xmlns:a16="http://schemas.microsoft.com/office/drawing/2014/main" id="{4701F943-CE65-428E-21FD-7ED5A146F462}"/>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Content Placeholder 3">
            <a:extLst>
              <a:ext uri="{FF2B5EF4-FFF2-40B4-BE49-F238E27FC236}">
                <a16:creationId xmlns:a16="http://schemas.microsoft.com/office/drawing/2014/main" id="{FF0FA4CA-7EDE-686E-536F-B0C5FA39672F}"/>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 Placeholder 4">
            <a:extLst>
              <a:ext uri="{FF2B5EF4-FFF2-40B4-BE49-F238E27FC236}">
                <a16:creationId xmlns:a16="http://schemas.microsoft.com/office/drawing/2014/main" id="{20E11DEC-4C60-FFD5-7CF4-970DDCDE8F9D}"/>
              </a:ext>
            </a:extLst>
          </p:cNvPr>
          <p:cNvSpPr>
            <a:spLocks noGrp="1"/>
          </p:cNvSpPr>
          <p:nvPr>
            <p:ph type="body" sz="quarter" idx="12"/>
          </p:nvPr>
        </p:nvSpPr>
        <p:spPr>
          <a:xfrm>
            <a:off x="0" y="731376"/>
            <a:ext cx="7285038" cy="1040624"/>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16383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EBE9120F-5DCE-02A5-B816-E762C2A2FD0F}"/>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3" name="Text Placeholder 4">
            <a:extLst>
              <a:ext uri="{FF2B5EF4-FFF2-40B4-BE49-F238E27FC236}">
                <a16:creationId xmlns:a16="http://schemas.microsoft.com/office/drawing/2014/main" id="{E0C45461-0B4C-62E5-DAEF-B43FD974A403}"/>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387226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9D1-23D4-859F-7D87-5A3D5103DE88}"/>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3F1835C2-B6A8-1CE9-8D40-FE0EE115840D}"/>
              </a:ext>
            </a:extLst>
          </p:cNvPr>
          <p:cNvSpPr>
            <a:spLocks noGrp="1"/>
          </p:cNvSpPr>
          <p:nvPr>
            <p:ph type="ftr" sz="quarter" idx="10"/>
          </p:nvPr>
        </p:nvSpPr>
        <p:spPr/>
        <p:txBody>
          <a:bodyPr/>
          <a:lstStyle/>
          <a:p>
            <a:pPr algn="r"/>
            <a:r>
              <a:rPr lang="en-GB"/>
              <a:t>bcs.org</a:t>
            </a:r>
          </a:p>
        </p:txBody>
      </p:sp>
      <p:sp>
        <p:nvSpPr>
          <p:cNvPr id="4" name="Slide Number Placeholder 3">
            <a:extLst>
              <a:ext uri="{FF2B5EF4-FFF2-40B4-BE49-F238E27FC236}">
                <a16:creationId xmlns:a16="http://schemas.microsoft.com/office/drawing/2014/main" id="{897A5021-8FC2-455B-6B3F-79BB1E86801B}"/>
              </a:ext>
            </a:extLst>
          </p:cNvPr>
          <p:cNvSpPr>
            <a:spLocks noGrp="1"/>
          </p:cNvSpPr>
          <p:nvPr>
            <p:ph type="sldNum" sz="quarter" idx="11"/>
          </p:nvPr>
        </p:nvSpPr>
        <p:spPr/>
        <p:txBody>
          <a:bodyPr/>
          <a:lstStyle/>
          <a:p>
            <a:fld id="{CC1FAFA7-493E-49BA-8E70-4BF319AEABD7}" type="slidenum">
              <a:rPr lang="en-GB" smtClean="0"/>
              <a:pPr/>
              <a:t>‹#›</a:t>
            </a:fld>
            <a:endParaRPr lang="en-GB"/>
          </a:p>
        </p:txBody>
      </p:sp>
      <p:sp>
        <p:nvSpPr>
          <p:cNvPr id="5" name="TextBox 4">
            <a:extLst>
              <a:ext uri="{FF2B5EF4-FFF2-40B4-BE49-F238E27FC236}">
                <a16:creationId xmlns:a16="http://schemas.microsoft.com/office/drawing/2014/main" id="{126ED3A7-ADB1-731C-3EDE-83F99C8ABD73}"/>
              </a:ext>
            </a:extLst>
          </p:cNvPr>
          <p:cNvSpPr txBox="1"/>
          <p:nvPr userDrawn="1"/>
        </p:nvSpPr>
        <p:spPr>
          <a:xfrm>
            <a:off x="838200" y="1944414"/>
            <a:ext cx="10515600" cy="369332"/>
          </a:xfrm>
          <a:prstGeom prst="rect">
            <a:avLst/>
          </a:prstGeom>
          <a:noFill/>
        </p:spPr>
        <p:txBody>
          <a:bodyPr wrap="square" numCol="2" rtlCol="0">
            <a:spAutoFit/>
          </a:bodyPr>
          <a:lstStyle/>
          <a:p>
            <a:endParaRPr lang="en-US"/>
          </a:p>
        </p:txBody>
      </p:sp>
      <p:sp>
        <p:nvSpPr>
          <p:cNvPr id="8" name="Text Placeholder 17">
            <a:extLst>
              <a:ext uri="{FF2B5EF4-FFF2-40B4-BE49-F238E27FC236}">
                <a16:creationId xmlns:a16="http://schemas.microsoft.com/office/drawing/2014/main" id="{1FEB8D88-183B-A88D-EF82-AE80FA334A4C}"/>
              </a:ext>
            </a:extLst>
          </p:cNvPr>
          <p:cNvSpPr>
            <a:spLocks noGrp="1"/>
          </p:cNvSpPr>
          <p:nvPr>
            <p:ph type="body" sz="quarter" idx="12" hasCustomPrompt="1"/>
          </p:nvPr>
        </p:nvSpPr>
        <p:spPr>
          <a:xfrm>
            <a:off x="838200" y="2008946"/>
            <a:ext cx="10515600" cy="3703488"/>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Two column grid</a:t>
            </a:r>
          </a:p>
          <a:p>
            <a:pPr lvl="0"/>
            <a:endParaRPr lang="en-GB"/>
          </a:p>
          <a:p>
            <a:pPr lvl="0"/>
            <a:endParaRPr lang="en-GB"/>
          </a:p>
          <a:p>
            <a:pPr lvl="0"/>
            <a:endParaRPr lang="en-GB"/>
          </a:p>
          <a:p>
            <a:pPr lvl="0"/>
            <a:endParaRPr lang="en-GB"/>
          </a:p>
          <a:p>
            <a:pPr lvl="0"/>
            <a:endParaRPr lang="en-GB"/>
          </a:p>
          <a:p>
            <a:pPr lvl="0"/>
            <a:endParaRPr lang="en-GB"/>
          </a:p>
          <a:p>
            <a:pPr lvl="0"/>
            <a:endParaRPr lang="en-GB"/>
          </a:p>
          <a:p>
            <a:pPr lvl="0"/>
            <a:endParaRPr lang="en-GB"/>
          </a:p>
          <a:p>
            <a:pPr lvl="0"/>
            <a:r>
              <a:rPr lang="en-GB"/>
              <a:t>Two column grid</a:t>
            </a:r>
          </a:p>
        </p:txBody>
      </p:sp>
    </p:spTree>
    <p:extLst>
      <p:ext uri="{BB962C8B-B14F-4D97-AF65-F5344CB8AC3E}">
        <p14:creationId xmlns:p14="http://schemas.microsoft.com/office/powerpoint/2010/main" val="103740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761766B9-2714-A85F-0841-0F087FA636B2}"/>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7A2AE734-3100-1100-F7A3-6FF309E7665D}"/>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A19E30B8-05AB-CFB9-7027-7BD8380979C2}"/>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159321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857C2618-912F-B4C5-FD7C-159DE4EF3448}"/>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220BA918-B088-78ED-160A-63BC35A3CC03}"/>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3145399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ACA7E5FA-E162-81CB-B527-AAA74948DB9E}"/>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FF1B3671-56CA-FE4A-25AD-49CB49FEA49B}"/>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524AAEAC-C328-3806-5976-9C71AC465A39}"/>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5" name="Content Placeholder 1">
            <a:extLst>
              <a:ext uri="{FF2B5EF4-FFF2-40B4-BE49-F238E27FC236}">
                <a16:creationId xmlns:a16="http://schemas.microsoft.com/office/drawing/2014/main" id="{08D60CE1-E740-E296-0618-292DD2EC2B4B}"/>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6" name="Title Placeholder 1">
            <a:extLst>
              <a:ext uri="{FF2B5EF4-FFF2-40B4-BE49-F238E27FC236}">
                <a16:creationId xmlns:a16="http://schemas.microsoft.com/office/drawing/2014/main" id="{17E52D85-1326-7E55-F6A8-BA6018AD9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9" name="TextBox 8">
            <a:extLst>
              <a:ext uri="{FF2B5EF4-FFF2-40B4-BE49-F238E27FC236}">
                <a16:creationId xmlns:a16="http://schemas.microsoft.com/office/drawing/2014/main" id="{0A2A3284-21A4-BBCF-531A-CE394545AC77}"/>
              </a:ext>
            </a:extLst>
          </p:cNvPr>
          <p:cNvSpPr txBox="1"/>
          <p:nvPr userDrawn="1"/>
        </p:nvSpPr>
        <p:spPr>
          <a:xfrm>
            <a:off x="3731740" y="2191265"/>
            <a:ext cx="2018271" cy="369332"/>
          </a:xfrm>
          <a:prstGeom prst="rect">
            <a:avLst/>
          </a:prstGeom>
          <a:noFill/>
        </p:spPr>
        <p:txBody>
          <a:bodyPr wrap="square" rtlCol="0">
            <a:spAutoFit/>
          </a:bodyPr>
          <a:lstStyle/>
          <a:p>
            <a:endParaRPr lang="en-US">
              <a:solidFill>
                <a:schemeClr val="bg1"/>
              </a:solidFill>
            </a:endParaRPr>
          </a:p>
        </p:txBody>
      </p:sp>
      <p:sp>
        <p:nvSpPr>
          <p:cNvPr id="12" name="TextBox 11">
            <a:extLst>
              <a:ext uri="{FF2B5EF4-FFF2-40B4-BE49-F238E27FC236}">
                <a16:creationId xmlns:a16="http://schemas.microsoft.com/office/drawing/2014/main" id="{12192ABA-CC8D-6095-5BCB-6D61B2BD17B1}"/>
              </a:ext>
            </a:extLst>
          </p:cNvPr>
          <p:cNvSpPr txBox="1"/>
          <p:nvPr userDrawn="1"/>
        </p:nvSpPr>
        <p:spPr>
          <a:xfrm>
            <a:off x="6441988" y="2191265"/>
            <a:ext cx="2018271" cy="369332"/>
          </a:xfrm>
          <a:prstGeom prst="rect">
            <a:avLst/>
          </a:prstGeom>
          <a:noFill/>
        </p:spPr>
        <p:txBody>
          <a:bodyPr wrap="square" rtlCol="0">
            <a:spAutoFit/>
          </a:bodyPr>
          <a:lstStyle/>
          <a:p>
            <a:endParaRPr lang="en-US">
              <a:solidFill>
                <a:schemeClr val="bg1"/>
              </a:solidFill>
            </a:endParaRPr>
          </a:p>
        </p:txBody>
      </p:sp>
      <p:sp>
        <p:nvSpPr>
          <p:cNvPr id="13" name="TextBox 12">
            <a:extLst>
              <a:ext uri="{FF2B5EF4-FFF2-40B4-BE49-F238E27FC236}">
                <a16:creationId xmlns:a16="http://schemas.microsoft.com/office/drawing/2014/main" id="{0BD4409E-DBC9-74F3-C0FB-540E644E464A}"/>
              </a:ext>
            </a:extLst>
          </p:cNvPr>
          <p:cNvSpPr txBox="1"/>
          <p:nvPr userDrawn="1"/>
        </p:nvSpPr>
        <p:spPr>
          <a:xfrm>
            <a:off x="9127523" y="2191265"/>
            <a:ext cx="2018271" cy="369332"/>
          </a:xfrm>
          <a:prstGeom prst="rect">
            <a:avLst/>
          </a:prstGeom>
          <a:noFill/>
        </p:spPr>
        <p:txBody>
          <a:bodyPr wrap="square" rtlCol="0">
            <a:spAutoFit/>
          </a:bodyPr>
          <a:lstStyle/>
          <a:p>
            <a:endParaRPr lang="en-US">
              <a:solidFill>
                <a:schemeClr val="bg1"/>
              </a:solidFill>
            </a:endParaRPr>
          </a:p>
        </p:txBody>
      </p:sp>
      <p:sp>
        <p:nvSpPr>
          <p:cNvPr id="15" name="TextBox 14">
            <a:extLst>
              <a:ext uri="{FF2B5EF4-FFF2-40B4-BE49-F238E27FC236}">
                <a16:creationId xmlns:a16="http://schemas.microsoft.com/office/drawing/2014/main" id="{AC0FB335-7387-3824-E15D-FF0FD9EDAF00}"/>
              </a:ext>
            </a:extLst>
          </p:cNvPr>
          <p:cNvSpPr txBox="1"/>
          <p:nvPr userDrawn="1"/>
        </p:nvSpPr>
        <p:spPr>
          <a:xfrm>
            <a:off x="3739978" y="2103621"/>
            <a:ext cx="2018271" cy="369332"/>
          </a:xfrm>
          <a:prstGeom prst="rect">
            <a:avLst/>
          </a:prstGeom>
          <a:noFill/>
        </p:spPr>
        <p:txBody>
          <a:bodyPr wrap="square" rtlCol="0">
            <a:spAutoFit/>
          </a:bodyPr>
          <a:lstStyle/>
          <a:p>
            <a:endParaRPr lang="en-US">
              <a:solidFill>
                <a:schemeClr val="bg1"/>
              </a:solidFill>
            </a:endParaRPr>
          </a:p>
        </p:txBody>
      </p:sp>
      <p:sp>
        <p:nvSpPr>
          <p:cNvPr id="19" name="TextBox 18">
            <a:extLst>
              <a:ext uri="{FF2B5EF4-FFF2-40B4-BE49-F238E27FC236}">
                <a16:creationId xmlns:a16="http://schemas.microsoft.com/office/drawing/2014/main" id="{3ECB7E24-5C04-C47A-A216-8F0506D56539}"/>
              </a:ext>
            </a:extLst>
          </p:cNvPr>
          <p:cNvSpPr txBox="1"/>
          <p:nvPr userDrawn="1"/>
        </p:nvSpPr>
        <p:spPr>
          <a:xfrm>
            <a:off x="3735860" y="2191265"/>
            <a:ext cx="2018271" cy="369332"/>
          </a:xfrm>
          <a:prstGeom prst="rect">
            <a:avLst/>
          </a:prstGeom>
          <a:noFill/>
        </p:spPr>
        <p:txBody>
          <a:bodyPr wrap="square" rtlCol="0">
            <a:spAutoFit/>
          </a:bodyPr>
          <a:lstStyle/>
          <a:p>
            <a:endParaRPr lang="en-US">
              <a:solidFill>
                <a:schemeClr val="bg1"/>
              </a:solidFill>
            </a:endParaRPr>
          </a:p>
        </p:txBody>
      </p:sp>
      <p:sp>
        <p:nvSpPr>
          <p:cNvPr id="20" name="TextBox 19">
            <a:extLst>
              <a:ext uri="{FF2B5EF4-FFF2-40B4-BE49-F238E27FC236}">
                <a16:creationId xmlns:a16="http://schemas.microsoft.com/office/drawing/2014/main" id="{CAB4A4BF-A7A7-3563-8738-337C9ABE8690}"/>
              </a:ext>
            </a:extLst>
          </p:cNvPr>
          <p:cNvSpPr txBox="1"/>
          <p:nvPr userDrawn="1"/>
        </p:nvSpPr>
        <p:spPr>
          <a:xfrm>
            <a:off x="6446108" y="2191265"/>
            <a:ext cx="2018271" cy="369332"/>
          </a:xfrm>
          <a:prstGeom prst="rect">
            <a:avLst/>
          </a:prstGeom>
          <a:noFill/>
        </p:spPr>
        <p:txBody>
          <a:bodyPr wrap="square" rtlCol="0">
            <a:spAutoFit/>
          </a:bodyPr>
          <a:lstStyle/>
          <a:p>
            <a:endParaRPr lang="en-US">
              <a:solidFill>
                <a:schemeClr val="bg1"/>
              </a:solidFill>
            </a:endParaRPr>
          </a:p>
        </p:txBody>
      </p:sp>
      <p:sp>
        <p:nvSpPr>
          <p:cNvPr id="21" name="TextBox 20">
            <a:extLst>
              <a:ext uri="{FF2B5EF4-FFF2-40B4-BE49-F238E27FC236}">
                <a16:creationId xmlns:a16="http://schemas.microsoft.com/office/drawing/2014/main" id="{DDE7CFE4-23FD-B85C-FD57-4C854D018005}"/>
              </a:ext>
            </a:extLst>
          </p:cNvPr>
          <p:cNvSpPr txBox="1"/>
          <p:nvPr userDrawn="1"/>
        </p:nvSpPr>
        <p:spPr>
          <a:xfrm>
            <a:off x="9131643" y="2191265"/>
            <a:ext cx="2018271" cy="369332"/>
          </a:xfrm>
          <a:prstGeom prst="rect">
            <a:avLst/>
          </a:prstGeom>
          <a:noFill/>
        </p:spPr>
        <p:txBody>
          <a:bodyPr wrap="square" rtlCol="0">
            <a:spAutoFit/>
          </a:bodyPr>
          <a:lstStyle/>
          <a:p>
            <a:endParaRPr lang="en-US">
              <a:solidFill>
                <a:schemeClr val="bg1"/>
              </a:solidFill>
            </a:endParaRPr>
          </a:p>
        </p:txBody>
      </p:sp>
      <p:sp>
        <p:nvSpPr>
          <p:cNvPr id="22" name="Text Placeholder 17">
            <a:extLst>
              <a:ext uri="{FF2B5EF4-FFF2-40B4-BE49-F238E27FC236}">
                <a16:creationId xmlns:a16="http://schemas.microsoft.com/office/drawing/2014/main" id="{20432EEF-C1C7-20C5-69B1-0DD3C350F103}"/>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3" name="Text Placeholder 17">
            <a:extLst>
              <a:ext uri="{FF2B5EF4-FFF2-40B4-BE49-F238E27FC236}">
                <a16:creationId xmlns:a16="http://schemas.microsoft.com/office/drawing/2014/main" id="{4BED6509-F066-59EA-DC39-01F19D195A89}"/>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4" name="Text Placeholder 17">
            <a:extLst>
              <a:ext uri="{FF2B5EF4-FFF2-40B4-BE49-F238E27FC236}">
                <a16:creationId xmlns:a16="http://schemas.microsoft.com/office/drawing/2014/main" id="{DC7826A2-A979-DF0C-67DC-C84107C45767}"/>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5" name="Text Placeholder 17">
            <a:extLst>
              <a:ext uri="{FF2B5EF4-FFF2-40B4-BE49-F238E27FC236}">
                <a16:creationId xmlns:a16="http://schemas.microsoft.com/office/drawing/2014/main" id="{2DEA2A31-1922-3D4C-3353-A6DC8ADB8938}"/>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762796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6B11646B-95BD-C2A8-121A-1CA61805FC1C}"/>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10" name="Content Placeholder 1">
            <a:extLst>
              <a:ext uri="{FF2B5EF4-FFF2-40B4-BE49-F238E27FC236}">
                <a16:creationId xmlns:a16="http://schemas.microsoft.com/office/drawing/2014/main" id="{7B46D7D8-91E8-00C6-ECF8-208AA36C4D11}"/>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FD41BC7D-9B5A-B83A-DF69-A324C3AD1FC3}"/>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EEFFAA37-061C-5860-68EC-FCB0696C3DCF}"/>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211EDADB-E49E-FB9C-D355-E55B4965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9" name="TextBox 8">
            <a:extLst>
              <a:ext uri="{FF2B5EF4-FFF2-40B4-BE49-F238E27FC236}">
                <a16:creationId xmlns:a16="http://schemas.microsoft.com/office/drawing/2014/main" id="{141FF058-5E02-CFEF-B07F-CFD99800ACD2}"/>
              </a:ext>
            </a:extLst>
          </p:cNvPr>
          <p:cNvSpPr txBox="1"/>
          <p:nvPr userDrawn="1"/>
        </p:nvSpPr>
        <p:spPr>
          <a:xfrm>
            <a:off x="1046204" y="2072470"/>
            <a:ext cx="4506099" cy="1478037"/>
          </a:xfrm>
          <a:prstGeom prst="rect">
            <a:avLst/>
          </a:prstGeom>
          <a:noFill/>
        </p:spPr>
        <p:txBody>
          <a:bodyPr wrap="square" rtlCol="0">
            <a:spAutoFit/>
          </a:bodyPr>
          <a:lstStyle/>
          <a:p>
            <a:endParaRPr lang="en-US">
              <a:solidFill>
                <a:schemeClr val="bg1"/>
              </a:solidFill>
            </a:endParaRPr>
          </a:p>
        </p:txBody>
      </p:sp>
      <p:sp>
        <p:nvSpPr>
          <p:cNvPr id="14" name="TextBox 13">
            <a:extLst>
              <a:ext uri="{FF2B5EF4-FFF2-40B4-BE49-F238E27FC236}">
                <a16:creationId xmlns:a16="http://schemas.microsoft.com/office/drawing/2014/main" id="{5D26A7DD-DC14-E84B-763F-EDC5AA3FFBA2}"/>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15" name="TextBox 14">
            <a:extLst>
              <a:ext uri="{FF2B5EF4-FFF2-40B4-BE49-F238E27FC236}">
                <a16:creationId xmlns:a16="http://schemas.microsoft.com/office/drawing/2014/main" id="{879F9295-F561-1538-0420-CF529A21B778}"/>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6" name="TextBox 15">
            <a:extLst>
              <a:ext uri="{FF2B5EF4-FFF2-40B4-BE49-F238E27FC236}">
                <a16:creationId xmlns:a16="http://schemas.microsoft.com/office/drawing/2014/main" id="{62A6FB9D-C25D-F698-E9E7-795432C69C45}"/>
              </a:ext>
            </a:extLst>
          </p:cNvPr>
          <p:cNvSpPr txBox="1"/>
          <p:nvPr userDrawn="1"/>
        </p:nvSpPr>
        <p:spPr>
          <a:xfrm>
            <a:off x="6631458" y="4239021"/>
            <a:ext cx="4506099" cy="1478037"/>
          </a:xfrm>
          <a:prstGeom prst="rect">
            <a:avLst/>
          </a:prstGeom>
          <a:noFill/>
        </p:spPr>
        <p:txBody>
          <a:bodyPr wrap="square" rtlCol="0">
            <a:spAutoFit/>
          </a:bodyPr>
          <a:lstStyle/>
          <a:p>
            <a:endParaRPr lang="en-US">
              <a:solidFill>
                <a:schemeClr val="bg1"/>
              </a:solidFill>
            </a:endParaRPr>
          </a:p>
        </p:txBody>
      </p:sp>
      <p:sp>
        <p:nvSpPr>
          <p:cNvPr id="17" name="TextBox 16">
            <a:extLst>
              <a:ext uri="{FF2B5EF4-FFF2-40B4-BE49-F238E27FC236}">
                <a16:creationId xmlns:a16="http://schemas.microsoft.com/office/drawing/2014/main" id="{C2A557E3-716F-6C4E-A5B5-774F5C93B262}"/>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18" name="TextBox 17">
            <a:extLst>
              <a:ext uri="{FF2B5EF4-FFF2-40B4-BE49-F238E27FC236}">
                <a16:creationId xmlns:a16="http://schemas.microsoft.com/office/drawing/2014/main" id="{A23998FA-4987-17DD-10E5-0608DC1AF2BF}"/>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9" name="Text Placeholder 17">
            <a:extLst>
              <a:ext uri="{FF2B5EF4-FFF2-40B4-BE49-F238E27FC236}">
                <a16:creationId xmlns:a16="http://schemas.microsoft.com/office/drawing/2014/main" id="{6675A54C-4E18-13A0-54CD-EB8BC07AE568}"/>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F4CC8559-67C5-F7E0-BD1A-FF07237B4449}"/>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1" name="Text Placeholder 17">
            <a:extLst>
              <a:ext uri="{FF2B5EF4-FFF2-40B4-BE49-F238E27FC236}">
                <a16:creationId xmlns:a16="http://schemas.microsoft.com/office/drawing/2014/main" id="{751EF45F-77BA-3BCE-5C81-4A4B29909C35}"/>
              </a:ext>
            </a:extLst>
          </p:cNvPr>
          <p:cNvSpPr>
            <a:spLocks noGrp="1"/>
          </p:cNvSpPr>
          <p:nvPr>
            <p:ph type="body" sz="quarter" idx="16"/>
          </p:nvPr>
        </p:nvSpPr>
        <p:spPr>
          <a:xfrm>
            <a:off x="6635436"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2" name="Text Placeholder 17">
            <a:extLst>
              <a:ext uri="{FF2B5EF4-FFF2-40B4-BE49-F238E27FC236}">
                <a16:creationId xmlns:a16="http://schemas.microsoft.com/office/drawing/2014/main" id="{371DA07F-7131-9957-D81A-1003C74CD326}"/>
              </a:ext>
            </a:extLst>
          </p:cNvPr>
          <p:cNvSpPr>
            <a:spLocks noGrp="1"/>
          </p:cNvSpPr>
          <p:nvPr>
            <p:ph type="body" sz="quarter" idx="17"/>
          </p:nvPr>
        </p:nvSpPr>
        <p:spPr>
          <a:xfrm>
            <a:off x="1043932"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955995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4" name="Picture Placeholder 2">
            <a:extLst>
              <a:ext uri="{FF2B5EF4-FFF2-40B4-BE49-F238E27FC236}">
                <a16:creationId xmlns:a16="http://schemas.microsoft.com/office/drawing/2014/main" id="{0715BC01-E89C-12D7-F44D-C68E784E861D}"/>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Text Placeholder 4">
            <a:extLst>
              <a:ext uri="{FF2B5EF4-FFF2-40B4-BE49-F238E27FC236}">
                <a16:creationId xmlns:a16="http://schemas.microsoft.com/office/drawing/2014/main" id="{20284CB9-3EDA-D8DD-B3D9-D551A2787338}"/>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316806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4" name="Picture Placeholder 2">
            <a:extLst>
              <a:ext uri="{FF2B5EF4-FFF2-40B4-BE49-F238E27FC236}">
                <a16:creationId xmlns:a16="http://schemas.microsoft.com/office/drawing/2014/main" id="{E40EA555-B331-1338-67A6-864ED550BF9A}"/>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1">
            <a:extLst>
              <a:ext uri="{FF2B5EF4-FFF2-40B4-BE49-F238E27FC236}">
                <a16:creationId xmlns:a16="http://schemas.microsoft.com/office/drawing/2014/main" id="{2AC720B0-12E4-3084-0116-0AE483E160A5}"/>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a:p>
        </p:txBody>
      </p:sp>
      <p:sp>
        <p:nvSpPr>
          <p:cNvPr id="11" name="Content Placeholder 3">
            <a:extLst>
              <a:ext uri="{FF2B5EF4-FFF2-40B4-BE49-F238E27FC236}">
                <a16:creationId xmlns:a16="http://schemas.microsoft.com/office/drawing/2014/main" id="{FF3453ED-A3EA-AFBC-4887-1E2D81A80DFB}"/>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449764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EE35A842-F226-61D5-DB28-CD92E59E266E}"/>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8A012391-4512-B3D5-9D89-E52677160A20}"/>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60F940B9-69A3-DA3F-66BF-4F7094912CFA}"/>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83987498-D6AF-3FFB-76A1-B727EBCF7BA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347B4B6D-9109-7C20-43FB-F363BFD2391D}"/>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8" name="Picture Placeholder 17">
            <a:extLst>
              <a:ext uri="{FF2B5EF4-FFF2-40B4-BE49-F238E27FC236}">
                <a16:creationId xmlns:a16="http://schemas.microsoft.com/office/drawing/2014/main" id="{AB4E6CD9-F2CF-FD1F-2F1A-1D40BDCF8FBF}"/>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3E136F60-A963-C42A-B8D9-F767AE2F0FD5}"/>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52D4FFED-A6EA-C4E4-C342-0C037AB50B03}"/>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1" name="Title Placeholder 1">
            <a:extLst>
              <a:ext uri="{FF2B5EF4-FFF2-40B4-BE49-F238E27FC236}">
                <a16:creationId xmlns:a16="http://schemas.microsoft.com/office/drawing/2014/main" id="{4059AB0A-8612-25A5-F561-B5C683FB9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3032146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5" name="Picture Placeholder 2">
            <a:extLst>
              <a:ext uri="{FF2B5EF4-FFF2-40B4-BE49-F238E27FC236}">
                <a16:creationId xmlns:a16="http://schemas.microsoft.com/office/drawing/2014/main" id="{2FADE645-32FD-B1C5-E947-9F367215CD9B}"/>
              </a:ext>
            </a:extLst>
          </p:cNvPr>
          <p:cNvSpPr>
            <a:spLocks noGrp="1"/>
          </p:cNvSpPr>
          <p:nvPr>
            <p:ph type="pic" sz="quarter" idx="11"/>
          </p:nvPr>
        </p:nvSpPr>
        <p:spPr>
          <a:xfrm>
            <a:off x="0" y="0"/>
            <a:ext cx="12192000" cy="3510455"/>
          </a:xfrm>
          <a:solidFill>
            <a:schemeClr val="bg1"/>
          </a:solidFill>
        </p:spPr>
        <p:txBody>
          <a:bodyPr/>
          <a:lstStyle/>
          <a:p>
            <a:endParaRPr lang="en-US"/>
          </a:p>
        </p:txBody>
      </p:sp>
      <p:sp>
        <p:nvSpPr>
          <p:cNvPr id="6" name="Content Placeholder 3">
            <a:extLst>
              <a:ext uri="{FF2B5EF4-FFF2-40B4-BE49-F238E27FC236}">
                <a16:creationId xmlns:a16="http://schemas.microsoft.com/office/drawing/2014/main" id="{32509737-7DDA-B9E7-8BF4-B29766A25FA2}"/>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TextBox 6">
            <a:extLst>
              <a:ext uri="{FF2B5EF4-FFF2-40B4-BE49-F238E27FC236}">
                <a16:creationId xmlns:a16="http://schemas.microsoft.com/office/drawing/2014/main" id="{E578069B-7D91-7D50-3A20-C69D8294BE97}"/>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a:solidFill>
                <a:srgbClr val="B8D000"/>
              </a:solidFill>
            </a:endParaRPr>
          </a:p>
        </p:txBody>
      </p:sp>
      <p:sp>
        <p:nvSpPr>
          <p:cNvPr id="10" name="Content Placeholder 3">
            <a:extLst>
              <a:ext uri="{FF2B5EF4-FFF2-40B4-BE49-F238E27FC236}">
                <a16:creationId xmlns:a16="http://schemas.microsoft.com/office/drawing/2014/main" id="{CD75F5BD-DAD7-A8BA-E670-D5E0D51AFB37}"/>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2057646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EAECDF8E-8836-668A-BE76-86A6CEB386A7}"/>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3" name="Text Placeholder 4">
            <a:extLst>
              <a:ext uri="{FF2B5EF4-FFF2-40B4-BE49-F238E27FC236}">
                <a16:creationId xmlns:a16="http://schemas.microsoft.com/office/drawing/2014/main" id="{4847B30B-CD79-E379-9ED4-55BC5595F6F8}"/>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43470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A3F4A9C8-E0A7-D847-665F-A708BB27530D}"/>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6DB2BC27-F4A9-C726-854D-F27F3CD9AF54}"/>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0A4EAD3C-1F97-AA86-138E-264D87624EA1}"/>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100986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9D1-23D4-859F-7D87-5A3D5103DE88}"/>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3F1835C2-B6A8-1CE9-8D40-FE0EE115840D}"/>
              </a:ext>
            </a:extLst>
          </p:cNvPr>
          <p:cNvSpPr>
            <a:spLocks noGrp="1"/>
          </p:cNvSpPr>
          <p:nvPr>
            <p:ph type="ftr" sz="quarter" idx="10"/>
          </p:nvPr>
        </p:nvSpPr>
        <p:spPr/>
        <p:txBody>
          <a:bodyPr/>
          <a:lstStyle/>
          <a:p>
            <a:pPr algn="r"/>
            <a:r>
              <a:rPr lang="en-GB"/>
              <a:t>bcs.org</a:t>
            </a:r>
          </a:p>
        </p:txBody>
      </p:sp>
      <p:sp>
        <p:nvSpPr>
          <p:cNvPr id="4" name="Slide Number Placeholder 3">
            <a:extLst>
              <a:ext uri="{FF2B5EF4-FFF2-40B4-BE49-F238E27FC236}">
                <a16:creationId xmlns:a16="http://schemas.microsoft.com/office/drawing/2014/main" id="{897A5021-8FC2-455B-6B3F-79BB1E86801B}"/>
              </a:ext>
            </a:extLst>
          </p:cNvPr>
          <p:cNvSpPr>
            <a:spLocks noGrp="1"/>
          </p:cNvSpPr>
          <p:nvPr>
            <p:ph type="sldNum" sz="quarter" idx="11"/>
          </p:nvPr>
        </p:nvSpPr>
        <p:spPr/>
        <p:txBody>
          <a:bodyPr/>
          <a:lstStyle/>
          <a:p>
            <a:fld id="{CC1FAFA7-493E-49BA-8E70-4BF319AEABD7}" type="slidenum">
              <a:rPr lang="en-GB" smtClean="0"/>
              <a:pPr/>
              <a:t>‹#›</a:t>
            </a:fld>
            <a:endParaRPr lang="en-GB"/>
          </a:p>
        </p:txBody>
      </p:sp>
      <p:sp>
        <p:nvSpPr>
          <p:cNvPr id="11" name="Text Placeholder 17">
            <a:extLst>
              <a:ext uri="{FF2B5EF4-FFF2-40B4-BE49-F238E27FC236}">
                <a16:creationId xmlns:a16="http://schemas.microsoft.com/office/drawing/2014/main" id="{97659739-3745-B7A7-3A94-1EB7A0DD4DF9}"/>
              </a:ext>
            </a:extLst>
          </p:cNvPr>
          <p:cNvSpPr>
            <a:spLocks noGrp="1"/>
          </p:cNvSpPr>
          <p:nvPr>
            <p:ph type="body" sz="quarter" idx="12" hasCustomPrompt="1"/>
          </p:nvPr>
        </p:nvSpPr>
        <p:spPr>
          <a:xfrm>
            <a:off x="838200" y="2033846"/>
            <a:ext cx="10515600" cy="3505106"/>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a:p>
          <a:p>
            <a:pPr lvl="0"/>
            <a:endParaRPr lang="en-GB"/>
          </a:p>
        </p:txBody>
      </p:sp>
    </p:spTree>
    <p:extLst>
      <p:ext uri="{BB962C8B-B14F-4D97-AF65-F5344CB8AC3E}">
        <p14:creationId xmlns:p14="http://schemas.microsoft.com/office/powerpoint/2010/main" val="2588541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4EE0661C-CD1C-DC6C-C83D-9643757C8D8E}"/>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BA95DDA9-6028-9F91-4101-A2ADA7E51753}"/>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4037468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14" name="Graphic 13" descr="Lightbulb with solid fill">
            <a:extLst>
              <a:ext uri="{FF2B5EF4-FFF2-40B4-BE49-F238E27FC236}">
                <a16:creationId xmlns:a16="http://schemas.microsoft.com/office/drawing/2014/main" id="{2FE1B03D-96CD-A24C-1F62-63EBAC8A11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38797" y="5228747"/>
            <a:ext cx="803751" cy="803751"/>
          </a:xfrm>
          <a:prstGeom prst="rect">
            <a:avLst/>
          </a:prstGeom>
        </p:spPr>
      </p:pic>
      <p:pic>
        <p:nvPicPr>
          <p:cNvPr id="15" name="Graphic 14" descr="Voice with solid fill">
            <a:extLst>
              <a:ext uri="{FF2B5EF4-FFF2-40B4-BE49-F238E27FC236}">
                <a16:creationId xmlns:a16="http://schemas.microsoft.com/office/drawing/2014/main" id="{887E1AC1-7F84-3D92-A366-77AD8950413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55379" y="5228747"/>
            <a:ext cx="803751" cy="803751"/>
          </a:xfrm>
          <a:prstGeom prst="rect">
            <a:avLst/>
          </a:prstGeom>
        </p:spPr>
      </p:pic>
      <p:pic>
        <p:nvPicPr>
          <p:cNvPr id="16" name="Graphic 15" descr="Target with solid fill">
            <a:extLst>
              <a:ext uri="{FF2B5EF4-FFF2-40B4-BE49-F238E27FC236}">
                <a16:creationId xmlns:a16="http://schemas.microsoft.com/office/drawing/2014/main" id="{EBCEC529-D92D-C95E-372C-B3710C9E507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35272" y="5228748"/>
            <a:ext cx="803750" cy="803750"/>
          </a:xfrm>
          <a:prstGeom prst="rect">
            <a:avLst/>
          </a:prstGeom>
        </p:spPr>
      </p:pic>
      <p:pic>
        <p:nvPicPr>
          <p:cNvPr id="17" name="Graphic 16" descr="Network outline">
            <a:extLst>
              <a:ext uri="{FF2B5EF4-FFF2-40B4-BE49-F238E27FC236}">
                <a16:creationId xmlns:a16="http://schemas.microsoft.com/office/drawing/2014/main" id="{CFBECDF7-B7FC-BE8E-0520-44CEE00190EA}"/>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32870" y="5228747"/>
            <a:ext cx="803751" cy="803751"/>
          </a:xfrm>
          <a:prstGeom prst="rect">
            <a:avLst/>
          </a:prstGeom>
        </p:spPr>
      </p:pic>
      <p:sp>
        <p:nvSpPr>
          <p:cNvPr id="2" name="Content Placeholder 1">
            <a:extLst>
              <a:ext uri="{FF2B5EF4-FFF2-40B4-BE49-F238E27FC236}">
                <a16:creationId xmlns:a16="http://schemas.microsoft.com/office/drawing/2014/main" id="{10B85EE9-B5B0-8FE6-BDDC-3B8D7DF429A7}"/>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652B7914-F24A-4CFC-B607-E677D9432686}"/>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6F9BAFD6-15A1-8FCE-455B-53FAD492FF80}"/>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5" name="Content Placeholder 1">
            <a:extLst>
              <a:ext uri="{FF2B5EF4-FFF2-40B4-BE49-F238E27FC236}">
                <a16:creationId xmlns:a16="http://schemas.microsoft.com/office/drawing/2014/main" id="{FEC7BC7E-F0F3-A3DC-29F6-0C4E47D4823C}"/>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6" name="Title Placeholder 1">
            <a:extLst>
              <a:ext uri="{FF2B5EF4-FFF2-40B4-BE49-F238E27FC236}">
                <a16:creationId xmlns:a16="http://schemas.microsoft.com/office/drawing/2014/main" id="{68158201-72AC-EACB-1448-291E97E87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8" name="TextBox 7">
            <a:extLst>
              <a:ext uri="{FF2B5EF4-FFF2-40B4-BE49-F238E27FC236}">
                <a16:creationId xmlns:a16="http://schemas.microsoft.com/office/drawing/2014/main" id="{914A7E45-9136-0426-110D-3EB520E25242}"/>
              </a:ext>
            </a:extLst>
          </p:cNvPr>
          <p:cNvSpPr txBox="1"/>
          <p:nvPr userDrawn="1"/>
        </p:nvSpPr>
        <p:spPr>
          <a:xfrm>
            <a:off x="3731740" y="2191265"/>
            <a:ext cx="2018271" cy="369332"/>
          </a:xfrm>
          <a:prstGeom prst="rect">
            <a:avLst/>
          </a:prstGeom>
          <a:noFill/>
        </p:spPr>
        <p:txBody>
          <a:bodyPr wrap="square" rtlCol="0">
            <a:spAutoFit/>
          </a:bodyPr>
          <a:lstStyle/>
          <a:p>
            <a:endParaRPr lang="en-US">
              <a:solidFill>
                <a:schemeClr val="bg1"/>
              </a:solidFill>
            </a:endParaRPr>
          </a:p>
        </p:txBody>
      </p:sp>
      <p:sp>
        <p:nvSpPr>
          <p:cNvPr id="9" name="TextBox 8">
            <a:extLst>
              <a:ext uri="{FF2B5EF4-FFF2-40B4-BE49-F238E27FC236}">
                <a16:creationId xmlns:a16="http://schemas.microsoft.com/office/drawing/2014/main" id="{489A9A16-42A7-1B54-4620-780605FF2AA9}"/>
              </a:ext>
            </a:extLst>
          </p:cNvPr>
          <p:cNvSpPr txBox="1"/>
          <p:nvPr userDrawn="1"/>
        </p:nvSpPr>
        <p:spPr>
          <a:xfrm>
            <a:off x="6441988" y="2191265"/>
            <a:ext cx="2018271" cy="369332"/>
          </a:xfrm>
          <a:prstGeom prst="rect">
            <a:avLst/>
          </a:prstGeom>
          <a:noFill/>
        </p:spPr>
        <p:txBody>
          <a:bodyPr wrap="square" rtlCol="0">
            <a:spAutoFit/>
          </a:bodyPr>
          <a:lstStyle/>
          <a:p>
            <a:endParaRPr lang="en-US">
              <a:solidFill>
                <a:schemeClr val="bg1"/>
              </a:solidFill>
            </a:endParaRPr>
          </a:p>
        </p:txBody>
      </p:sp>
      <p:sp>
        <p:nvSpPr>
          <p:cNvPr id="12" name="TextBox 11">
            <a:extLst>
              <a:ext uri="{FF2B5EF4-FFF2-40B4-BE49-F238E27FC236}">
                <a16:creationId xmlns:a16="http://schemas.microsoft.com/office/drawing/2014/main" id="{178B6FF5-6D5A-3DE6-9C9F-5A82A0F6D970}"/>
              </a:ext>
            </a:extLst>
          </p:cNvPr>
          <p:cNvSpPr txBox="1"/>
          <p:nvPr userDrawn="1"/>
        </p:nvSpPr>
        <p:spPr>
          <a:xfrm>
            <a:off x="9127523" y="2191265"/>
            <a:ext cx="2018271" cy="369332"/>
          </a:xfrm>
          <a:prstGeom prst="rect">
            <a:avLst/>
          </a:prstGeom>
          <a:noFill/>
        </p:spPr>
        <p:txBody>
          <a:bodyPr wrap="square" rtlCol="0">
            <a:spAutoFit/>
          </a:bodyPr>
          <a:lstStyle/>
          <a:p>
            <a:endParaRPr lang="en-US">
              <a:solidFill>
                <a:schemeClr val="bg1"/>
              </a:solidFill>
            </a:endParaRPr>
          </a:p>
        </p:txBody>
      </p:sp>
      <p:sp>
        <p:nvSpPr>
          <p:cNvPr id="18" name="Text Placeholder 17">
            <a:extLst>
              <a:ext uri="{FF2B5EF4-FFF2-40B4-BE49-F238E27FC236}">
                <a16:creationId xmlns:a16="http://schemas.microsoft.com/office/drawing/2014/main" id="{FE588ADF-A081-D991-B05C-8C82548A22D2}"/>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F63C3828-89C7-3AE8-059B-CD4BA747037A}"/>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4533F196-E86A-5E31-5C87-E667B1A2482A}"/>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1" name="Text Placeholder 17">
            <a:extLst>
              <a:ext uri="{FF2B5EF4-FFF2-40B4-BE49-F238E27FC236}">
                <a16:creationId xmlns:a16="http://schemas.microsoft.com/office/drawing/2014/main" id="{8368D460-A689-7626-FB1A-94BF477B78DE}"/>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245252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316A5AA6-AF5E-EAA3-9920-0551842D9AD8}"/>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10" name="Content Placeholder 1">
            <a:extLst>
              <a:ext uri="{FF2B5EF4-FFF2-40B4-BE49-F238E27FC236}">
                <a16:creationId xmlns:a16="http://schemas.microsoft.com/office/drawing/2014/main" id="{2C982833-825E-5B54-CE16-67EF93DD69BF}"/>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20049838-D0A6-2B45-939E-8776F4FAC222}"/>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17698BA9-5EE3-00F2-71C8-C3D61B3D1D69}"/>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A34ADC09-C0DF-C198-0234-F099F4C9A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14" name="TextBox 13">
            <a:extLst>
              <a:ext uri="{FF2B5EF4-FFF2-40B4-BE49-F238E27FC236}">
                <a16:creationId xmlns:a16="http://schemas.microsoft.com/office/drawing/2014/main" id="{079DC391-5C91-DF15-5092-1D8D7EF59FD3}"/>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15" name="TextBox 14">
            <a:extLst>
              <a:ext uri="{FF2B5EF4-FFF2-40B4-BE49-F238E27FC236}">
                <a16:creationId xmlns:a16="http://schemas.microsoft.com/office/drawing/2014/main" id="{E0AE41B0-EE18-70B8-7DE0-F3B0BA94CD0C}"/>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6" name="TextBox 15">
            <a:extLst>
              <a:ext uri="{FF2B5EF4-FFF2-40B4-BE49-F238E27FC236}">
                <a16:creationId xmlns:a16="http://schemas.microsoft.com/office/drawing/2014/main" id="{3E482A2F-ABC4-21B0-EDA8-3363F9802813}"/>
              </a:ext>
            </a:extLst>
          </p:cNvPr>
          <p:cNvSpPr txBox="1"/>
          <p:nvPr userDrawn="1"/>
        </p:nvSpPr>
        <p:spPr>
          <a:xfrm>
            <a:off x="6631458" y="4239021"/>
            <a:ext cx="4506099" cy="1478037"/>
          </a:xfrm>
          <a:prstGeom prst="rect">
            <a:avLst/>
          </a:prstGeom>
          <a:noFill/>
        </p:spPr>
        <p:txBody>
          <a:bodyPr wrap="square" rtlCol="0">
            <a:spAutoFit/>
          </a:bodyPr>
          <a:lstStyle/>
          <a:p>
            <a:endParaRPr lang="en-US">
              <a:solidFill>
                <a:schemeClr val="bg1"/>
              </a:solidFill>
            </a:endParaRPr>
          </a:p>
        </p:txBody>
      </p:sp>
      <p:sp>
        <p:nvSpPr>
          <p:cNvPr id="17" name="Text Placeholder 17">
            <a:extLst>
              <a:ext uri="{FF2B5EF4-FFF2-40B4-BE49-F238E27FC236}">
                <a16:creationId xmlns:a16="http://schemas.microsoft.com/office/drawing/2014/main" id="{790C64C0-1BF3-5E8C-5FBF-83E7F2681F77}"/>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8" name="Text Placeholder 17">
            <a:extLst>
              <a:ext uri="{FF2B5EF4-FFF2-40B4-BE49-F238E27FC236}">
                <a16:creationId xmlns:a16="http://schemas.microsoft.com/office/drawing/2014/main" id="{47658092-C289-D977-42A6-96CABAA0473F}"/>
              </a:ext>
            </a:extLst>
          </p:cNvPr>
          <p:cNvSpPr>
            <a:spLocks noGrp="1"/>
          </p:cNvSpPr>
          <p:nvPr>
            <p:ph type="body" sz="quarter" idx="13"/>
          </p:nvPr>
        </p:nvSpPr>
        <p:spPr>
          <a:xfrm>
            <a:off x="1064953"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7A1215EB-2952-2C81-61CE-55F989A29F54}"/>
              </a:ext>
            </a:extLst>
          </p:cNvPr>
          <p:cNvSpPr>
            <a:spLocks noGrp="1"/>
          </p:cNvSpPr>
          <p:nvPr>
            <p:ph type="body" sz="quarter" idx="14"/>
          </p:nvPr>
        </p:nvSpPr>
        <p:spPr>
          <a:xfrm>
            <a:off x="6614415"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A0EC75A7-9132-7C36-E03E-0A2E56066659}"/>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529718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4" name="Picture Placeholder 2">
            <a:extLst>
              <a:ext uri="{FF2B5EF4-FFF2-40B4-BE49-F238E27FC236}">
                <a16:creationId xmlns:a16="http://schemas.microsoft.com/office/drawing/2014/main" id="{BDEF8983-42F5-1A69-F81D-3FDB278FE66F}"/>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Text Placeholder 4">
            <a:extLst>
              <a:ext uri="{FF2B5EF4-FFF2-40B4-BE49-F238E27FC236}">
                <a16:creationId xmlns:a16="http://schemas.microsoft.com/office/drawing/2014/main" id="{B4071CB8-C624-FD22-5C69-9F275AC74D7E}"/>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2366128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362E2545-9BE3-8867-5014-1410F77C4172}"/>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AFAA4FE2-9700-6609-1F76-A6789F4B66B1}"/>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a:p>
        </p:txBody>
      </p:sp>
      <p:sp>
        <p:nvSpPr>
          <p:cNvPr id="4" name="Content Placeholder 3">
            <a:extLst>
              <a:ext uri="{FF2B5EF4-FFF2-40B4-BE49-F238E27FC236}">
                <a16:creationId xmlns:a16="http://schemas.microsoft.com/office/drawing/2014/main" id="{56CBE56E-FFF2-E147-0F0C-487696340ACF}"/>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4142555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3F7635AA-2C69-2AE2-0501-3B9A1C57F24E}"/>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8D454562-6D5F-78CB-8893-F4AA90B0F66C}"/>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9A73AAF8-C11D-5F7B-80D8-3568593E0406}"/>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669EB088-4D71-29E0-8774-E335105ED75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A9045AB5-0062-65D4-9801-5C9B7A241E85}"/>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8" name="Picture Placeholder 17">
            <a:extLst>
              <a:ext uri="{FF2B5EF4-FFF2-40B4-BE49-F238E27FC236}">
                <a16:creationId xmlns:a16="http://schemas.microsoft.com/office/drawing/2014/main" id="{4ECE0CF2-E3EF-A180-FE72-E8F53FD72B9D}"/>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AE18A13C-4059-5E67-C93A-C1D24E402EC9}"/>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F464E421-D639-6D30-367C-CB6E22C5BA9C}"/>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1" name="Title Placeholder 1">
            <a:extLst>
              <a:ext uri="{FF2B5EF4-FFF2-40B4-BE49-F238E27FC236}">
                <a16:creationId xmlns:a16="http://schemas.microsoft.com/office/drawing/2014/main" id="{5C714A20-006D-8F28-EBA7-AD361D458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1075123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with circle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1029494"/>
            <a:ext cx="7107621" cy="1325563"/>
          </a:xfrm>
          <a:prstGeom prst="rect">
            <a:avLst/>
          </a:prstGeom>
        </p:spPr>
        <p:txBody>
          <a:bodyPr>
            <a:normAutofit/>
          </a:bodyPr>
          <a:lstStyle>
            <a:lvl1pPr>
              <a:defRPr sz="4000"/>
            </a:lvl1pPr>
          </a:lstStyle>
          <a:p>
            <a:r>
              <a:rPr lang="en-GB"/>
              <a:t>Click to edit Master title style</a:t>
            </a:r>
            <a:endParaRPr lang="en-US"/>
          </a:p>
        </p:txBody>
      </p:sp>
      <p:sp>
        <p:nvSpPr>
          <p:cNvPr id="15" name="Content Placeholder 3">
            <a:extLst>
              <a:ext uri="{FF2B5EF4-FFF2-40B4-BE49-F238E27FC236}">
                <a16:creationId xmlns:a16="http://schemas.microsoft.com/office/drawing/2014/main" id="{64B5F8E4-E19F-341A-4C46-5C691B7F2AB0}"/>
              </a:ext>
            </a:extLst>
          </p:cNvPr>
          <p:cNvSpPr>
            <a:spLocks noGrp="1"/>
          </p:cNvSpPr>
          <p:nvPr>
            <p:ph sz="half" idx="2"/>
          </p:nvPr>
        </p:nvSpPr>
        <p:spPr>
          <a:xfrm>
            <a:off x="838199" y="2613025"/>
            <a:ext cx="7107621" cy="243194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Picture Placeholder 17">
            <a:extLst>
              <a:ext uri="{FF2B5EF4-FFF2-40B4-BE49-F238E27FC236}">
                <a16:creationId xmlns:a16="http://schemas.microsoft.com/office/drawing/2014/main" id="{D74BE447-652A-D496-4652-3EC6F3D1280C}"/>
              </a:ext>
            </a:extLst>
          </p:cNvPr>
          <p:cNvSpPr>
            <a:spLocks noGrp="1"/>
          </p:cNvSpPr>
          <p:nvPr>
            <p:ph type="pic" sz="quarter" idx="16"/>
          </p:nvPr>
        </p:nvSpPr>
        <p:spPr>
          <a:xfrm>
            <a:off x="8830984" y="-1208062"/>
            <a:ext cx="4170312" cy="4170312"/>
          </a:xfrm>
          <a:prstGeom prst="ellipse">
            <a:avLst/>
          </a:prstGeom>
          <a:solidFill>
            <a:schemeClr val="bg1"/>
          </a:solidFill>
        </p:spPr>
        <p:txBody>
          <a:bodyPr/>
          <a:lstStyle/>
          <a:p>
            <a:endParaRPr lang="en-US"/>
          </a:p>
        </p:txBody>
      </p:sp>
    </p:spTree>
    <p:extLst>
      <p:ext uri="{BB962C8B-B14F-4D97-AF65-F5344CB8AC3E}">
        <p14:creationId xmlns:p14="http://schemas.microsoft.com/office/powerpoint/2010/main" val="273872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4F73BF20-1C42-4C0E-6CB4-1DBE68301B7B}"/>
              </a:ext>
            </a:extLst>
          </p:cNvPr>
          <p:cNvSpPr>
            <a:spLocks noGrp="1"/>
          </p:cNvSpPr>
          <p:nvPr>
            <p:ph type="pic" sz="quarter" idx="10"/>
          </p:nvPr>
        </p:nvSpPr>
        <p:spPr>
          <a:xfrm>
            <a:off x="0" y="1"/>
            <a:ext cx="12192000" cy="5706228"/>
          </a:xfrm>
          <a:solidFill>
            <a:srgbClr val="B8D000"/>
          </a:solidFill>
        </p:spPr>
        <p:txBody>
          <a:bodyPr/>
          <a:lstStyle/>
          <a:p>
            <a:endParaRPr lang="en-US"/>
          </a:p>
        </p:txBody>
      </p:sp>
      <p:sp>
        <p:nvSpPr>
          <p:cNvPr id="3" name="Text Placeholder 4">
            <a:extLst>
              <a:ext uri="{FF2B5EF4-FFF2-40B4-BE49-F238E27FC236}">
                <a16:creationId xmlns:a16="http://schemas.microsoft.com/office/drawing/2014/main" id="{B5FA3874-2D33-1FC2-FBCE-675F509CBBFB}"/>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2093301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1B76374C-BC2B-4748-C061-65756AFE2577}"/>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5C4421E9-5C18-BDBE-9A08-48AEB4FE0F7F}"/>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59317111-1A33-51AD-F20D-CA51192F1906}"/>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2794605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A3C95DCF-F2D9-E985-7DBA-13D96486CE28}"/>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E059DBA9-4BEF-6989-9094-9CD864CFF806}"/>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31561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1618" y="509724"/>
            <a:ext cx="1176534" cy="1501956"/>
          </a:xfrm>
          <a:prstGeom prst="rect">
            <a:avLst/>
          </a:prstGeom>
        </p:spPr>
      </p:pic>
      <p:sp>
        <p:nvSpPr>
          <p:cNvPr id="6" name="Text Placeholder 11">
            <a:extLst>
              <a:ext uri="{FF2B5EF4-FFF2-40B4-BE49-F238E27FC236}">
                <a16:creationId xmlns:a16="http://schemas.microsoft.com/office/drawing/2014/main" id="{D4586898-7910-4D42-852B-2F6D41CB84A8}"/>
              </a:ext>
            </a:extLst>
          </p:cNvPr>
          <p:cNvSpPr>
            <a:spLocks noGrp="1"/>
          </p:cNvSpPr>
          <p:nvPr>
            <p:ph type="body" sz="quarter" idx="10"/>
          </p:nvPr>
        </p:nvSpPr>
        <p:spPr>
          <a:xfrm>
            <a:off x="6935788" y="5374097"/>
            <a:ext cx="3732212" cy="347662"/>
          </a:xfrm>
          <a:prstGeom prst="rect">
            <a:avLst/>
          </a:prstGeo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4" name="Title 1">
            <a:extLst>
              <a:ext uri="{FF2B5EF4-FFF2-40B4-BE49-F238E27FC236}">
                <a16:creationId xmlns:a16="http://schemas.microsoft.com/office/drawing/2014/main" id="{AD8000F9-425D-B0E9-7B0F-1C1353F50603}"/>
              </a:ext>
            </a:extLst>
          </p:cNvPr>
          <p:cNvSpPr>
            <a:spLocks noGrp="1"/>
          </p:cNvSpPr>
          <p:nvPr>
            <p:ph type="ctrTitle"/>
          </p:nvPr>
        </p:nvSpPr>
        <p:spPr>
          <a:xfrm>
            <a:off x="1524000" y="2250408"/>
            <a:ext cx="9144000" cy="1952641"/>
          </a:xfrm>
          <a:prstGeom prst="rect">
            <a:avLst/>
          </a:prstGeom>
        </p:spPr>
        <p:txBody>
          <a:bodyPr anchor="b">
            <a:normAutofit/>
          </a:bodyPr>
          <a:lstStyle>
            <a:lvl1pPr algn="l">
              <a:defRPr sz="5000"/>
            </a:lvl1pPr>
          </a:lstStyle>
          <a:p>
            <a:r>
              <a:rPr lang="en-GB"/>
              <a:t>Click to edit Master title style</a:t>
            </a:r>
            <a:endParaRPr lang="en-US"/>
          </a:p>
        </p:txBody>
      </p:sp>
      <p:sp>
        <p:nvSpPr>
          <p:cNvPr id="5" name="Subtitle 2">
            <a:extLst>
              <a:ext uri="{FF2B5EF4-FFF2-40B4-BE49-F238E27FC236}">
                <a16:creationId xmlns:a16="http://schemas.microsoft.com/office/drawing/2014/main" id="{74C7A1A6-06A4-F918-E939-AE8DCA67687D}"/>
              </a:ext>
            </a:extLst>
          </p:cNvPr>
          <p:cNvSpPr>
            <a:spLocks noGrp="1"/>
          </p:cNvSpPr>
          <p:nvPr>
            <p:ph type="subTitle" idx="1"/>
          </p:nvPr>
        </p:nvSpPr>
        <p:spPr>
          <a:xfrm>
            <a:off x="1524000" y="4375118"/>
            <a:ext cx="9144000" cy="77049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38326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circles thre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13" name="Text Placeholder 17">
            <a:extLst>
              <a:ext uri="{FF2B5EF4-FFF2-40B4-BE49-F238E27FC236}">
                <a16:creationId xmlns:a16="http://schemas.microsoft.com/office/drawing/2014/main" id="{9818A616-A758-91EB-93A4-3FC13AB08E6C}"/>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367767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circles two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17">
            <a:extLst>
              <a:ext uri="{FF2B5EF4-FFF2-40B4-BE49-F238E27FC236}">
                <a16:creationId xmlns:a16="http://schemas.microsoft.com/office/drawing/2014/main" id="{1346AAAF-1B55-B820-DEFB-D7C52F7E9DC5}"/>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112381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circles on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17">
            <a:extLst>
              <a:ext uri="{FF2B5EF4-FFF2-40B4-BE49-F238E27FC236}">
                <a16:creationId xmlns:a16="http://schemas.microsoft.com/office/drawing/2014/main" id="{9BCAD25B-E92F-D688-6A20-152318CA9AD7}"/>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3995892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691332B2-32B7-95BE-D4CB-BABE23E07D06}"/>
              </a:ext>
            </a:extLst>
          </p:cNvPr>
          <p:cNvSpPr txBox="1">
            <a:spLocks/>
          </p:cNvSpPr>
          <p:nvPr userDrawn="1"/>
        </p:nvSpPr>
        <p:spPr>
          <a:xfrm>
            <a:off x="838199" y="1910686"/>
            <a:ext cx="2448000" cy="4337162"/>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604DF71C-28F9-49C7-3847-0B247626520D}"/>
              </a:ext>
            </a:extLst>
          </p:cNvPr>
          <p:cNvSpPr txBox="1">
            <a:spLocks/>
          </p:cNvSpPr>
          <p:nvPr userDrawn="1"/>
        </p:nvSpPr>
        <p:spPr>
          <a:xfrm>
            <a:off x="3534673" y="1910687"/>
            <a:ext cx="2448000" cy="4337160"/>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986F8A0D-0EC1-750A-4950-2D421115A08E}"/>
              </a:ext>
            </a:extLst>
          </p:cNvPr>
          <p:cNvSpPr txBox="1">
            <a:spLocks/>
          </p:cNvSpPr>
          <p:nvPr userDrawn="1"/>
        </p:nvSpPr>
        <p:spPr>
          <a:xfrm>
            <a:off x="6231147" y="1903274"/>
            <a:ext cx="2448000" cy="4345125"/>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5" name="Content Placeholder 1">
            <a:extLst>
              <a:ext uri="{FF2B5EF4-FFF2-40B4-BE49-F238E27FC236}">
                <a16:creationId xmlns:a16="http://schemas.microsoft.com/office/drawing/2014/main" id="{0938869E-70D9-EBF6-8DDE-B19B961AD845}"/>
              </a:ext>
            </a:extLst>
          </p:cNvPr>
          <p:cNvSpPr txBox="1">
            <a:spLocks/>
          </p:cNvSpPr>
          <p:nvPr userDrawn="1"/>
        </p:nvSpPr>
        <p:spPr>
          <a:xfrm>
            <a:off x="8927621" y="1910687"/>
            <a:ext cx="2448000" cy="4337160"/>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6" name="Title Placeholder 1">
            <a:extLst>
              <a:ext uri="{FF2B5EF4-FFF2-40B4-BE49-F238E27FC236}">
                <a16:creationId xmlns:a16="http://schemas.microsoft.com/office/drawing/2014/main" id="{0197569A-BDEA-9A9B-F766-D2A04A5E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7" name="TextBox 6">
            <a:extLst>
              <a:ext uri="{FF2B5EF4-FFF2-40B4-BE49-F238E27FC236}">
                <a16:creationId xmlns:a16="http://schemas.microsoft.com/office/drawing/2014/main" id="{0E486015-6E4E-25C5-B12A-E42D676937F2}"/>
              </a:ext>
            </a:extLst>
          </p:cNvPr>
          <p:cNvSpPr txBox="1"/>
          <p:nvPr userDrawn="1"/>
        </p:nvSpPr>
        <p:spPr>
          <a:xfrm>
            <a:off x="1054443" y="2125361"/>
            <a:ext cx="2018271" cy="369332"/>
          </a:xfrm>
          <a:prstGeom prst="rect">
            <a:avLst/>
          </a:prstGeom>
          <a:noFill/>
        </p:spPr>
        <p:txBody>
          <a:bodyPr wrap="square" rtlCol="0">
            <a:spAutoFit/>
          </a:bodyPr>
          <a:lstStyle/>
          <a:p>
            <a:endParaRPr lang="en-US">
              <a:solidFill>
                <a:schemeClr val="bg1"/>
              </a:solidFill>
            </a:endParaRPr>
          </a:p>
        </p:txBody>
      </p:sp>
      <p:sp>
        <p:nvSpPr>
          <p:cNvPr id="8" name="TextBox 7">
            <a:extLst>
              <a:ext uri="{FF2B5EF4-FFF2-40B4-BE49-F238E27FC236}">
                <a16:creationId xmlns:a16="http://schemas.microsoft.com/office/drawing/2014/main" id="{FC6AC197-15C5-4D44-E84F-E7C93049EFAD}"/>
              </a:ext>
            </a:extLst>
          </p:cNvPr>
          <p:cNvSpPr txBox="1"/>
          <p:nvPr userDrawn="1"/>
        </p:nvSpPr>
        <p:spPr>
          <a:xfrm>
            <a:off x="3731740" y="2125361"/>
            <a:ext cx="2018271" cy="369332"/>
          </a:xfrm>
          <a:prstGeom prst="rect">
            <a:avLst/>
          </a:prstGeom>
          <a:noFill/>
        </p:spPr>
        <p:txBody>
          <a:bodyPr wrap="square" rtlCol="0">
            <a:spAutoFit/>
          </a:bodyPr>
          <a:lstStyle/>
          <a:p>
            <a:endParaRPr lang="en-US">
              <a:solidFill>
                <a:schemeClr val="bg1"/>
              </a:solidFill>
            </a:endParaRPr>
          </a:p>
        </p:txBody>
      </p:sp>
      <p:sp>
        <p:nvSpPr>
          <p:cNvPr id="9" name="TextBox 8">
            <a:extLst>
              <a:ext uri="{FF2B5EF4-FFF2-40B4-BE49-F238E27FC236}">
                <a16:creationId xmlns:a16="http://schemas.microsoft.com/office/drawing/2014/main" id="{AAF7B135-F345-A8B7-767A-F8BDE2586080}"/>
              </a:ext>
            </a:extLst>
          </p:cNvPr>
          <p:cNvSpPr txBox="1"/>
          <p:nvPr userDrawn="1"/>
        </p:nvSpPr>
        <p:spPr>
          <a:xfrm>
            <a:off x="6441988" y="2125361"/>
            <a:ext cx="2018271" cy="369332"/>
          </a:xfrm>
          <a:prstGeom prst="rect">
            <a:avLst/>
          </a:prstGeom>
          <a:noFill/>
        </p:spPr>
        <p:txBody>
          <a:bodyPr wrap="square" rtlCol="0">
            <a:spAutoFit/>
          </a:bodyPr>
          <a:lstStyle/>
          <a:p>
            <a:endParaRPr lang="en-US">
              <a:solidFill>
                <a:schemeClr val="bg1"/>
              </a:solidFill>
            </a:endParaRPr>
          </a:p>
        </p:txBody>
      </p:sp>
      <p:sp>
        <p:nvSpPr>
          <p:cNvPr id="12" name="TextBox 11">
            <a:extLst>
              <a:ext uri="{FF2B5EF4-FFF2-40B4-BE49-F238E27FC236}">
                <a16:creationId xmlns:a16="http://schemas.microsoft.com/office/drawing/2014/main" id="{37D65F14-67B8-388A-629C-3162D8225684}"/>
              </a:ext>
            </a:extLst>
          </p:cNvPr>
          <p:cNvSpPr txBox="1"/>
          <p:nvPr userDrawn="1"/>
        </p:nvSpPr>
        <p:spPr>
          <a:xfrm>
            <a:off x="9127523" y="2125361"/>
            <a:ext cx="2018271" cy="369332"/>
          </a:xfrm>
          <a:prstGeom prst="rect">
            <a:avLst/>
          </a:prstGeom>
          <a:noFill/>
        </p:spPr>
        <p:txBody>
          <a:bodyPr wrap="square" rtlCol="0">
            <a:spAutoFit/>
          </a:bodyPr>
          <a:lstStyle/>
          <a:p>
            <a:endParaRPr lang="en-US">
              <a:solidFill>
                <a:schemeClr val="bg1"/>
              </a:solidFill>
            </a:endParaRPr>
          </a:p>
        </p:txBody>
      </p:sp>
      <p:sp>
        <p:nvSpPr>
          <p:cNvPr id="13" name="Text Placeholder 17">
            <a:extLst>
              <a:ext uri="{FF2B5EF4-FFF2-40B4-BE49-F238E27FC236}">
                <a16:creationId xmlns:a16="http://schemas.microsoft.com/office/drawing/2014/main" id="{EA5E867A-16D9-CB49-4AB4-EA056B2267AE}"/>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4" name="Text Placeholder 17">
            <a:extLst>
              <a:ext uri="{FF2B5EF4-FFF2-40B4-BE49-F238E27FC236}">
                <a16:creationId xmlns:a16="http://schemas.microsoft.com/office/drawing/2014/main" id="{1E70B4F9-004C-FF7D-3054-4EF942E81494}"/>
              </a:ext>
            </a:extLst>
          </p:cNvPr>
          <p:cNvSpPr>
            <a:spLocks noGrp="1"/>
          </p:cNvSpPr>
          <p:nvPr>
            <p:ph type="body" sz="quarter" idx="13"/>
          </p:nvPr>
        </p:nvSpPr>
        <p:spPr>
          <a:xfrm>
            <a:off x="3741801"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5" name="Text Placeholder 17">
            <a:extLst>
              <a:ext uri="{FF2B5EF4-FFF2-40B4-BE49-F238E27FC236}">
                <a16:creationId xmlns:a16="http://schemas.microsoft.com/office/drawing/2014/main" id="{3BD42CC5-023C-5D3D-16DB-80FA1FD5FE17}"/>
              </a:ext>
            </a:extLst>
          </p:cNvPr>
          <p:cNvSpPr>
            <a:spLocks noGrp="1"/>
          </p:cNvSpPr>
          <p:nvPr>
            <p:ph type="body" sz="quarter" idx="14"/>
          </p:nvPr>
        </p:nvSpPr>
        <p:spPr>
          <a:xfrm>
            <a:off x="6421939"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6" name="Text Placeholder 17">
            <a:extLst>
              <a:ext uri="{FF2B5EF4-FFF2-40B4-BE49-F238E27FC236}">
                <a16:creationId xmlns:a16="http://schemas.microsoft.com/office/drawing/2014/main" id="{76E8B5FC-9FAD-FE57-5501-4D91F8B899F1}"/>
              </a:ext>
            </a:extLst>
          </p:cNvPr>
          <p:cNvSpPr>
            <a:spLocks noGrp="1"/>
          </p:cNvSpPr>
          <p:nvPr>
            <p:ph type="body" sz="quarter" idx="15"/>
          </p:nvPr>
        </p:nvSpPr>
        <p:spPr>
          <a:xfrm>
            <a:off x="9112588"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354997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5EC1ACC1-2E6B-6BD4-41AA-83719897487D}"/>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3" name="Content Placeholder 1">
            <a:extLst>
              <a:ext uri="{FF2B5EF4-FFF2-40B4-BE49-F238E27FC236}">
                <a16:creationId xmlns:a16="http://schemas.microsoft.com/office/drawing/2014/main" id="{B786AA06-C4B6-3523-21CA-803D5D419ADB}"/>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4C96F284-6FF4-E51E-F5AD-C7D12822C87F}"/>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3AAA3F39-21B7-6DF6-401C-AE5DE39D168C}"/>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AD6587DB-EF50-7C05-1B8B-0970AEF65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17" name="Text Placeholder 17">
            <a:extLst>
              <a:ext uri="{FF2B5EF4-FFF2-40B4-BE49-F238E27FC236}">
                <a16:creationId xmlns:a16="http://schemas.microsoft.com/office/drawing/2014/main" id="{704A760B-EC08-EDFD-B5C7-5F98F6450658}"/>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8" name="Text Placeholder 17">
            <a:extLst>
              <a:ext uri="{FF2B5EF4-FFF2-40B4-BE49-F238E27FC236}">
                <a16:creationId xmlns:a16="http://schemas.microsoft.com/office/drawing/2014/main" id="{706F304B-C616-A340-6021-BE6E03B5D4F4}"/>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BD310670-8450-9DE0-F2D9-A4408C202CDF}"/>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1F71FCDD-6859-B64F-ECF7-7E0EBE1C8114}"/>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80779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a:noFill/>
        </p:spPr>
        <p:txBody>
          <a:bodyPr/>
          <a:lstStyle>
            <a:lvl1pPr>
              <a:defRPr>
                <a:solidFill>
                  <a:schemeClr val="bg1"/>
                </a:solidFill>
              </a:defRPr>
            </a:lvl1pPr>
          </a:lstStyle>
          <a:p>
            <a:pPr algn="r"/>
            <a:r>
              <a:rPr lang="en-GB" err="1"/>
              <a:t>bcs.org</a:t>
            </a:r>
            <a:endParaRPr lang="en-GB"/>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a:noFill/>
        </p:spPr>
        <p:txBody>
          <a:bodyPr/>
          <a:lstStyle>
            <a:lvl1pPr>
              <a:defRPr>
                <a:solidFill>
                  <a:schemeClr val="bg1"/>
                </a:solidFill>
              </a:defRPr>
            </a:lvl1pPr>
          </a:lstStyle>
          <a:p>
            <a:fld id="{CC1FAFA7-493E-49BA-8E70-4BF319AEABD7}" type="slidenum">
              <a:rPr lang="en-GB" smtClean="0"/>
              <a:pPr/>
              <a:t>‹#›</a:t>
            </a:fld>
            <a:endParaRPr lang="en-GB"/>
          </a:p>
        </p:txBody>
      </p:sp>
      <p:sp>
        <p:nvSpPr>
          <p:cNvPr id="4" name="Picture Placeholder 2">
            <a:extLst>
              <a:ext uri="{FF2B5EF4-FFF2-40B4-BE49-F238E27FC236}">
                <a16:creationId xmlns:a16="http://schemas.microsoft.com/office/drawing/2014/main" id="{F01A4FFE-19D2-80BD-4157-091B34B007B1}"/>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8" name="Text Placeholder 4">
            <a:extLst>
              <a:ext uri="{FF2B5EF4-FFF2-40B4-BE49-F238E27FC236}">
                <a16:creationId xmlns:a16="http://schemas.microsoft.com/office/drawing/2014/main" id="{7704DFEE-65C5-4EF9-EDCF-03036ADB850A}"/>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2411188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C599A253-5272-5901-9746-6730A49491FB}"/>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C3F896D9-7725-8DB2-F204-EFCAADDF24DF}"/>
              </a:ext>
            </a:extLst>
          </p:cNvPr>
          <p:cNvSpPr>
            <a:spLocks noGrp="1"/>
          </p:cNvSpPr>
          <p:nvPr>
            <p:ph type="title"/>
          </p:nvPr>
        </p:nvSpPr>
        <p:spPr>
          <a:xfrm>
            <a:off x="851612" y="365125"/>
            <a:ext cx="6591300" cy="1325563"/>
          </a:xfrm>
          <a:prstGeom prst="rect">
            <a:avLst/>
          </a:prstGeom>
        </p:spPr>
        <p:txBody>
          <a:bodyPr>
            <a:normAutofit/>
          </a:bodyPr>
          <a:lstStyle>
            <a:lvl1pPr>
              <a:defRPr sz="4000"/>
            </a:lvl1pPr>
          </a:lstStyle>
          <a:p>
            <a:endParaRPr lang="en-US"/>
          </a:p>
        </p:txBody>
      </p:sp>
      <p:sp>
        <p:nvSpPr>
          <p:cNvPr id="4" name="Content Placeholder 3">
            <a:extLst>
              <a:ext uri="{FF2B5EF4-FFF2-40B4-BE49-F238E27FC236}">
                <a16:creationId xmlns:a16="http://schemas.microsoft.com/office/drawing/2014/main" id="{84A18C59-2519-1A3A-FA76-D3D524255269}"/>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518995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69CEC1BA-12F3-C89D-DCF9-E3CF163F8EB5}"/>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2DF6A17F-E54F-C96D-9A88-F99D1AFF3EC2}"/>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F0773F95-5CC5-A9E5-6235-2FCB4B3167FE}"/>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913869FA-011A-C293-F7D5-B5A9F4ABB872}"/>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22E4B5DA-7B0D-5B22-B105-0C9DCDB81BC5}"/>
              </a:ext>
            </a:extLst>
          </p:cNvPr>
          <p:cNvSpPr>
            <a:spLocks noGrp="1"/>
          </p:cNvSpPr>
          <p:nvPr>
            <p:ph type="pic" sz="quarter" idx="13"/>
          </p:nvPr>
        </p:nvSpPr>
        <p:spPr>
          <a:xfrm>
            <a:off x="835025" y="2153118"/>
            <a:ext cx="2286000" cy="1665287"/>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5808EB6A-3A2C-445C-D61B-1B078E47A9D8}"/>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180BD9F5-11FF-3897-561E-85383F4832F7}"/>
              </a:ext>
            </a:extLst>
          </p:cNvPr>
          <p:cNvSpPr>
            <a:spLocks noGrp="1"/>
          </p:cNvSpPr>
          <p:nvPr>
            <p:ph type="pic" sz="quarter" idx="15"/>
          </p:nvPr>
        </p:nvSpPr>
        <p:spPr>
          <a:xfrm>
            <a:off x="6325151" y="2092684"/>
            <a:ext cx="2286000" cy="1665287"/>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F1291923-987A-BEA8-7083-9FE58AFA185C}"/>
              </a:ext>
            </a:extLst>
          </p:cNvPr>
          <p:cNvSpPr>
            <a:spLocks noGrp="1"/>
          </p:cNvSpPr>
          <p:nvPr>
            <p:ph type="pic" sz="quarter" idx="16"/>
          </p:nvPr>
        </p:nvSpPr>
        <p:spPr>
          <a:xfrm>
            <a:off x="9067800" y="2069089"/>
            <a:ext cx="2286000" cy="1665287"/>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65313E3A-7C4F-56A3-D232-F414B8496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52405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5" name="Picture Placeholder 2">
            <a:extLst>
              <a:ext uri="{FF2B5EF4-FFF2-40B4-BE49-F238E27FC236}">
                <a16:creationId xmlns:a16="http://schemas.microsoft.com/office/drawing/2014/main" id="{B451E9D8-498D-AB0E-3779-F743C6C71C97}"/>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0F67FB94-C211-E06B-8D5D-C06EF8F2BCE5}"/>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TextBox 6">
            <a:extLst>
              <a:ext uri="{FF2B5EF4-FFF2-40B4-BE49-F238E27FC236}">
                <a16:creationId xmlns:a16="http://schemas.microsoft.com/office/drawing/2014/main" id="{8DEB69B4-568B-D0FF-59F0-91A8DA3523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a:solidFill>
                <a:srgbClr val="B8D000"/>
              </a:solidFill>
            </a:endParaRPr>
          </a:p>
        </p:txBody>
      </p:sp>
      <p:sp>
        <p:nvSpPr>
          <p:cNvPr id="10" name="Content Placeholder 3">
            <a:extLst>
              <a:ext uri="{FF2B5EF4-FFF2-40B4-BE49-F238E27FC236}">
                <a16:creationId xmlns:a16="http://schemas.microsoft.com/office/drawing/2014/main" id="{51769E07-7930-5D87-2B1D-620B81CAC0EC}"/>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46401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D7F6BB60-6D16-339C-4517-0BBD0126A51C}"/>
              </a:ext>
            </a:extLst>
          </p:cNvPr>
          <p:cNvSpPr>
            <a:spLocks noGrp="1"/>
          </p:cNvSpPr>
          <p:nvPr>
            <p:ph type="pic" sz="quarter" idx="10"/>
          </p:nvPr>
        </p:nvSpPr>
        <p:spPr>
          <a:xfrm>
            <a:off x="0" y="1"/>
            <a:ext cx="12192000" cy="5706228"/>
          </a:xfrm>
          <a:solidFill>
            <a:srgbClr val="B8D000"/>
          </a:solidFill>
        </p:spPr>
        <p:txBody>
          <a:bodyPr/>
          <a:lstStyle/>
          <a:p>
            <a:endParaRPr lang="en-US"/>
          </a:p>
        </p:txBody>
      </p:sp>
      <p:sp>
        <p:nvSpPr>
          <p:cNvPr id="3" name="Text Placeholder 4">
            <a:extLst>
              <a:ext uri="{FF2B5EF4-FFF2-40B4-BE49-F238E27FC236}">
                <a16:creationId xmlns:a16="http://schemas.microsoft.com/office/drawing/2014/main" id="{A37D0125-F6F1-FDAC-C5C1-EF4680EAFF0E}"/>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303079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and circle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2438399"/>
            <a:ext cx="9144000" cy="1807059"/>
          </a:xfrm>
          <a:prstGeom prst="rect">
            <a:avLst/>
          </a:prstGeom>
        </p:spPr>
        <p:txBody>
          <a:bodyPr anchor="b">
            <a:normAutofit/>
          </a:bodyPr>
          <a:lstStyle>
            <a:lvl1pPr algn="ctr">
              <a:defRPr sz="5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917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4" name="Picture 3" descr="Text&#10;&#10;Description automatically generated with medium confidence">
            <a:extLst>
              <a:ext uri="{FF2B5EF4-FFF2-40B4-BE49-F238E27FC236}">
                <a16:creationId xmlns:a16="http://schemas.microsoft.com/office/drawing/2014/main" id="{3488C4CE-FEA1-28DD-30E6-CF442BAC30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7734" y="511295"/>
            <a:ext cx="1176532" cy="1501956"/>
          </a:xfrm>
          <a:prstGeom prst="rect">
            <a:avLst/>
          </a:prstGeom>
        </p:spPr>
      </p:pic>
      <p:sp>
        <p:nvSpPr>
          <p:cNvPr id="9" name="Text Placeholder 11">
            <a:extLst>
              <a:ext uri="{FF2B5EF4-FFF2-40B4-BE49-F238E27FC236}">
                <a16:creationId xmlns:a16="http://schemas.microsoft.com/office/drawing/2014/main" id="{65324DA6-13C5-9238-F782-232EE5FD3CBB}"/>
              </a:ext>
            </a:extLst>
          </p:cNvPr>
          <p:cNvSpPr>
            <a:spLocks noGrp="1"/>
          </p:cNvSpPr>
          <p:nvPr>
            <p:ph type="body" sz="quarter" idx="10"/>
          </p:nvPr>
        </p:nvSpPr>
        <p:spPr>
          <a:xfrm>
            <a:off x="4229894" y="5374097"/>
            <a:ext cx="3732212" cy="347662"/>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3987187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3E994D23-5B7A-94BE-BFEF-0196F0901159}"/>
              </a:ext>
            </a:extLst>
          </p:cNvPr>
          <p:cNvSpPr>
            <a:spLocks noGrp="1"/>
          </p:cNvSpPr>
          <p:nvPr>
            <p:ph type="title"/>
          </p:nvPr>
        </p:nvSpPr>
        <p:spPr>
          <a:xfrm>
            <a:off x="838200" y="1029494"/>
            <a:ext cx="5181600" cy="1325563"/>
          </a:xfrm>
          <a:prstGeom prst="rect">
            <a:avLst/>
          </a:prstGeom>
        </p:spPr>
        <p:txBody>
          <a:bodyPr>
            <a:normAutofit/>
          </a:bodyPr>
          <a:lstStyle>
            <a:lvl1pPr>
              <a:lnSpc>
                <a:spcPct val="100000"/>
              </a:lnSpc>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D207F3C6-312B-E644-25A9-1244D8890D92}"/>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B0CE508D-C01F-CFF4-E89D-44BC3D95B01C}"/>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43198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43BB1D86-1B3F-0C06-04AF-6484E9E14BD3}"/>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F3B895C0-FDA3-04A2-E5AB-AE4B4A1B368C}"/>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1187767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3" rtlCol="0">
            <a:spAutoFit/>
          </a:bodyPr>
          <a:lstStyle/>
          <a:p>
            <a:endParaRPr lang="en-US"/>
          </a:p>
        </p:txBody>
      </p:sp>
      <p:sp>
        <p:nvSpPr>
          <p:cNvPr id="9" name="Text Placeholder 17">
            <a:extLst>
              <a:ext uri="{FF2B5EF4-FFF2-40B4-BE49-F238E27FC236}">
                <a16:creationId xmlns:a16="http://schemas.microsoft.com/office/drawing/2014/main" id="{D211E0F6-7462-7301-59B0-78FB1D879B41}"/>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2662829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dots two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2" rtlCol="0">
            <a:spAutoFit/>
          </a:bodyPr>
          <a:lstStyle/>
          <a:p>
            <a:endParaRPr lang="en-US"/>
          </a:p>
        </p:txBody>
      </p:sp>
      <p:sp>
        <p:nvSpPr>
          <p:cNvPr id="6" name="Text Placeholder 17">
            <a:extLst>
              <a:ext uri="{FF2B5EF4-FFF2-40B4-BE49-F238E27FC236}">
                <a16:creationId xmlns:a16="http://schemas.microsoft.com/office/drawing/2014/main" id="{719E7A95-C959-867B-D16B-862BADC52EF0}"/>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769136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dots thre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1" rtlCol="0">
            <a:spAutoFit/>
          </a:bodyPr>
          <a:lstStyle/>
          <a:p>
            <a:endParaRPr lang="en-US"/>
          </a:p>
        </p:txBody>
      </p:sp>
      <p:sp>
        <p:nvSpPr>
          <p:cNvPr id="3" name="Text Placeholder 17">
            <a:extLst>
              <a:ext uri="{FF2B5EF4-FFF2-40B4-BE49-F238E27FC236}">
                <a16:creationId xmlns:a16="http://schemas.microsoft.com/office/drawing/2014/main" id="{1790A992-87A8-488F-C0A7-43E758D6392A}"/>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16778961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441124EF-DC72-1C09-5C37-70BB777C535B}"/>
              </a:ext>
            </a:extLst>
          </p:cNvPr>
          <p:cNvSpPr txBox="1">
            <a:spLocks/>
          </p:cNvSpPr>
          <p:nvPr userDrawn="1"/>
        </p:nvSpPr>
        <p:spPr>
          <a:xfrm>
            <a:off x="838199" y="1910686"/>
            <a:ext cx="2448000" cy="3596736"/>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366F8242-100F-460E-D14F-6009F9EDD2D1}"/>
              </a:ext>
            </a:extLst>
          </p:cNvPr>
          <p:cNvSpPr txBox="1">
            <a:spLocks/>
          </p:cNvSpPr>
          <p:nvPr userDrawn="1"/>
        </p:nvSpPr>
        <p:spPr>
          <a:xfrm>
            <a:off x="3534673" y="1910687"/>
            <a:ext cx="2448000" cy="3596734"/>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14FCF4D6-6997-9E4F-12EE-B69BE4A045E1}"/>
              </a:ext>
            </a:extLst>
          </p:cNvPr>
          <p:cNvSpPr txBox="1">
            <a:spLocks/>
          </p:cNvSpPr>
          <p:nvPr userDrawn="1"/>
        </p:nvSpPr>
        <p:spPr>
          <a:xfrm>
            <a:off x="6231147" y="1903274"/>
            <a:ext cx="2448000" cy="3603339"/>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16" name="Content Placeholder 1">
            <a:extLst>
              <a:ext uri="{FF2B5EF4-FFF2-40B4-BE49-F238E27FC236}">
                <a16:creationId xmlns:a16="http://schemas.microsoft.com/office/drawing/2014/main" id="{5BCA0742-3FC2-F9A6-1B47-5D335872777F}"/>
              </a:ext>
            </a:extLst>
          </p:cNvPr>
          <p:cNvSpPr txBox="1">
            <a:spLocks/>
          </p:cNvSpPr>
          <p:nvPr userDrawn="1"/>
        </p:nvSpPr>
        <p:spPr>
          <a:xfrm>
            <a:off x="8927621" y="1910687"/>
            <a:ext cx="2448000" cy="3596734"/>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17" name="Title Placeholder 1">
            <a:extLst>
              <a:ext uri="{FF2B5EF4-FFF2-40B4-BE49-F238E27FC236}">
                <a16:creationId xmlns:a16="http://schemas.microsoft.com/office/drawing/2014/main" id="{124B6CA2-4697-B900-91BB-8455584FF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5" name="TextBox 4">
            <a:extLst>
              <a:ext uri="{FF2B5EF4-FFF2-40B4-BE49-F238E27FC236}">
                <a16:creationId xmlns:a16="http://schemas.microsoft.com/office/drawing/2014/main" id="{68CFC1BF-1AD2-A12F-C1E4-08221BD6793A}"/>
              </a:ext>
            </a:extLst>
          </p:cNvPr>
          <p:cNvSpPr txBox="1"/>
          <p:nvPr userDrawn="1"/>
        </p:nvSpPr>
        <p:spPr>
          <a:xfrm>
            <a:off x="1062681" y="2125361"/>
            <a:ext cx="2018271" cy="369332"/>
          </a:xfrm>
          <a:prstGeom prst="rect">
            <a:avLst/>
          </a:prstGeom>
          <a:noFill/>
        </p:spPr>
        <p:txBody>
          <a:bodyPr wrap="square" rtlCol="0">
            <a:spAutoFit/>
          </a:bodyPr>
          <a:lstStyle/>
          <a:p>
            <a:endParaRPr lang="en-US">
              <a:solidFill>
                <a:schemeClr val="bg1"/>
              </a:solidFill>
            </a:endParaRPr>
          </a:p>
        </p:txBody>
      </p:sp>
      <p:sp>
        <p:nvSpPr>
          <p:cNvPr id="7" name="TextBox 6">
            <a:extLst>
              <a:ext uri="{FF2B5EF4-FFF2-40B4-BE49-F238E27FC236}">
                <a16:creationId xmlns:a16="http://schemas.microsoft.com/office/drawing/2014/main" id="{AEAD5A18-E580-D195-9BF1-E82B8E10F910}"/>
              </a:ext>
            </a:extLst>
          </p:cNvPr>
          <p:cNvSpPr txBox="1"/>
          <p:nvPr userDrawn="1"/>
        </p:nvSpPr>
        <p:spPr>
          <a:xfrm>
            <a:off x="6433750" y="2125361"/>
            <a:ext cx="2018271" cy="369332"/>
          </a:xfrm>
          <a:prstGeom prst="rect">
            <a:avLst/>
          </a:prstGeom>
          <a:noFill/>
        </p:spPr>
        <p:txBody>
          <a:bodyPr wrap="square" rtlCol="0">
            <a:spAutoFit/>
          </a:bodyPr>
          <a:lstStyle/>
          <a:p>
            <a:endParaRPr lang="en-US">
              <a:solidFill>
                <a:schemeClr val="bg1"/>
              </a:solidFill>
            </a:endParaRPr>
          </a:p>
        </p:txBody>
      </p:sp>
      <p:sp>
        <p:nvSpPr>
          <p:cNvPr id="10" name="TextBox 9">
            <a:extLst>
              <a:ext uri="{FF2B5EF4-FFF2-40B4-BE49-F238E27FC236}">
                <a16:creationId xmlns:a16="http://schemas.microsoft.com/office/drawing/2014/main" id="{64F326B5-49F2-045D-CA2A-979FDC541B53}"/>
              </a:ext>
            </a:extLst>
          </p:cNvPr>
          <p:cNvSpPr txBox="1"/>
          <p:nvPr userDrawn="1"/>
        </p:nvSpPr>
        <p:spPr>
          <a:xfrm>
            <a:off x="9127523" y="2125361"/>
            <a:ext cx="2018271" cy="369332"/>
          </a:xfrm>
          <a:prstGeom prst="rect">
            <a:avLst/>
          </a:prstGeom>
          <a:noFill/>
        </p:spPr>
        <p:txBody>
          <a:bodyPr wrap="square" rtlCol="0">
            <a:spAutoFit/>
          </a:bodyPr>
          <a:lstStyle/>
          <a:p>
            <a:endParaRPr lang="en-US">
              <a:solidFill>
                <a:schemeClr val="bg1"/>
              </a:solidFill>
            </a:endParaRPr>
          </a:p>
        </p:txBody>
      </p:sp>
      <p:sp>
        <p:nvSpPr>
          <p:cNvPr id="11" name="TextBox 10">
            <a:extLst>
              <a:ext uri="{FF2B5EF4-FFF2-40B4-BE49-F238E27FC236}">
                <a16:creationId xmlns:a16="http://schemas.microsoft.com/office/drawing/2014/main" id="{CA53E76A-71A5-352B-D910-650601DBEE30}"/>
              </a:ext>
            </a:extLst>
          </p:cNvPr>
          <p:cNvSpPr txBox="1"/>
          <p:nvPr userDrawn="1"/>
        </p:nvSpPr>
        <p:spPr>
          <a:xfrm>
            <a:off x="1054443" y="2100647"/>
            <a:ext cx="2018271" cy="369332"/>
          </a:xfrm>
          <a:prstGeom prst="rect">
            <a:avLst/>
          </a:prstGeom>
          <a:noFill/>
        </p:spPr>
        <p:txBody>
          <a:bodyPr wrap="square" rtlCol="0">
            <a:spAutoFit/>
          </a:bodyPr>
          <a:lstStyle/>
          <a:p>
            <a:endParaRPr lang="en-US">
              <a:solidFill>
                <a:schemeClr val="bg1"/>
              </a:solidFill>
            </a:endParaRPr>
          </a:p>
        </p:txBody>
      </p:sp>
      <p:sp>
        <p:nvSpPr>
          <p:cNvPr id="23" name="TextBox 22">
            <a:extLst>
              <a:ext uri="{FF2B5EF4-FFF2-40B4-BE49-F238E27FC236}">
                <a16:creationId xmlns:a16="http://schemas.microsoft.com/office/drawing/2014/main" id="{AFA2E965-C81C-2C20-0183-146BEF41E69C}"/>
              </a:ext>
            </a:extLst>
          </p:cNvPr>
          <p:cNvSpPr txBox="1"/>
          <p:nvPr userDrawn="1"/>
        </p:nvSpPr>
        <p:spPr>
          <a:xfrm>
            <a:off x="3748216" y="2100647"/>
            <a:ext cx="2018271" cy="369332"/>
          </a:xfrm>
          <a:prstGeom prst="rect">
            <a:avLst/>
          </a:prstGeom>
          <a:noFill/>
        </p:spPr>
        <p:txBody>
          <a:bodyPr wrap="square" rtlCol="0">
            <a:spAutoFit/>
          </a:bodyPr>
          <a:lstStyle/>
          <a:p>
            <a:endParaRPr lang="en-US">
              <a:solidFill>
                <a:schemeClr val="bg1"/>
              </a:solidFill>
            </a:endParaRPr>
          </a:p>
        </p:txBody>
      </p:sp>
      <p:sp>
        <p:nvSpPr>
          <p:cNvPr id="24" name="Text Placeholder 17">
            <a:extLst>
              <a:ext uri="{FF2B5EF4-FFF2-40B4-BE49-F238E27FC236}">
                <a16:creationId xmlns:a16="http://schemas.microsoft.com/office/drawing/2014/main" id="{10EA239D-7FAD-A3B7-58CA-E3278EC44876}"/>
              </a:ext>
            </a:extLst>
          </p:cNvPr>
          <p:cNvSpPr>
            <a:spLocks noGrp="1"/>
          </p:cNvSpPr>
          <p:nvPr>
            <p:ph type="body" sz="quarter" idx="12"/>
          </p:nvPr>
        </p:nvSpPr>
        <p:spPr>
          <a:xfrm>
            <a:off x="1040643"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5" name="Text Placeholder 17">
            <a:extLst>
              <a:ext uri="{FF2B5EF4-FFF2-40B4-BE49-F238E27FC236}">
                <a16:creationId xmlns:a16="http://schemas.microsoft.com/office/drawing/2014/main" id="{9030C070-6017-46FF-208C-87D7F9E1DC30}"/>
              </a:ext>
            </a:extLst>
          </p:cNvPr>
          <p:cNvSpPr>
            <a:spLocks noGrp="1"/>
          </p:cNvSpPr>
          <p:nvPr>
            <p:ph type="body" sz="quarter" idx="13"/>
          </p:nvPr>
        </p:nvSpPr>
        <p:spPr>
          <a:xfrm>
            <a:off x="3741801"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7" name="Text Placeholder 17">
            <a:extLst>
              <a:ext uri="{FF2B5EF4-FFF2-40B4-BE49-F238E27FC236}">
                <a16:creationId xmlns:a16="http://schemas.microsoft.com/office/drawing/2014/main" id="{D00A8C94-4F30-AACF-24FF-86668449FE02}"/>
              </a:ext>
            </a:extLst>
          </p:cNvPr>
          <p:cNvSpPr>
            <a:spLocks noGrp="1"/>
          </p:cNvSpPr>
          <p:nvPr>
            <p:ph type="body" sz="quarter" idx="14"/>
          </p:nvPr>
        </p:nvSpPr>
        <p:spPr>
          <a:xfrm>
            <a:off x="6432448"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8" name="Text Placeholder 17">
            <a:extLst>
              <a:ext uri="{FF2B5EF4-FFF2-40B4-BE49-F238E27FC236}">
                <a16:creationId xmlns:a16="http://schemas.microsoft.com/office/drawing/2014/main" id="{2CAF4378-904E-AFA7-02DC-33FF8499895E}"/>
              </a:ext>
            </a:extLst>
          </p:cNvPr>
          <p:cNvSpPr>
            <a:spLocks noGrp="1"/>
          </p:cNvSpPr>
          <p:nvPr>
            <p:ph type="body" sz="quarter" idx="15"/>
          </p:nvPr>
        </p:nvSpPr>
        <p:spPr>
          <a:xfrm>
            <a:off x="9112586"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97713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229F-6683-2746-C4C9-94C94DC05596}"/>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EFD58B-09CD-891F-C851-A6F3C3581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02F233-DA16-96D5-725A-A639A6417F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A56A5A-B495-676A-BF94-249D9376B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27ED6D-18EA-9976-E9C0-AFE3CE0002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2584520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C1D7FA56-CD59-76D8-65F3-730AA8E3A5CF}"/>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10" name="Content Placeholder 1">
            <a:extLst>
              <a:ext uri="{FF2B5EF4-FFF2-40B4-BE49-F238E27FC236}">
                <a16:creationId xmlns:a16="http://schemas.microsoft.com/office/drawing/2014/main" id="{DF582235-EC39-2A3B-A424-0CD216ACDEBC}"/>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537263DB-BF53-9C52-6B00-B9730045F47B}"/>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CB78CCFD-19B7-6516-8271-365FA98E4FC8}"/>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38644E80-5297-1C44-9B6A-36F4FE34F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9" name="TextBox 8">
            <a:extLst>
              <a:ext uri="{FF2B5EF4-FFF2-40B4-BE49-F238E27FC236}">
                <a16:creationId xmlns:a16="http://schemas.microsoft.com/office/drawing/2014/main" id="{001AA5E8-2714-0A74-E999-15D8E72BA5C6}"/>
              </a:ext>
            </a:extLst>
          </p:cNvPr>
          <p:cNvSpPr txBox="1"/>
          <p:nvPr userDrawn="1"/>
        </p:nvSpPr>
        <p:spPr>
          <a:xfrm>
            <a:off x="1046204" y="2072470"/>
            <a:ext cx="4506099" cy="1478037"/>
          </a:xfrm>
          <a:prstGeom prst="rect">
            <a:avLst/>
          </a:prstGeom>
          <a:noFill/>
        </p:spPr>
        <p:txBody>
          <a:bodyPr wrap="square" rtlCol="0">
            <a:spAutoFit/>
          </a:bodyPr>
          <a:lstStyle/>
          <a:p>
            <a:endParaRPr lang="en-US">
              <a:solidFill>
                <a:schemeClr val="bg1"/>
              </a:solidFill>
            </a:endParaRPr>
          </a:p>
        </p:txBody>
      </p:sp>
      <p:sp>
        <p:nvSpPr>
          <p:cNvPr id="14" name="TextBox 13">
            <a:extLst>
              <a:ext uri="{FF2B5EF4-FFF2-40B4-BE49-F238E27FC236}">
                <a16:creationId xmlns:a16="http://schemas.microsoft.com/office/drawing/2014/main" id="{54051B60-F5CF-AB33-DF4C-175799529455}"/>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15" name="TextBox 14">
            <a:extLst>
              <a:ext uri="{FF2B5EF4-FFF2-40B4-BE49-F238E27FC236}">
                <a16:creationId xmlns:a16="http://schemas.microsoft.com/office/drawing/2014/main" id="{45961C56-D5C2-F44D-63A6-9A2F6E8C5049}"/>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6" name="TextBox 15">
            <a:extLst>
              <a:ext uri="{FF2B5EF4-FFF2-40B4-BE49-F238E27FC236}">
                <a16:creationId xmlns:a16="http://schemas.microsoft.com/office/drawing/2014/main" id="{9F8D89AD-E192-C4B4-5326-6FDF0751FFF5}"/>
              </a:ext>
            </a:extLst>
          </p:cNvPr>
          <p:cNvSpPr txBox="1"/>
          <p:nvPr userDrawn="1"/>
        </p:nvSpPr>
        <p:spPr>
          <a:xfrm>
            <a:off x="6631458" y="4239021"/>
            <a:ext cx="4506099" cy="1478037"/>
          </a:xfrm>
          <a:prstGeom prst="rect">
            <a:avLst/>
          </a:prstGeom>
          <a:noFill/>
        </p:spPr>
        <p:txBody>
          <a:bodyPr wrap="square" rtlCol="0">
            <a:spAutoFit/>
          </a:bodyPr>
          <a:lstStyle/>
          <a:p>
            <a:endParaRPr lang="en-US">
              <a:solidFill>
                <a:schemeClr val="bg1"/>
              </a:solidFill>
            </a:endParaRPr>
          </a:p>
        </p:txBody>
      </p:sp>
      <p:sp>
        <p:nvSpPr>
          <p:cNvPr id="17" name="Text Placeholder 17">
            <a:extLst>
              <a:ext uri="{FF2B5EF4-FFF2-40B4-BE49-F238E27FC236}">
                <a16:creationId xmlns:a16="http://schemas.microsoft.com/office/drawing/2014/main" id="{073F7FA1-E79C-EB61-F60D-3AB0B5A9017C}"/>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8" name="Text Placeholder 17">
            <a:extLst>
              <a:ext uri="{FF2B5EF4-FFF2-40B4-BE49-F238E27FC236}">
                <a16:creationId xmlns:a16="http://schemas.microsoft.com/office/drawing/2014/main" id="{617C0E0C-37B4-2D02-C978-92DB31FEFA90}"/>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78DD8217-8B48-106D-B73A-14D1A27575CC}"/>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2E141975-2DE5-C939-54C6-C68D5937DA23}"/>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444916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60AFF00F-492C-AD9D-858E-2A9F91A0117F}"/>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4" name="Text Placeholder 4">
            <a:extLst>
              <a:ext uri="{FF2B5EF4-FFF2-40B4-BE49-F238E27FC236}">
                <a16:creationId xmlns:a16="http://schemas.microsoft.com/office/drawing/2014/main" id="{9BDF4535-17C0-66D9-B29B-E114FE64C57D}"/>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2438241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9C8EBC22-41B9-8793-A01E-1610D5400152}"/>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0AC0C45F-4373-63F7-780B-91371DFBEB6D}"/>
              </a:ext>
            </a:extLst>
          </p:cNvPr>
          <p:cNvSpPr>
            <a:spLocks noGrp="1"/>
          </p:cNvSpPr>
          <p:nvPr>
            <p:ph type="title"/>
          </p:nvPr>
        </p:nvSpPr>
        <p:spPr>
          <a:xfrm>
            <a:off x="851612" y="365125"/>
            <a:ext cx="6591300" cy="1325563"/>
          </a:xfrm>
          <a:prstGeom prst="rect">
            <a:avLst/>
          </a:prstGeom>
        </p:spPr>
        <p:txBody>
          <a:bodyPr/>
          <a:lstStyle/>
          <a:p>
            <a:endParaRPr lang="en-US"/>
          </a:p>
        </p:txBody>
      </p:sp>
      <p:sp>
        <p:nvSpPr>
          <p:cNvPr id="4" name="Content Placeholder 3">
            <a:extLst>
              <a:ext uri="{FF2B5EF4-FFF2-40B4-BE49-F238E27FC236}">
                <a16:creationId xmlns:a16="http://schemas.microsoft.com/office/drawing/2014/main" id="{11A5A3C4-811F-A47A-3B0E-8FA5775FC21B}"/>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24870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dot title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49DF1379-37D7-EFF1-9F92-98C357A80A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865" y="509724"/>
            <a:ext cx="1176532" cy="1501956"/>
          </a:xfrm>
          <a:prstGeom prst="rect">
            <a:avLst/>
          </a:prstGeom>
        </p:spPr>
      </p:pic>
      <p:sp>
        <p:nvSpPr>
          <p:cNvPr id="6" name="Text Placeholder 11">
            <a:extLst>
              <a:ext uri="{FF2B5EF4-FFF2-40B4-BE49-F238E27FC236}">
                <a16:creationId xmlns:a16="http://schemas.microsoft.com/office/drawing/2014/main" id="{6CEF0345-2B52-5E90-8AB8-A1662FADF603}"/>
              </a:ext>
            </a:extLst>
          </p:cNvPr>
          <p:cNvSpPr>
            <a:spLocks noGrp="1"/>
          </p:cNvSpPr>
          <p:nvPr>
            <p:ph type="body" sz="quarter" idx="10"/>
          </p:nvPr>
        </p:nvSpPr>
        <p:spPr>
          <a:xfrm>
            <a:off x="1524000" y="5245932"/>
            <a:ext cx="3732212" cy="347662"/>
          </a:xfrm>
        </p:spPr>
        <p:txBody>
          <a:bodyPr>
            <a:noAutofit/>
          </a:bodyPr>
          <a:lstStyle>
            <a:lvl1pPr marL="0" indent="0" algn="l">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
        <p:nvSpPr>
          <p:cNvPr id="4" name="Title 1">
            <a:extLst>
              <a:ext uri="{FF2B5EF4-FFF2-40B4-BE49-F238E27FC236}">
                <a16:creationId xmlns:a16="http://schemas.microsoft.com/office/drawing/2014/main" id="{3DAC05CC-2CDC-B860-EE3A-A31DD580CB8D}"/>
              </a:ext>
            </a:extLst>
          </p:cNvPr>
          <p:cNvSpPr>
            <a:spLocks noGrp="1"/>
          </p:cNvSpPr>
          <p:nvPr>
            <p:ph type="ctrTitle"/>
          </p:nvPr>
        </p:nvSpPr>
        <p:spPr>
          <a:xfrm>
            <a:off x="1524000" y="2250408"/>
            <a:ext cx="9144000" cy="1952641"/>
          </a:xfrm>
          <a:prstGeom prst="rect">
            <a:avLst/>
          </a:prstGeom>
        </p:spPr>
        <p:txBody>
          <a:bodyPr anchor="b">
            <a:normAutofit/>
          </a:bodyPr>
          <a:lstStyle>
            <a:lvl1pPr algn="l">
              <a:defRPr sz="5000"/>
            </a:lvl1pPr>
          </a:lstStyle>
          <a:p>
            <a:r>
              <a:rPr lang="en-GB"/>
              <a:t>Click to edit Master title style</a:t>
            </a:r>
            <a:endParaRPr lang="en-US"/>
          </a:p>
        </p:txBody>
      </p:sp>
      <p:sp>
        <p:nvSpPr>
          <p:cNvPr id="9" name="Subtitle 2">
            <a:extLst>
              <a:ext uri="{FF2B5EF4-FFF2-40B4-BE49-F238E27FC236}">
                <a16:creationId xmlns:a16="http://schemas.microsoft.com/office/drawing/2014/main" id="{09B318FD-75E0-84E4-6727-D87112526A53}"/>
              </a:ext>
            </a:extLst>
          </p:cNvPr>
          <p:cNvSpPr>
            <a:spLocks noGrp="1"/>
          </p:cNvSpPr>
          <p:nvPr>
            <p:ph type="subTitle" idx="1"/>
          </p:nvPr>
        </p:nvSpPr>
        <p:spPr>
          <a:xfrm>
            <a:off x="1524000" y="4375118"/>
            <a:ext cx="9144000" cy="77049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9109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B551FB17-4926-7417-23FF-414D924A70DC}"/>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FB4A5392-0A7A-1DDD-F217-336BB460C15C}"/>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85F2BF7C-F4F7-1D93-2B11-4CA38FBE604A}"/>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39CC7086-F314-99AB-53AF-28BE8D2BD205}"/>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6F19BD53-2835-5384-80B6-C5F996FDE7AD}"/>
              </a:ext>
            </a:extLst>
          </p:cNvPr>
          <p:cNvSpPr>
            <a:spLocks noGrp="1"/>
          </p:cNvSpPr>
          <p:nvPr>
            <p:ph type="pic" sz="quarter" idx="13"/>
          </p:nvPr>
        </p:nvSpPr>
        <p:spPr>
          <a:xfrm>
            <a:off x="835025" y="2153119"/>
            <a:ext cx="2286000" cy="1641692"/>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A50D3ACB-F27D-2D18-8E8F-63E8E3281F32}"/>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FA81EF0D-29B7-7417-8E9F-339ABB5BA66C}"/>
              </a:ext>
            </a:extLst>
          </p:cNvPr>
          <p:cNvSpPr>
            <a:spLocks noGrp="1"/>
          </p:cNvSpPr>
          <p:nvPr>
            <p:ph type="pic" sz="quarter" idx="15"/>
          </p:nvPr>
        </p:nvSpPr>
        <p:spPr>
          <a:xfrm>
            <a:off x="6325151" y="2092684"/>
            <a:ext cx="2286000" cy="1702126"/>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E388E271-E582-07A3-2DBD-CEAD8E035A6F}"/>
              </a:ext>
            </a:extLst>
          </p:cNvPr>
          <p:cNvSpPr>
            <a:spLocks noGrp="1"/>
          </p:cNvSpPr>
          <p:nvPr>
            <p:ph type="pic" sz="quarter" idx="16"/>
          </p:nvPr>
        </p:nvSpPr>
        <p:spPr>
          <a:xfrm>
            <a:off x="9067800" y="2069089"/>
            <a:ext cx="2286000" cy="1725721"/>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3585E8FE-0113-3D1C-055D-872A5584C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3258794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5" name="Picture Placeholder 2">
            <a:extLst>
              <a:ext uri="{FF2B5EF4-FFF2-40B4-BE49-F238E27FC236}">
                <a16:creationId xmlns:a16="http://schemas.microsoft.com/office/drawing/2014/main" id="{4A8AAA78-9305-4A9C-7E80-F31B7415E065}"/>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AEBF1A2B-1012-0178-0CFE-B794FD99998F}"/>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TextBox 6">
            <a:extLst>
              <a:ext uri="{FF2B5EF4-FFF2-40B4-BE49-F238E27FC236}">
                <a16:creationId xmlns:a16="http://schemas.microsoft.com/office/drawing/2014/main" id="{89C644A5-FB09-69A4-702A-0D1573911C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a:solidFill>
                <a:srgbClr val="B8D000"/>
              </a:solidFill>
            </a:endParaRPr>
          </a:p>
        </p:txBody>
      </p:sp>
      <p:sp>
        <p:nvSpPr>
          <p:cNvPr id="10" name="Content Placeholder 3">
            <a:extLst>
              <a:ext uri="{FF2B5EF4-FFF2-40B4-BE49-F238E27FC236}">
                <a16:creationId xmlns:a16="http://schemas.microsoft.com/office/drawing/2014/main" id="{D8CAF742-8DF0-5AC6-3402-B4D998BBED54}"/>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2672015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4F73BF20-1C42-4C0E-6CB4-1DBE68301B7B}"/>
              </a:ext>
            </a:extLst>
          </p:cNvPr>
          <p:cNvSpPr>
            <a:spLocks noGrp="1"/>
          </p:cNvSpPr>
          <p:nvPr>
            <p:ph type="pic" sz="quarter" idx="10"/>
          </p:nvPr>
        </p:nvSpPr>
        <p:spPr>
          <a:xfrm>
            <a:off x="0" y="1"/>
            <a:ext cx="12192000" cy="5706228"/>
          </a:xfrm>
          <a:solidFill>
            <a:srgbClr val="B8D000"/>
          </a:solidFill>
        </p:spPr>
        <p:txBody>
          <a:bodyPr/>
          <a:lstStyle/>
          <a:p>
            <a:endParaRPr lang="en-US"/>
          </a:p>
        </p:txBody>
      </p:sp>
      <p:sp>
        <p:nvSpPr>
          <p:cNvPr id="3" name="Text Placeholder 4">
            <a:extLst>
              <a:ext uri="{FF2B5EF4-FFF2-40B4-BE49-F238E27FC236}">
                <a16:creationId xmlns:a16="http://schemas.microsoft.com/office/drawing/2014/main" id="{B5FA3874-2D33-1FC2-FBCE-675F509CBBFB}"/>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2391057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1B76374C-BC2B-4748-C061-65756AFE2577}"/>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5C4421E9-5C18-BDBE-9A08-48AEB4FE0F7F}"/>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59317111-1A33-51AD-F20D-CA51192F1906}"/>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659471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A3C95DCF-F2D9-E985-7DBA-13D96486CE28}"/>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E059DBA9-4BEF-6989-9094-9CD864CFF806}"/>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2956048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circles thre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13" name="Text Placeholder 17">
            <a:extLst>
              <a:ext uri="{FF2B5EF4-FFF2-40B4-BE49-F238E27FC236}">
                <a16:creationId xmlns:a16="http://schemas.microsoft.com/office/drawing/2014/main" id="{9818A616-A758-91EB-93A4-3FC13AB08E6C}"/>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1478913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circles two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17">
            <a:extLst>
              <a:ext uri="{FF2B5EF4-FFF2-40B4-BE49-F238E27FC236}">
                <a16:creationId xmlns:a16="http://schemas.microsoft.com/office/drawing/2014/main" id="{1346AAAF-1B55-B820-DEFB-D7C52F7E9DC5}"/>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7844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circles on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17">
            <a:extLst>
              <a:ext uri="{FF2B5EF4-FFF2-40B4-BE49-F238E27FC236}">
                <a16:creationId xmlns:a16="http://schemas.microsoft.com/office/drawing/2014/main" id="{9BCAD25B-E92F-D688-6A20-152318CA9AD7}"/>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881078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691332B2-32B7-95BE-D4CB-BABE23E07D06}"/>
              </a:ext>
            </a:extLst>
          </p:cNvPr>
          <p:cNvSpPr txBox="1">
            <a:spLocks/>
          </p:cNvSpPr>
          <p:nvPr userDrawn="1"/>
        </p:nvSpPr>
        <p:spPr>
          <a:xfrm>
            <a:off x="838199" y="1910686"/>
            <a:ext cx="2448000" cy="4337162"/>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604DF71C-28F9-49C7-3847-0B247626520D}"/>
              </a:ext>
            </a:extLst>
          </p:cNvPr>
          <p:cNvSpPr txBox="1">
            <a:spLocks/>
          </p:cNvSpPr>
          <p:nvPr userDrawn="1"/>
        </p:nvSpPr>
        <p:spPr>
          <a:xfrm>
            <a:off x="3534673" y="1910687"/>
            <a:ext cx="2448000" cy="4337160"/>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986F8A0D-0EC1-750A-4950-2D421115A08E}"/>
              </a:ext>
            </a:extLst>
          </p:cNvPr>
          <p:cNvSpPr txBox="1">
            <a:spLocks/>
          </p:cNvSpPr>
          <p:nvPr userDrawn="1"/>
        </p:nvSpPr>
        <p:spPr>
          <a:xfrm>
            <a:off x="6231147" y="1903274"/>
            <a:ext cx="2448000" cy="4345125"/>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5" name="Content Placeholder 1">
            <a:extLst>
              <a:ext uri="{FF2B5EF4-FFF2-40B4-BE49-F238E27FC236}">
                <a16:creationId xmlns:a16="http://schemas.microsoft.com/office/drawing/2014/main" id="{0938869E-70D9-EBF6-8DDE-B19B961AD845}"/>
              </a:ext>
            </a:extLst>
          </p:cNvPr>
          <p:cNvSpPr txBox="1">
            <a:spLocks/>
          </p:cNvSpPr>
          <p:nvPr userDrawn="1"/>
        </p:nvSpPr>
        <p:spPr>
          <a:xfrm>
            <a:off x="8927621" y="1910687"/>
            <a:ext cx="2448000" cy="4337160"/>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6" name="Title Placeholder 1">
            <a:extLst>
              <a:ext uri="{FF2B5EF4-FFF2-40B4-BE49-F238E27FC236}">
                <a16:creationId xmlns:a16="http://schemas.microsoft.com/office/drawing/2014/main" id="{0197569A-BDEA-9A9B-F766-D2A04A5E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7" name="TextBox 6">
            <a:extLst>
              <a:ext uri="{FF2B5EF4-FFF2-40B4-BE49-F238E27FC236}">
                <a16:creationId xmlns:a16="http://schemas.microsoft.com/office/drawing/2014/main" id="{0E486015-6E4E-25C5-B12A-E42D676937F2}"/>
              </a:ext>
            </a:extLst>
          </p:cNvPr>
          <p:cNvSpPr txBox="1"/>
          <p:nvPr userDrawn="1"/>
        </p:nvSpPr>
        <p:spPr>
          <a:xfrm>
            <a:off x="1054443" y="2125361"/>
            <a:ext cx="2018271" cy="369332"/>
          </a:xfrm>
          <a:prstGeom prst="rect">
            <a:avLst/>
          </a:prstGeom>
          <a:noFill/>
        </p:spPr>
        <p:txBody>
          <a:bodyPr wrap="square" rtlCol="0">
            <a:spAutoFit/>
          </a:bodyPr>
          <a:lstStyle/>
          <a:p>
            <a:endParaRPr lang="en-US">
              <a:solidFill>
                <a:schemeClr val="bg1"/>
              </a:solidFill>
            </a:endParaRPr>
          </a:p>
        </p:txBody>
      </p:sp>
      <p:sp>
        <p:nvSpPr>
          <p:cNvPr id="8" name="TextBox 7">
            <a:extLst>
              <a:ext uri="{FF2B5EF4-FFF2-40B4-BE49-F238E27FC236}">
                <a16:creationId xmlns:a16="http://schemas.microsoft.com/office/drawing/2014/main" id="{FC6AC197-15C5-4D44-E84F-E7C93049EFAD}"/>
              </a:ext>
            </a:extLst>
          </p:cNvPr>
          <p:cNvSpPr txBox="1"/>
          <p:nvPr userDrawn="1"/>
        </p:nvSpPr>
        <p:spPr>
          <a:xfrm>
            <a:off x="3731740" y="2125361"/>
            <a:ext cx="2018271" cy="369332"/>
          </a:xfrm>
          <a:prstGeom prst="rect">
            <a:avLst/>
          </a:prstGeom>
          <a:noFill/>
        </p:spPr>
        <p:txBody>
          <a:bodyPr wrap="square" rtlCol="0">
            <a:spAutoFit/>
          </a:bodyPr>
          <a:lstStyle/>
          <a:p>
            <a:endParaRPr lang="en-US">
              <a:solidFill>
                <a:schemeClr val="bg1"/>
              </a:solidFill>
            </a:endParaRPr>
          </a:p>
        </p:txBody>
      </p:sp>
      <p:sp>
        <p:nvSpPr>
          <p:cNvPr id="9" name="TextBox 8">
            <a:extLst>
              <a:ext uri="{FF2B5EF4-FFF2-40B4-BE49-F238E27FC236}">
                <a16:creationId xmlns:a16="http://schemas.microsoft.com/office/drawing/2014/main" id="{AAF7B135-F345-A8B7-767A-F8BDE2586080}"/>
              </a:ext>
            </a:extLst>
          </p:cNvPr>
          <p:cNvSpPr txBox="1"/>
          <p:nvPr userDrawn="1"/>
        </p:nvSpPr>
        <p:spPr>
          <a:xfrm>
            <a:off x="6441988" y="2125361"/>
            <a:ext cx="2018271" cy="369332"/>
          </a:xfrm>
          <a:prstGeom prst="rect">
            <a:avLst/>
          </a:prstGeom>
          <a:noFill/>
        </p:spPr>
        <p:txBody>
          <a:bodyPr wrap="square" rtlCol="0">
            <a:spAutoFit/>
          </a:bodyPr>
          <a:lstStyle/>
          <a:p>
            <a:endParaRPr lang="en-US">
              <a:solidFill>
                <a:schemeClr val="bg1"/>
              </a:solidFill>
            </a:endParaRPr>
          </a:p>
        </p:txBody>
      </p:sp>
      <p:sp>
        <p:nvSpPr>
          <p:cNvPr id="12" name="TextBox 11">
            <a:extLst>
              <a:ext uri="{FF2B5EF4-FFF2-40B4-BE49-F238E27FC236}">
                <a16:creationId xmlns:a16="http://schemas.microsoft.com/office/drawing/2014/main" id="{37D65F14-67B8-388A-629C-3162D8225684}"/>
              </a:ext>
            </a:extLst>
          </p:cNvPr>
          <p:cNvSpPr txBox="1"/>
          <p:nvPr userDrawn="1"/>
        </p:nvSpPr>
        <p:spPr>
          <a:xfrm>
            <a:off x="9127523" y="2125361"/>
            <a:ext cx="2018271" cy="369332"/>
          </a:xfrm>
          <a:prstGeom prst="rect">
            <a:avLst/>
          </a:prstGeom>
          <a:noFill/>
        </p:spPr>
        <p:txBody>
          <a:bodyPr wrap="square" rtlCol="0">
            <a:spAutoFit/>
          </a:bodyPr>
          <a:lstStyle/>
          <a:p>
            <a:endParaRPr lang="en-US">
              <a:solidFill>
                <a:schemeClr val="bg1"/>
              </a:solidFill>
            </a:endParaRPr>
          </a:p>
        </p:txBody>
      </p:sp>
      <p:sp>
        <p:nvSpPr>
          <p:cNvPr id="13" name="Text Placeholder 17">
            <a:extLst>
              <a:ext uri="{FF2B5EF4-FFF2-40B4-BE49-F238E27FC236}">
                <a16:creationId xmlns:a16="http://schemas.microsoft.com/office/drawing/2014/main" id="{EA5E867A-16D9-CB49-4AB4-EA056B2267AE}"/>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4" name="Text Placeholder 17">
            <a:extLst>
              <a:ext uri="{FF2B5EF4-FFF2-40B4-BE49-F238E27FC236}">
                <a16:creationId xmlns:a16="http://schemas.microsoft.com/office/drawing/2014/main" id="{1E70B4F9-004C-FF7D-3054-4EF942E81494}"/>
              </a:ext>
            </a:extLst>
          </p:cNvPr>
          <p:cNvSpPr>
            <a:spLocks noGrp="1"/>
          </p:cNvSpPr>
          <p:nvPr>
            <p:ph type="body" sz="quarter" idx="13"/>
          </p:nvPr>
        </p:nvSpPr>
        <p:spPr>
          <a:xfrm>
            <a:off x="3741801"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5" name="Text Placeholder 17">
            <a:extLst>
              <a:ext uri="{FF2B5EF4-FFF2-40B4-BE49-F238E27FC236}">
                <a16:creationId xmlns:a16="http://schemas.microsoft.com/office/drawing/2014/main" id="{3BD42CC5-023C-5D3D-16DB-80FA1FD5FE17}"/>
              </a:ext>
            </a:extLst>
          </p:cNvPr>
          <p:cNvSpPr>
            <a:spLocks noGrp="1"/>
          </p:cNvSpPr>
          <p:nvPr>
            <p:ph type="body" sz="quarter" idx="14"/>
          </p:nvPr>
        </p:nvSpPr>
        <p:spPr>
          <a:xfrm>
            <a:off x="6421939"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6" name="Text Placeholder 17">
            <a:extLst>
              <a:ext uri="{FF2B5EF4-FFF2-40B4-BE49-F238E27FC236}">
                <a16:creationId xmlns:a16="http://schemas.microsoft.com/office/drawing/2014/main" id="{76E8B5FC-9FAD-FE57-5501-4D91F8B899F1}"/>
              </a:ext>
            </a:extLst>
          </p:cNvPr>
          <p:cNvSpPr>
            <a:spLocks noGrp="1"/>
          </p:cNvSpPr>
          <p:nvPr>
            <p:ph type="body" sz="quarter" idx="15"/>
          </p:nvPr>
        </p:nvSpPr>
        <p:spPr>
          <a:xfrm>
            <a:off x="9112588"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801500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5EC1ACC1-2E6B-6BD4-41AA-83719897487D}"/>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3" name="Content Placeholder 1">
            <a:extLst>
              <a:ext uri="{FF2B5EF4-FFF2-40B4-BE49-F238E27FC236}">
                <a16:creationId xmlns:a16="http://schemas.microsoft.com/office/drawing/2014/main" id="{B786AA06-C4B6-3523-21CA-803D5D419ADB}"/>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4C96F284-6FF4-E51E-F5AD-C7D12822C87F}"/>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3AAA3F39-21B7-6DF6-401C-AE5DE39D168C}"/>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AD6587DB-EF50-7C05-1B8B-0970AEF65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17" name="Text Placeholder 17">
            <a:extLst>
              <a:ext uri="{FF2B5EF4-FFF2-40B4-BE49-F238E27FC236}">
                <a16:creationId xmlns:a16="http://schemas.microsoft.com/office/drawing/2014/main" id="{704A760B-EC08-EDFD-B5C7-5F98F6450658}"/>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8" name="Text Placeholder 17">
            <a:extLst>
              <a:ext uri="{FF2B5EF4-FFF2-40B4-BE49-F238E27FC236}">
                <a16:creationId xmlns:a16="http://schemas.microsoft.com/office/drawing/2014/main" id="{706F304B-C616-A340-6021-BE6E03B5D4F4}"/>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BD310670-8450-9DE0-F2D9-A4408C202CDF}"/>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1F71FCDD-6859-B64F-ECF7-7E0EBE1C8114}"/>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70036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F6BDA5-B3EA-D33A-8CDE-B10915943BC9}"/>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5" name="Text Placeholder 4">
            <a:extLst>
              <a:ext uri="{FF2B5EF4-FFF2-40B4-BE49-F238E27FC236}">
                <a16:creationId xmlns:a16="http://schemas.microsoft.com/office/drawing/2014/main" id="{BF624240-16B0-68AD-6544-8CEAA73E35C6}"/>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4002232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a:noFill/>
        </p:spPr>
        <p:txBody>
          <a:bodyPr/>
          <a:lstStyle>
            <a:lvl1pPr>
              <a:defRPr>
                <a:solidFill>
                  <a:schemeClr val="bg1"/>
                </a:solidFill>
              </a:defRPr>
            </a:lvl1pPr>
          </a:lstStyle>
          <a:p>
            <a:pPr algn="r"/>
            <a:r>
              <a:rPr lang="en-GB" err="1"/>
              <a:t>bcs.org</a:t>
            </a:r>
            <a:endParaRPr lang="en-GB"/>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a:noFill/>
        </p:spPr>
        <p:txBody>
          <a:bodyPr/>
          <a:lstStyle>
            <a:lvl1pPr>
              <a:defRPr>
                <a:solidFill>
                  <a:schemeClr val="bg1"/>
                </a:solidFill>
              </a:defRPr>
            </a:lvl1pPr>
          </a:lstStyle>
          <a:p>
            <a:fld id="{CC1FAFA7-493E-49BA-8E70-4BF319AEABD7}" type="slidenum">
              <a:rPr lang="en-GB" smtClean="0"/>
              <a:pPr/>
              <a:t>‹#›</a:t>
            </a:fld>
            <a:endParaRPr lang="en-GB"/>
          </a:p>
        </p:txBody>
      </p:sp>
      <p:sp>
        <p:nvSpPr>
          <p:cNvPr id="4" name="Picture Placeholder 2">
            <a:extLst>
              <a:ext uri="{FF2B5EF4-FFF2-40B4-BE49-F238E27FC236}">
                <a16:creationId xmlns:a16="http://schemas.microsoft.com/office/drawing/2014/main" id="{F01A4FFE-19D2-80BD-4157-091B34B007B1}"/>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8" name="Text Placeholder 4">
            <a:extLst>
              <a:ext uri="{FF2B5EF4-FFF2-40B4-BE49-F238E27FC236}">
                <a16:creationId xmlns:a16="http://schemas.microsoft.com/office/drawing/2014/main" id="{7704DFEE-65C5-4EF9-EDCF-03036ADB850A}"/>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4641739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C599A253-5272-5901-9746-6730A49491FB}"/>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C3F896D9-7725-8DB2-F204-EFCAADDF24DF}"/>
              </a:ext>
            </a:extLst>
          </p:cNvPr>
          <p:cNvSpPr>
            <a:spLocks noGrp="1"/>
          </p:cNvSpPr>
          <p:nvPr>
            <p:ph type="title"/>
          </p:nvPr>
        </p:nvSpPr>
        <p:spPr>
          <a:xfrm>
            <a:off x="851612" y="365125"/>
            <a:ext cx="6591300" cy="1325563"/>
          </a:xfrm>
          <a:prstGeom prst="rect">
            <a:avLst/>
          </a:prstGeom>
        </p:spPr>
        <p:txBody>
          <a:bodyPr>
            <a:normAutofit/>
          </a:bodyPr>
          <a:lstStyle>
            <a:lvl1pPr>
              <a:defRPr sz="4000"/>
            </a:lvl1pPr>
          </a:lstStyle>
          <a:p>
            <a:endParaRPr lang="en-US"/>
          </a:p>
        </p:txBody>
      </p:sp>
      <p:sp>
        <p:nvSpPr>
          <p:cNvPr id="4" name="Content Placeholder 3">
            <a:extLst>
              <a:ext uri="{FF2B5EF4-FFF2-40B4-BE49-F238E27FC236}">
                <a16:creationId xmlns:a16="http://schemas.microsoft.com/office/drawing/2014/main" id="{84A18C59-2519-1A3A-FA76-D3D524255269}"/>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584928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 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69CEC1BA-12F3-C89D-DCF9-E3CF163F8EB5}"/>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2DF6A17F-E54F-C96D-9A88-F99D1AFF3EC2}"/>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F0773F95-5CC5-A9E5-6235-2FCB4B3167FE}"/>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913869FA-011A-C293-F7D5-B5A9F4ABB872}"/>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22E4B5DA-7B0D-5B22-B105-0C9DCDB81BC5}"/>
              </a:ext>
            </a:extLst>
          </p:cNvPr>
          <p:cNvSpPr>
            <a:spLocks noGrp="1"/>
          </p:cNvSpPr>
          <p:nvPr>
            <p:ph type="pic" sz="quarter" idx="13"/>
          </p:nvPr>
        </p:nvSpPr>
        <p:spPr>
          <a:xfrm>
            <a:off x="835025" y="2153118"/>
            <a:ext cx="2286000" cy="1665287"/>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5808EB6A-3A2C-445C-D61B-1B078E47A9D8}"/>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180BD9F5-11FF-3897-561E-85383F4832F7}"/>
              </a:ext>
            </a:extLst>
          </p:cNvPr>
          <p:cNvSpPr>
            <a:spLocks noGrp="1"/>
          </p:cNvSpPr>
          <p:nvPr>
            <p:ph type="pic" sz="quarter" idx="15"/>
          </p:nvPr>
        </p:nvSpPr>
        <p:spPr>
          <a:xfrm>
            <a:off x="6325151" y="2092684"/>
            <a:ext cx="2286000" cy="1665287"/>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F1291923-987A-BEA8-7083-9FE58AFA185C}"/>
              </a:ext>
            </a:extLst>
          </p:cNvPr>
          <p:cNvSpPr>
            <a:spLocks noGrp="1"/>
          </p:cNvSpPr>
          <p:nvPr>
            <p:ph type="pic" sz="quarter" idx="16"/>
          </p:nvPr>
        </p:nvSpPr>
        <p:spPr>
          <a:xfrm>
            <a:off x="9067800" y="2069089"/>
            <a:ext cx="2286000" cy="1665287"/>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65313E3A-7C4F-56A3-D232-F414B8496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1099717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5" name="Picture Placeholder 2">
            <a:extLst>
              <a:ext uri="{FF2B5EF4-FFF2-40B4-BE49-F238E27FC236}">
                <a16:creationId xmlns:a16="http://schemas.microsoft.com/office/drawing/2014/main" id="{B451E9D8-498D-AB0E-3779-F743C6C71C97}"/>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0F67FB94-C211-E06B-8D5D-C06EF8F2BCE5}"/>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TextBox 6">
            <a:extLst>
              <a:ext uri="{FF2B5EF4-FFF2-40B4-BE49-F238E27FC236}">
                <a16:creationId xmlns:a16="http://schemas.microsoft.com/office/drawing/2014/main" id="{8DEB69B4-568B-D0FF-59F0-91A8DA3523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a:solidFill>
                <a:srgbClr val="B8D000"/>
              </a:solidFill>
            </a:endParaRPr>
          </a:p>
        </p:txBody>
      </p:sp>
      <p:sp>
        <p:nvSpPr>
          <p:cNvPr id="10" name="Content Placeholder 3">
            <a:extLst>
              <a:ext uri="{FF2B5EF4-FFF2-40B4-BE49-F238E27FC236}">
                <a16:creationId xmlns:a16="http://schemas.microsoft.com/office/drawing/2014/main" id="{51769E07-7930-5D87-2B1D-620B81CAC0EC}"/>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2948746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D7F6BB60-6D16-339C-4517-0BBD0126A51C}"/>
              </a:ext>
            </a:extLst>
          </p:cNvPr>
          <p:cNvSpPr>
            <a:spLocks noGrp="1"/>
          </p:cNvSpPr>
          <p:nvPr>
            <p:ph type="pic" sz="quarter" idx="10"/>
          </p:nvPr>
        </p:nvSpPr>
        <p:spPr>
          <a:xfrm>
            <a:off x="0" y="1"/>
            <a:ext cx="12192000" cy="5706228"/>
          </a:xfrm>
          <a:solidFill>
            <a:srgbClr val="B8D000"/>
          </a:solidFill>
        </p:spPr>
        <p:txBody>
          <a:bodyPr/>
          <a:lstStyle/>
          <a:p>
            <a:endParaRPr lang="en-US"/>
          </a:p>
        </p:txBody>
      </p:sp>
      <p:sp>
        <p:nvSpPr>
          <p:cNvPr id="3" name="Text Placeholder 4">
            <a:extLst>
              <a:ext uri="{FF2B5EF4-FFF2-40B4-BE49-F238E27FC236}">
                <a16:creationId xmlns:a16="http://schemas.microsoft.com/office/drawing/2014/main" id="{A37D0125-F6F1-FDAC-C5C1-EF4680EAFF0E}"/>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412663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itle 1">
            <a:extLst>
              <a:ext uri="{FF2B5EF4-FFF2-40B4-BE49-F238E27FC236}">
                <a16:creationId xmlns:a16="http://schemas.microsoft.com/office/drawing/2014/main" id="{3E994D23-5B7A-94BE-BFEF-0196F0901159}"/>
              </a:ext>
            </a:extLst>
          </p:cNvPr>
          <p:cNvSpPr>
            <a:spLocks noGrp="1"/>
          </p:cNvSpPr>
          <p:nvPr>
            <p:ph type="title"/>
          </p:nvPr>
        </p:nvSpPr>
        <p:spPr>
          <a:xfrm>
            <a:off x="838200" y="1029494"/>
            <a:ext cx="5181600" cy="1325563"/>
          </a:xfrm>
          <a:prstGeom prst="rect">
            <a:avLst/>
          </a:prstGeom>
        </p:spPr>
        <p:txBody>
          <a:bodyPr>
            <a:normAutofit/>
          </a:bodyPr>
          <a:lstStyle>
            <a:lvl1pPr>
              <a:lnSpc>
                <a:spcPct val="100000"/>
              </a:lnSpc>
              <a:defRPr sz="4000"/>
            </a:lvl1pPr>
          </a:lstStyle>
          <a:p>
            <a:r>
              <a:rPr lang="en-GB"/>
              <a:t>Click to edit Master title style</a:t>
            </a:r>
            <a:endParaRPr lang="en-US"/>
          </a:p>
        </p:txBody>
      </p:sp>
      <p:sp>
        <p:nvSpPr>
          <p:cNvPr id="3" name="Content Placeholder 3">
            <a:extLst>
              <a:ext uri="{FF2B5EF4-FFF2-40B4-BE49-F238E27FC236}">
                <a16:creationId xmlns:a16="http://schemas.microsoft.com/office/drawing/2014/main" id="{D207F3C6-312B-E644-25A9-1244D8890D92}"/>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9" name="Picture Placeholder 9">
            <a:extLst>
              <a:ext uri="{FF2B5EF4-FFF2-40B4-BE49-F238E27FC236}">
                <a16:creationId xmlns:a16="http://schemas.microsoft.com/office/drawing/2014/main" id="{B0CE508D-C01F-CFF4-E89D-44BC3D95B01C}"/>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3849240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Text Placeholder 2">
            <a:extLst>
              <a:ext uri="{FF2B5EF4-FFF2-40B4-BE49-F238E27FC236}">
                <a16:creationId xmlns:a16="http://schemas.microsoft.com/office/drawing/2014/main" id="{43BB1D86-1B3F-0C06-04AF-6484E9E14BD3}"/>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3" name="Text Placeholder 2">
            <a:extLst>
              <a:ext uri="{FF2B5EF4-FFF2-40B4-BE49-F238E27FC236}">
                <a16:creationId xmlns:a16="http://schemas.microsoft.com/office/drawing/2014/main" id="{F3B895C0-FDA3-04A2-E5AB-AE4B4A1B368C}"/>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1926405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3" rtlCol="0">
            <a:spAutoFit/>
          </a:bodyPr>
          <a:lstStyle/>
          <a:p>
            <a:endParaRPr lang="en-US"/>
          </a:p>
        </p:txBody>
      </p:sp>
      <p:sp>
        <p:nvSpPr>
          <p:cNvPr id="9" name="Text Placeholder 17">
            <a:extLst>
              <a:ext uri="{FF2B5EF4-FFF2-40B4-BE49-F238E27FC236}">
                <a16:creationId xmlns:a16="http://schemas.microsoft.com/office/drawing/2014/main" id="{D211E0F6-7462-7301-59B0-78FB1D879B41}"/>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1599350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dots two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2" rtlCol="0">
            <a:spAutoFit/>
          </a:bodyPr>
          <a:lstStyle/>
          <a:p>
            <a:endParaRPr lang="en-US"/>
          </a:p>
        </p:txBody>
      </p:sp>
      <p:sp>
        <p:nvSpPr>
          <p:cNvPr id="6" name="Text Placeholder 17">
            <a:extLst>
              <a:ext uri="{FF2B5EF4-FFF2-40B4-BE49-F238E27FC236}">
                <a16:creationId xmlns:a16="http://schemas.microsoft.com/office/drawing/2014/main" id="{719E7A95-C959-867B-D16B-862BADC52EF0}"/>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2266304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dots thre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1" rtlCol="0">
            <a:spAutoFit/>
          </a:bodyPr>
          <a:lstStyle/>
          <a:p>
            <a:endParaRPr lang="en-US"/>
          </a:p>
        </p:txBody>
      </p:sp>
      <p:sp>
        <p:nvSpPr>
          <p:cNvPr id="3" name="Text Placeholder 17">
            <a:extLst>
              <a:ext uri="{FF2B5EF4-FFF2-40B4-BE49-F238E27FC236}">
                <a16:creationId xmlns:a16="http://schemas.microsoft.com/office/drawing/2014/main" id="{1790A992-87A8-488F-C0A7-43E758D6392A}"/>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lvl="0"/>
            <a:br>
              <a:rPr lang="en-GB"/>
            </a:br>
            <a:br>
              <a:rPr lang="en-GB"/>
            </a:br>
            <a:endParaRPr lang="en-GB"/>
          </a:p>
          <a:p>
            <a:pPr lvl="0"/>
            <a:endParaRPr lang="en-GB"/>
          </a:p>
          <a:p>
            <a:pPr lvl="0"/>
            <a:endParaRPr lang="en-GB"/>
          </a:p>
          <a:p>
            <a:pPr lvl="0"/>
            <a:endParaRPr lang="en-GB"/>
          </a:p>
          <a:p>
            <a:pPr lvl="0"/>
            <a:endParaRPr lang="en-GB"/>
          </a:p>
          <a:p>
            <a:pPr lvl="0"/>
            <a:endParaRPr lang="en-GB"/>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solidFill>
                <a:schemeClr val="bg1"/>
              </a:solidFill>
            </a:endParaRPr>
          </a:p>
          <a:p>
            <a:pPr lvl="0"/>
            <a:endParaRPr lang="en-GB"/>
          </a:p>
          <a:p>
            <a:pPr lvl="0"/>
            <a:endParaRPr lang="en-GB"/>
          </a:p>
          <a:p>
            <a:pPr lvl="0"/>
            <a:r>
              <a:rPr lang="en-GB"/>
              <a:t>tyles</a:t>
            </a:r>
          </a:p>
        </p:txBody>
      </p:sp>
    </p:spTree>
    <p:extLst>
      <p:ext uri="{BB962C8B-B14F-4D97-AF65-F5344CB8AC3E}">
        <p14:creationId xmlns:p14="http://schemas.microsoft.com/office/powerpoint/2010/main" val="336079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3D3E-BF6A-D995-3A19-F7B2E638156A}"/>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45748706-EE77-9FE1-4DAB-F78D9E0B947E}"/>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10" name="Picture Placeholder 9">
            <a:extLst>
              <a:ext uri="{FF2B5EF4-FFF2-40B4-BE49-F238E27FC236}">
                <a16:creationId xmlns:a16="http://schemas.microsoft.com/office/drawing/2014/main" id="{80C5A611-A272-79A9-9993-BD5D11B00956}"/>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2566580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441124EF-DC72-1C09-5C37-70BB777C535B}"/>
              </a:ext>
            </a:extLst>
          </p:cNvPr>
          <p:cNvSpPr txBox="1">
            <a:spLocks/>
          </p:cNvSpPr>
          <p:nvPr userDrawn="1"/>
        </p:nvSpPr>
        <p:spPr>
          <a:xfrm>
            <a:off x="838199" y="1910686"/>
            <a:ext cx="2448000" cy="3596736"/>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a:solidFill>
                <a:schemeClr val="bg1"/>
              </a:solidFill>
            </a:endParaRPr>
          </a:p>
        </p:txBody>
      </p:sp>
      <p:sp>
        <p:nvSpPr>
          <p:cNvPr id="3" name="Content Placeholder 1">
            <a:extLst>
              <a:ext uri="{FF2B5EF4-FFF2-40B4-BE49-F238E27FC236}">
                <a16:creationId xmlns:a16="http://schemas.microsoft.com/office/drawing/2014/main" id="{366F8242-100F-460E-D14F-6009F9EDD2D1}"/>
              </a:ext>
            </a:extLst>
          </p:cNvPr>
          <p:cNvSpPr txBox="1">
            <a:spLocks/>
          </p:cNvSpPr>
          <p:nvPr userDrawn="1"/>
        </p:nvSpPr>
        <p:spPr>
          <a:xfrm>
            <a:off x="3534673" y="1910687"/>
            <a:ext cx="2448000" cy="3596734"/>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a:solidFill>
                <a:schemeClr val="bg1"/>
              </a:solidFill>
            </a:endParaRPr>
          </a:p>
        </p:txBody>
      </p:sp>
      <p:sp>
        <p:nvSpPr>
          <p:cNvPr id="4" name="Content Placeholder 1">
            <a:extLst>
              <a:ext uri="{FF2B5EF4-FFF2-40B4-BE49-F238E27FC236}">
                <a16:creationId xmlns:a16="http://schemas.microsoft.com/office/drawing/2014/main" id="{14FCF4D6-6997-9E4F-12EE-B69BE4A045E1}"/>
              </a:ext>
            </a:extLst>
          </p:cNvPr>
          <p:cNvSpPr txBox="1">
            <a:spLocks/>
          </p:cNvSpPr>
          <p:nvPr userDrawn="1"/>
        </p:nvSpPr>
        <p:spPr>
          <a:xfrm>
            <a:off x="6231147" y="1903274"/>
            <a:ext cx="2448000" cy="3603339"/>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16" name="Content Placeholder 1">
            <a:extLst>
              <a:ext uri="{FF2B5EF4-FFF2-40B4-BE49-F238E27FC236}">
                <a16:creationId xmlns:a16="http://schemas.microsoft.com/office/drawing/2014/main" id="{5BCA0742-3FC2-F9A6-1B47-5D335872777F}"/>
              </a:ext>
            </a:extLst>
          </p:cNvPr>
          <p:cNvSpPr txBox="1">
            <a:spLocks/>
          </p:cNvSpPr>
          <p:nvPr userDrawn="1"/>
        </p:nvSpPr>
        <p:spPr>
          <a:xfrm>
            <a:off x="8927621" y="1910687"/>
            <a:ext cx="2448000" cy="3596734"/>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a:solidFill>
                <a:schemeClr val="bg1"/>
              </a:solidFill>
            </a:endParaRPr>
          </a:p>
        </p:txBody>
      </p:sp>
      <p:sp>
        <p:nvSpPr>
          <p:cNvPr id="17" name="Title Placeholder 1">
            <a:extLst>
              <a:ext uri="{FF2B5EF4-FFF2-40B4-BE49-F238E27FC236}">
                <a16:creationId xmlns:a16="http://schemas.microsoft.com/office/drawing/2014/main" id="{124B6CA2-4697-B900-91BB-8455584FF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5" name="TextBox 4">
            <a:extLst>
              <a:ext uri="{FF2B5EF4-FFF2-40B4-BE49-F238E27FC236}">
                <a16:creationId xmlns:a16="http://schemas.microsoft.com/office/drawing/2014/main" id="{68CFC1BF-1AD2-A12F-C1E4-08221BD6793A}"/>
              </a:ext>
            </a:extLst>
          </p:cNvPr>
          <p:cNvSpPr txBox="1"/>
          <p:nvPr userDrawn="1"/>
        </p:nvSpPr>
        <p:spPr>
          <a:xfrm>
            <a:off x="1062681" y="2125361"/>
            <a:ext cx="2018271" cy="369332"/>
          </a:xfrm>
          <a:prstGeom prst="rect">
            <a:avLst/>
          </a:prstGeom>
          <a:noFill/>
        </p:spPr>
        <p:txBody>
          <a:bodyPr wrap="square" rtlCol="0">
            <a:spAutoFit/>
          </a:bodyPr>
          <a:lstStyle/>
          <a:p>
            <a:endParaRPr lang="en-US">
              <a:solidFill>
                <a:schemeClr val="bg1"/>
              </a:solidFill>
            </a:endParaRPr>
          </a:p>
        </p:txBody>
      </p:sp>
      <p:sp>
        <p:nvSpPr>
          <p:cNvPr id="7" name="TextBox 6">
            <a:extLst>
              <a:ext uri="{FF2B5EF4-FFF2-40B4-BE49-F238E27FC236}">
                <a16:creationId xmlns:a16="http://schemas.microsoft.com/office/drawing/2014/main" id="{AEAD5A18-E580-D195-9BF1-E82B8E10F910}"/>
              </a:ext>
            </a:extLst>
          </p:cNvPr>
          <p:cNvSpPr txBox="1"/>
          <p:nvPr userDrawn="1"/>
        </p:nvSpPr>
        <p:spPr>
          <a:xfrm>
            <a:off x="6433750" y="2125361"/>
            <a:ext cx="2018271" cy="369332"/>
          </a:xfrm>
          <a:prstGeom prst="rect">
            <a:avLst/>
          </a:prstGeom>
          <a:noFill/>
        </p:spPr>
        <p:txBody>
          <a:bodyPr wrap="square" rtlCol="0">
            <a:spAutoFit/>
          </a:bodyPr>
          <a:lstStyle/>
          <a:p>
            <a:endParaRPr lang="en-US">
              <a:solidFill>
                <a:schemeClr val="bg1"/>
              </a:solidFill>
            </a:endParaRPr>
          </a:p>
        </p:txBody>
      </p:sp>
      <p:sp>
        <p:nvSpPr>
          <p:cNvPr id="10" name="TextBox 9">
            <a:extLst>
              <a:ext uri="{FF2B5EF4-FFF2-40B4-BE49-F238E27FC236}">
                <a16:creationId xmlns:a16="http://schemas.microsoft.com/office/drawing/2014/main" id="{64F326B5-49F2-045D-CA2A-979FDC541B53}"/>
              </a:ext>
            </a:extLst>
          </p:cNvPr>
          <p:cNvSpPr txBox="1"/>
          <p:nvPr userDrawn="1"/>
        </p:nvSpPr>
        <p:spPr>
          <a:xfrm>
            <a:off x="9127523" y="2125361"/>
            <a:ext cx="2018271" cy="369332"/>
          </a:xfrm>
          <a:prstGeom prst="rect">
            <a:avLst/>
          </a:prstGeom>
          <a:noFill/>
        </p:spPr>
        <p:txBody>
          <a:bodyPr wrap="square" rtlCol="0">
            <a:spAutoFit/>
          </a:bodyPr>
          <a:lstStyle/>
          <a:p>
            <a:endParaRPr lang="en-US">
              <a:solidFill>
                <a:schemeClr val="bg1"/>
              </a:solidFill>
            </a:endParaRPr>
          </a:p>
        </p:txBody>
      </p:sp>
      <p:sp>
        <p:nvSpPr>
          <p:cNvPr id="11" name="TextBox 10">
            <a:extLst>
              <a:ext uri="{FF2B5EF4-FFF2-40B4-BE49-F238E27FC236}">
                <a16:creationId xmlns:a16="http://schemas.microsoft.com/office/drawing/2014/main" id="{CA53E76A-71A5-352B-D910-650601DBEE30}"/>
              </a:ext>
            </a:extLst>
          </p:cNvPr>
          <p:cNvSpPr txBox="1"/>
          <p:nvPr userDrawn="1"/>
        </p:nvSpPr>
        <p:spPr>
          <a:xfrm>
            <a:off x="1054443" y="2100647"/>
            <a:ext cx="2018271" cy="369332"/>
          </a:xfrm>
          <a:prstGeom prst="rect">
            <a:avLst/>
          </a:prstGeom>
          <a:noFill/>
        </p:spPr>
        <p:txBody>
          <a:bodyPr wrap="square" rtlCol="0">
            <a:spAutoFit/>
          </a:bodyPr>
          <a:lstStyle/>
          <a:p>
            <a:endParaRPr lang="en-US">
              <a:solidFill>
                <a:schemeClr val="bg1"/>
              </a:solidFill>
            </a:endParaRPr>
          </a:p>
        </p:txBody>
      </p:sp>
      <p:sp>
        <p:nvSpPr>
          <p:cNvPr id="23" name="TextBox 22">
            <a:extLst>
              <a:ext uri="{FF2B5EF4-FFF2-40B4-BE49-F238E27FC236}">
                <a16:creationId xmlns:a16="http://schemas.microsoft.com/office/drawing/2014/main" id="{AFA2E965-C81C-2C20-0183-146BEF41E69C}"/>
              </a:ext>
            </a:extLst>
          </p:cNvPr>
          <p:cNvSpPr txBox="1"/>
          <p:nvPr userDrawn="1"/>
        </p:nvSpPr>
        <p:spPr>
          <a:xfrm>
            <a:off x="3748216" y="2100647"/>
            <a:ext cx="2018271" cy="369332"/>
          </a:xfrm>
          <a:prstGeom prst="rect">
            <a:avLst/>
          </a:prstGeom>
          <a:noFill/>
        </p:spPr>
        <p:txBody>
          <a:bodyPr wrap="square" rtlCol="0">
            <a:spAutoFit/>
          </a:bodyPr>
          <a:lstStyle/>
          <a:p>
            <a:endParaRPr lang="en-US">
              <a:solidFill>
                <a:schemeClr val="bg1"/>
              </a:solidFill>
            </a:endParaRPr>
          </a:p>
        </p:txBody>
      </p:sp>
      <p:sp>
        <p:nvSpPr>
          <p:cNvPr id="24" name="Text Placeholder 17">
            <a:extLst>
              <a:ext uri="{FF2B5EF4-FFF2-40B4-BE49-F238E27FC236}">
                <a16:creationId xmlns:a16="http://schemas.microsoft.com/office/drawing/2014/main" id="{10EA239D-7FAD-A3B7-58CA-E3278EC44876}"/>
              </a:ext>
            </a:extLst>
          </p:cNvPr>
          <p:cNvSpPr>
            <a:spLocks noGrp="1"/>
          </p:cNvSpPr>
          <p:nvPr>
            <p:ph type="body" sz="quarter" idx="12"/>
          </p:nvPr>
        </p:nvSpPr>
        <p:spPr>
          <a:xfrm>
            <a:off x="1040643"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5" name="Text Placeholder 17">
            <a:extLst>
              <a:ext uri="{FF2B5EF4-FFF2-40B4-BE49-F238E27FC236}">
                <a16:creationId xmlns:a16="http://schemas.microsoft.com/office/drawing/2014/main" id="{9030C070-6017-46FF-208C-87D7F9E1DC30}"/>
              </a:ext>
            </a:extLst>
          </p:cNvPr>
          <p:cNvSpPr>
            <a:spLocks noGrp="1"/>
          </p:cNvSpPr>
          <p:nvPr>
            <p:ph type="body" sz="quarter" idx="13"/>
          </p:nvPr>
        </p:nvSpPr>
        <p:spPr>
          <a:xfrm>
            <a:off x="3741801"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7" name="Text Placeholder 17">
            <a:extLst>
              <a:ext uri="{FF2B5EF4-FFF2-40B4-BE49-F238E27FC236}">
                <a16:creationId xmlns:a16="http://schemas.microsoft.com/office/drawing/2014/main" id="{D00A8C94-4F30-AACF-24FF-86668449FE02}"/>
              </a:ext>
            </a:extLst>
          </p:cNvPr>
          <p:cNvSpPr>
            <a:spLocks noGrp="1"/>
          </p:cNvSpPr>
          <p:nvPr>
            <p:ph type="body" sz="quarter" idx="14"/>
          </p:nvPr>
        </p:nvSpPr>
        <p:spPr>
          <a:xfrm>
            <a:off x="6432448"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8" name="Text Placeholder 17">
            <a:extLst>
              <a:ext uri="{FF2B5EF4-FFF2-40B4-BE49-F238E27FC236}">
                <a16:creationId xmlns:a16="http://schemas.microsoft.com/office/drawing/2014/main" id="{2CAF4378-904E-AFA7-02DC-33FF8499895E}"/>
              </a:ext>
            </a:extLst>
          </p:cNvPr>
          <p:cNvSpPr>
            <a:spLocks noGrp="1"/>
          </p:cNvSpPr>
          <p:nvPr>
            <p:ph type="body" sz="quarter" idx="15"/>
          </p:nvPr>
        </p:nvSpPr>
        <p:spPr>
          <a:xfrm>
            <a:off x="9112586"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120941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229F-6683-2746-C4C9-94C94DC05596}"/>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EFD58B-09CD-891F-C851-A6F3C3581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02F233-DA16-96D5-725A-A639A6417F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A56A5A-B495-676A-BF94-249D9376B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27ED6D-18EA-9976-E9C0-AFE3CE0002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3228404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1">
            <a:extLst>
              <a:ext uri="{FF2B5EF4-FFF2-40B4-BE49-F238E27FC236}">
                <a16:creationId xmlns:a16="http://schemas.microsoft.com/office/drawing/2014/main" id="{C1D7FA56-CD59-76D8-65F3-730AA8E3A5CF}"/>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a:solidFill>
                <a:schemeClr val="bg1"/>
              </a:solidFill>
            </a:endParaRPr>
          </a:p>
        </p:txBody>
      </p:sp>
      <p:sp>
        <p:nvSpPr>
          <p:cNvPr id="10" name="Content Placeholder 1">
            <a:extLst>
              <a:ext uri="{FF2B5EF4-FFF2-40B4-BE49-F238E27FC236}">
                <a16:creationId xmlns:a16="http://schemas.microsoft.com/office/drawing/2014/main" id="{DF582235-EC39-2A3B-A424-0CD216ACDEBC}"/>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a:solidFill>
                <a:srgbClr val="B8D000"/>
              </a:solidFill>
            </a:endParaRPr>
          </a:p>
        </p:txBody>
      </p:sp>
      <p:sp>
        <p:nvSpPr>
          <p:cNvPr id="11" name="Content Placeholder 1">
            <a:extLst>
              <a:ext uri="{FF2B5EF4-FFF2-40B4-BE49-F238E27FC236}">
                <a16:creationId xmlns:a16="http://schemas.microsoft.com/office/drawing/2014/main" id="{537263DB-BF53-9C52-6B00-B9730045F47B}"/>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bg1"/>
              </a:solidFill>
            </a:endParaRPr>
          </a:p>
        </p:txBody>
      </p:sp>
      <p:sp>
        <p:nvSpPr>
          <p:cNvPr id="12" name="Content Placeholder 1">
            <a:extLst>
              <a:ext uri="{FF2B5EF4-FFF2-40B4-BE49-F238E27FC236}">
                <a16:creationId xmlns:a16="http://schemas.microsoft.com/office/drawing/2014/main" id="{CB78CCFD-19B7-6516-8271-365FA98E4FC8}"/>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a:solidFill>
                <a:schemeClr val="bg1"/>
              </a:solidFill>
            </a:endParaRPr>
          </a:p>
        </p:txBody>
      </p:sp>
      <p:sp>
        <p:nvSpPr>
          <p:cNvPr id="13" name="Title Placeholder 1">
            <a:extLst>
              <a:ext uri="{FF2B5EF4-FFF2-40B4-BE49-F238E27FC236}">
                <a16:creationId xmlns:a16="http://schemas.microsoft.com/office/drawing/2014/main" id="{38644E80-5297-1C44-9B6A-36F4FE34F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
        <p:nvSpPr>
          <p:cNvPr id="9" name="TextBox 8">
            <a:extLst>
              <a:ext uri="{FF2B5EF4-FFF2-40B4-BE49-F238E27FC236}">
                <a16:creationId xmlns:a16="http://schemas.microsoft.com/office/drawing/2014/main" id="{001AA5E8-2714-0A74-E999-15D8E72BA5C6}"/>
              </a:ext>
            </a:extLst>
          </p:cNvPr>
          <p:cNvSpPr txBox="1"/>
          <p:nvPr userDrawn="1"/>
        </p:nvSpPr>
        <p:spPr>
          <a:xfrm>
            <a:off x="1046204" y="2072470"/>
            <a:ext cx="4506099" cy="1478037"/>
          </a:xfrm>
          <a:prstGeom prst="rect">
            <a:avLst/>
          </a:prstGeom>
          <a:noFill/>
        </p:spPr>
        <p:txBody>
          <a:bodyPr wrap="square" rtlCol="0">
            <a:spAutoFit/>
          </a:bodyPr>
          <a:lstStyle/>
          <a:p>
            <a:endParaRPr lang="en-US">
              <a:solidFill>
                <a:schemeClr val="bg1"/>
              </a:solidFill>
            </a:endParaRPr>
          </a:p>
        </p:txBody>
      </p:sp>
      <p:sp>
        <p:nvSpPr>
          <p:cNvPr id="14" name="TextBox 13">
            <a:extLst>
              <a:ext uri="{FF2B5EF4-FFF2-40B4-BE49-F238E27FC236}">
                <a16:creationId xmlns:a16="http://schemas.microsoft.com/office/drawing/2014/main" id="{54051B60-F5CF-AB33-DF4C-175799529455}"/>
              </a:ext>
            </a:extLst>
          </p:cNvPr>
          <p:cNvSpPr txBox="1"/>
          <p:nvPr userDrawn="1"/>
        </p:nvSpPr>
        <p:spPr>
          <a:xfrm>
            <a:off x="6631458" y="2072470"/>
            <a:ext cx="4506099" cy="1478037"/>
          </a:xfrm>
          <a:prstGeom prst="rect">
            <a:avLst/>
          </a:prstGeom>
          <a:noFill/>
        </p:spPr>
        <p:txBody>
          <a:bodyPr wrap="square" rtlCol="0">
            <a:spAutoFit/>
          </a:bodyPr>
          <a:lstStyle/>
          <a:p>
            <a:endParaRPr lang="en-US">
              <a:solidFill>
                <a:schemeClr val="bg1"/>
              </a:solidFill>
            </a:endParaRPr>
          </a:p>
        </p:txBody>
      </p:sp>
      <p:sp>
        <p:nvSpPr>
          <p:cNvPr id="15" name="TextBox 14">
            <a:extLst>
              <a:ext uri="{FF2B5EF4-FFF2-40B4-BE49-F238E27FC236}">
                <a16:creationId xmlns:a16="http://schemas.microsoft.com/office/drawing/2014/main" id="{45961C56-D5C2-F44D-63A6-9A2F6E8C5049}"/>
              </a:ext>
            </a:extLst>
          </p:cNvPr>
          <p:cNvSpPr txBox="1"/>
          <p:nvPr userDrawn="1"/>
        </p:nvSpPr>
        <p:spPr>
          <a:xfrm>
            <a:off x="1046204" y="4239021"/>
            <a:ext cx="4506099" cy="1478037"/>
          </a:xfrm>
          <a:prstGeom prst="rect">
            <a:avLst/>
          </a:prstGeom>
          <a:noFill/>
        </p:spPr>
        <p:txBody>
          <a:bodyPr wrap="square" rtlCol="0">
            <a:spAutoFit/>
          </a:bodyPr>
          <a:lstStyle/>
          <a:p>
            <a:endParaRPr lang="en-US">
              <a:solidFill>
                <a:schemeClr val="bg1"/>
              </a:solidFill>
            </a:endParaRPr>
          </a:p>
        </p:txBody>
      </p:sp>
      <p:sp>
        <p:nvSpPr>
          <p:cNvPr id="16" name="TextBox 15">
            <a:extLst>
              <a:ext uri="{FF2B5EF4-FFF2-40B4-BE49-F238E27FC236}">
                <a16:creationId xmlns:a16="http://schemas.microsoft.com/office/drawing/2014/main" id="{9F8D89AD-E192-C4B4-5326-6FDF0751FFF5}"/>
              </a:ext>
            </a:extLst>
          </p:cNvPr>
          <p:cNvSpPr txBox="1"/>
          <p:nvPr userDrawn="1"/>
        </p:nvSpPr>
        <p:spPr>
          <a:xfrm>
            <a:off x="6631458" y="4239021"/>
            <a:ext cx="4506099" cy="1478037"/>
          </a:xfrm>
          <a:prstGeom prst="rect">
            <a:avLst/>
          </a:prstGeom>
          <a:noFill/>
        </p:spPr>
        <p:txBody>
          <a:bodyPr wrap="square" rtlCol="0">
            <a:spAutoFit/>
          </a:bodyPr>
          <a:lstStyle/>
          <a:p>
            <a:endParaRPr lang="en-US">
              <a:solidFill>
                <a:schemeClr val="bg1"/>
              </a:solidFill>
            </a:endParaRPr>
          </a:p>
        </p:txBody>
      </p:sp>
      <p:sp>
        <p:nvSpPr>
          <p:cNvPr id="17" name="Text Placeholder 17">
            <a:extLst>
              <a:ext uri="{FF2B5EF4-FFF2-40B4-BE49-F238E27FC236}">
                <a16:creationId xmlns:a16="http://schemas.microsoft.com/office/drawing/2014/main" id="{073F7FA1-E79C-EB61-F60D-3AB0B5A9017C}"/>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8" name="Text Placeholder 17">
            <a:extLst>
              <a:ext uri="{FF2B5EF4-FFF2-40B4-BE49-F238E27FC236}">
                <a16:creationId xmlns:a16="http://schemas.microsoft.com/office/drawing/2014/main" id="{617C0E0C-37B4-2D02-C978-92DB31FEFA90}"/>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19" name="Text Placeholder 17">
            <a:extLst>
              <a:ext uri="{FF2B5EF4-FFF2-40B4-BE49-F238E27FC236}">
                <a16:creationId xmlns:a16="http://schemas.microsoft.com/office/drawing/2014/main" id="{78DD8217-8B48-106D-B73A-14D1A27575CC}"/>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
        <p:nvSpPr>
          <p:cNvPr id="20" name="Text Placeholder 17">
            <a:extLst>
              <a:ext uri="{FF2B5EF4-FFF2-40B4-BE49-F238E27FC236}">
                <a16:creationId xmlns:a16="http://schemas.microsoft.com/office/drawing/2014/main" id="{2E141975-2DE5-C939-54C6-C68D5937DA23}"/>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262368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60AFF00F-492C-AD9D-858E-2A9F91A0117F}"/>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4" name="Text Placeholder 4">
            <a:extLst>
              <a:ext uri="{FF2B5EF4-FFF2-40B4-BE49-F238E27FC236}">
                <a16:creationId xmlns:a16="http://schemas.microsoft.com/office/drawing/2014/main" id="{9BDF4535-17C0-66D9-B29B-E114FE64C57D}"/>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a:solidFill>
                <a:schemeClr val="bg1"/>
              </a:solidFill>
              <a:latin typeface="Arial" panose="020B0604020202020204" pitchFamily="34" charset="0"/>
              <a:cs typeface="Arial" panose="020B0604020202020204" pitchFamily="34" charset="0"/>
            </a:endParaRPr>
          </a:p>
          <a:p>
            <a:pPr lvl="0"/>
            <a:endParaRPr lang="en-US"/>
          </a:p>
        </p:txBody>
      </p:sp>
    </p:spTree>
    <p:extLst>
      <p:ext uri="{BB962C8B-B14F-4D97-AF65-F5344CB8AC3E}">
        <p14:creationId xmlns:p14="http://schemas.microsoft.com/office/powerpoint/2010/main" val="8026685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Picture Placeholder 2">
            <a:extLst>
              <a:ext uri="{FF2B5EF4-FFF2-40B4-BE49-F238E27FC236}">
                <a16:creationId xmlns:a16="http://schemas.microsoft.com/office/drawing/2014/main" id="{9C8EBC22-41B9-8793-A01E-1610D5400152}"/>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0AC0C45F-4373-63F7-780B-91371DFBEB6D}"/>
              </a:ext>
            </a:extLst>
          </p:cNvPr>
          <p:cNvSpPr>
            <a:spLocks noGrp="1"/>
          </p:cNvSpPr>
          <p:nvPr>
            <p:ph type="title"/>
          </p:nvPr>
        </p:nvSpPr>
        <p:spPr>
          <a:xfrm>
            <a:off x="851612" y="365125"/>
            <a:ext cx="6591300" cy="1325563"/>
          </a:xfrm>
          <a:prstGeom prst="rect">
            <a:avLst/>
          </a:prstGeom>
        </p:spPr>
        <p:txBody>
          <a:bodyPr/>
          <a:lstStyle/>
          <a:p>
            <a:endParaRPr lang="en-US"/>
          </a:p>
        </p:txBody>
      </p:sp>
      <p:sp>
        <p:nvSpPr>
          <p:cNvPr id="4" name="Content Placeholder 3">
            <a:extLst>
              <a:ext uri="{FF2B5EF4-FFF2-40B4-BE49-F238E27FC236}">
                <a16:creationId xmlns:a16="http://schemas.microsoft.com/office/drawing/2014/main" id="{11A5A3C4-811F-A47A-3B0E-8FA5775FC21B}"/>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713992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2" name="Content Placeholder 3">
            <a:extLst>
              <a:ext uri="{FF2B5EF4-FFF2-40B4-BE49-F238E27FC236}">
                <a16:creationId xmlns:a16="http://schemas.microsoft.com/office/drawing/2014/main" id="{B551FB17-4926-7417-23FF-414D924A70DC}"/>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Content Placeholder 3">
            <a:extLst>
              <a:ext uri="{FF2B5EF4-FFF2-40B4-BE49-F238E27FC236}">
                <a16:creationId xmlns:a16="http://schemas.microsoft.com/office/drawing/2014/main" id="{FB4A5392-0A7A-1DDD-F217-336BB460C15C}"/>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85F2BF7C-F4F7-1D93-2B11-4CA38FBE604A}"/>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Content Placeholder 3">
            <a:extLst>
              <a:ext uri="{FF2B5EF4-FFF2-40B4-BE49-F238E27FC236}">
                <a16:creationId xmlns:a16="http://schemas.microsoft.com/office/drawing/2014/main" id="{39CC7086-F314-99AB-53AF-28BE8D2BD205}"/>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Picture Placeholder 17">
            <a:extLst>
              <a:ext uri="{FF2B5EF4-FFF2-40B4-BE49-F238E27FC236}">
                <a16:creationId xmlns:a16="http://schemas.microsoft.com/office/drawing/2014/main" id="{6F19BD53-2835-5384-80B6-C5F996FDE7AD}"/>
              </a:ext>
            </a:extLst>
          </p:cNvPr>
          <p:cNvSpPr>
            <a:spLocks noGrp="1"/>
          </p:cNvSpPr>
          <p:nvPr>
            <p:ph type="pic" sz="quarter" idx="13"/>
          </p:nvPr>
        </p:nvSpPr>
        <p:spPr>
          <a:xfrm>
            <a:off x="835025" y="2153119"/>
            <a:ext cx="2286000" cy="1641692"/>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A50D3ACB-F27D-2D18-8E8F-63E8E3281F32}"/>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FA81EF0D-29B7-7417-8E9F-339ABB5BA66C}"/>
              </a:ext>
            </a:extLst>
          </p:cNvPr>
          <p:cNvSpPr>
            <a:spLocks noGrp="1"/>
          </p:cNvSpPr>
          <p:nvPr>
            <p:ph type="pic" sz="quarter" idx="15"/>
          </p:nvPr>
        </p:nvSpPr>
        <p:spPr>
          <a:xfrm>
            <a:off x="6325151" y="2092684"/>
            <a:ext cx="2286000" cy="1702126"/>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E388E271-E582-07A3-2DBD-CEAD8E035A6F}"/>
              </a:ext>
            </a:extLst>
          </p:cNvPr>
          <p:cNvSpPr>
            <a:spLocks noGrp="1"/>
          </p:cNvSpPr>
          <p:nvPr>
            <p:ph type="pic" sz="quarter" idx="16"/>
          </p:nvPr>
        </p:nvSpPr>
        <p:spPr>
          <a:xfrm>
            <a:off x="9067800" y="2069089"/>
            <a:ext cx="2286000" cy="1725721"/>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3585E8FE-0113-3D1C-055D-872A5584C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a:t>Click to edit Master title style</a:t>
            </a:r>
            <a:endParaRPr lang="en-US"/>
          </a:p>
        </p:txBody>
      </p:sp>
    </p:spTree>
    <p:extLst>
      <p:ext uri="{BB962C8B-B14F-4D97-AF65-F5344CB8AC3E}">
        <p14:creationId xmlns:p14="http://schemas.microsoft.com/office/powerpoint/2010/main" val="4116622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
        <p:nvSpPr>
          <p:cNvPr id="5" name="Picture Placeholder 2">
            <a:extLst>
              <a:ext uri="{FF2B5EF4-FFF2-40B4-BE49-F238E27FC236}">
                <a16:creationId xmlns:a16="http://schemas.microsoft.com/office/drawing/2014/main" id="{4A8AAA78-9305-4A9C-7E80-F31B7415E065}"/>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AEBF1A2B-1012-0178-0CFE-B794FD99998F}"/>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7" name="TextBox 6">
            <a:extLst>
              <a:ext uri="{FF2B5EF4-FFF2-40B4-BE49-F238E27FC236}">
                <a16:creationId xmlns:a16="http://schemas.microsoft.com/office/drawing/2014/main" id="{89C644A5-FB09-69A4-702A-0D1573911C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a:solidFill>
                <a:srgbClr val="B8D000"/>
              </a:solidFill>
            </a:endParaRPr>
          </a:p>
        </p:txBody>
      </p:sp>
      <p:sp>
        <p:nvSpPr>
          <p:cNvPr id="10" name="Content Placeholder 3">
            <a:extLst>
              <a:ext uri="{FF2B5EF4-FFF2-40B4-BE49-F238E27FC236}">
                <a16:creationId xmlns:a16="http://schemas.microsoft.com/office/drawing/2014/main" id="{D8CAF742-8DF0-5AC6-3402-B4D998BBED54}"/>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656499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AF80-E7AB-4C96-9ED9-5A0E1A490790}"/>
              </a:ext>
            </a:extLst>
          </p:cNvPr>
          <p:cNvSpPr>
            <a:spLocks noGrp="1"/>
          </p:cNvSpPr>
          <p:nvPr>
            <p:ph type="title"/>
          </p:nvPr>
        </p:nvSpPr>
        <p:spPr>
          <a:xfrm>
            <a:off x="838200" y="365126"/>
            <a:ext cx="10515600" cy="593418"/>
          </a:xfrm>
          <a:prstGeom prst="rect">
            <a:avLst/>
          </a:prstGeom>
        </p:spPr>
        <p:txBody>
          <a:bodyPr/>
          <a:lstStyle>
            <a:lvl1pPr>
              <a:defRPr sz="3600" b="1">
                <a:solidFill>
                  <a:srgbClr val="006C4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3B73EC17-E048-41D1-84F6-1E6729F8C69F}"/>
              </a:ext>
            </a:extLst>
          </p:cNvPr>
          <p:cNvSpPr>
            <a:spLocks noGrp="1"/>
          </p:cNvSpPr>
          <p:nvPr>
            <p:ph type="sldNum" sz="quarter" idx="10"/>
          </p:nvPr>
        </p:nvSpPr>
        <p:spPr/>
        <p:txBody>
          <a:bodyPr/>
          <a:lstStyle/>
          <a:p>
            <a:fld id="{CC1FAFA7-493E-49BA-8E70-4BF319AEABD7}" type="slidenum">
              <a:rPr lang="en-GB" smtClean="0"/>
              <a:pPr/>
              <a:t>‹#›</a:t>
            </a:fld>
            <a:endParaRPr lang="en-GB" dirty="0"/>
          </a:p>
        </p:txBody>
      </p:sp>
      <p:sp>
        <p:nvSpPr>
          <p:cNvPr id="4" name="Footer Placeholder 3">
            <a:extLst>
              <a:ext uri="{FF2B5EF4-FFF2-40B4-BE49-F238E27FC236}">
                <a16:creationId xmlns:a16="http://schemas.microsoft.com/office/drawing/2014/main" id="{D8E48BBA-2F08-487F-B2E4-7900BAC7A325}"/>
              </a:ext>
            </a:extLst>
          </p:cNvPr>
          <p:cNvSpPr>
            <a:spLocks noGrp="1"/>
          </p:cNvSpPr>
          <p:nvPr>
            <p:ph type="ftr" sz="quarter" idx="11"/>
          </p:nvPr>
        </p:nvSpPr>
        <p:spPr/>
        <p:txBody>
          <a:bodyPr/>
          <a:lstStyle/>
          <a:p>
            <a:pPr algn="r"/>
            <a:r>
              <a:rPr lang="en-GB" dirty="0"/>
              <a:t>bcs.org</a:t>
            </a:r>
          </a:p>
        </p:txBody>
      </p:sp>
      <p:sp>
        <p:nvSpPr>
          <p:cNvPr id="6" name="Content Placeholder 5">
            <a:extLst>
              <a:ext uri="{FF2B5EF4-FFF2-40B4-BE49-F238E27FC236}">
                <a16:creationId xmlns:a16="http://schemas.microsoft.com/office/drawing/2014/main" id="{3A3123B5-0AD7-4F59-85F0-73E423FC4B33}"/>
              </a:ext>
            </a:extLst>
          </p:cNvPr>
          <p:cNvSpPr>
            <a:spLocks noGrp="1"/>
          </p:cNvSpPr>
          <p:nvPr>
            <p:ph sz="quarter" idx="12"/>
          </p:nvPr>
        </p:nvSpPr>
        <p:spPr>
          <a:xfrm>
            <a:off x="838200" y="1280160"/>
            <a:ext cx="4966252" cy="4768215"/>
          </a:xfrm>
          <a:prstGeom prst="rect">
            <a:avLst/>
          </a:prstGeom>
        </p:spPr>
        <p:txBody>
          <a:bodyPr>
            <a:normAutofit/>
          </a:bodyPr>
          <a:lstStyle>
            <a:lvl1pPr marL="228600" indent="-228600">
              <a:lnSpc>
                <a:spcPct val="100000"/>
              </a:lnSpc>
              <a:buClr>
                <a:schemeClr val="tx1"/>
              </a:buClr>
              <a:buFont typeface="Wingdings" panose="05000000000000000000" pitchFamily="2" charset="2"/>
              <a:buChar char="§"/>
              <a:defRPr sz="2400">
                <a:solidFill>
                  <a:srgbClr val="151615"/>
                </a:solidFill>
                <a:latin typeface="Arial" panose="020B0604020202020204" pitchFamily="34" charset="0"/>
                <a:cs typeface="Arial" panose="020B0604020202020204" pitchFamily="34" charset="0"/>
              </a:defRPr>
            </a:lvl1pPr>
            <a:lvl2pPr marL="685800" indent="-228600">
              <a:lnSpc>
                <a:spcPct val="100000"/>
              </a:lnSpc>
              <a:buClr>
                <a:schemeClr val="tx1"/>
              </a:buClr>
              <a:buFont typeface="Wingdings" panose="05000000000000000000" pitchFamily="2" charset="2"/>
              <a:buChar char="§"/>
              <a:defRPr sz="2000">
                <a:solidFill>
                  <a:srgbClr val="151615"/>
                </a:solidFill>
                <a:latin typeface="Arial" panose="020B0604020202020204" pitchFamily="34" charset="0"/>
                <a:cs typeface="Arial" panose="020B0604020202020204" pitchFamily="34" charset="0"/>
              </a:defRPr>
            </a:lvl2pPr>
            <a:lvl3pPr marL="1143000" indent="-228600">
              <a:lnSpc>
                <a:spcPct val="100000"/>
              </a:lnSpc>
              <a:buClr>
                <a:schemeClr val="tx1"/>
              </a:buClr>
              <a:buFont typeface="Wingdings" panose="05000000000000000000" pitchFamily="2" charset="2"/>
              <a:buChar char="§"/>
              <a:defRPr sz="1800">
                <a:solidFill>
                  <a:srgbClr val="151615"/>
                </a:solidFill>
                <a:latin typeface="Arial" panose="020B0604020202020204" pitchFamily="34" charset="0"/>
                <a:cs typeface="Arial" panose="020B0604020202020204" pitchFamily="34" charset="0"/>
              </a:defRPr>
            </a:lvl3pPr>
            <a:lvl4pPr marL="1600200" indent="-228600">
              <a:lnSpc>
                <a:spcPct val="100000"/>
              </a:lnSpc>
              <a:buClr>
                <a:schemeClr val="tx1"/>
              </a:buClr>
              <a:buFont typeface="Wingdings" panose="05000000000000000000" pitchFamily="2" charset="2"/>
              <a:buChar char="§"/>
              <a:defRPr sz="1600">
                <a:solidFill>
                  <a:srgbClr val="151615"/>
                </a:solidFill>
                <a:latin typeface="Arial" panose="020B0604020202020204" pitchFamily="34" charset="0"/>
                <a:cs typeface="Arial" panose="020B0604020202020204" pitchFamily="34" charset="0"/>
              </a:defRPr>
            </a:lvl4pPr>
            <a:lvl5pPr marL="2057400" indent="-228600">
              <a:lnSpc>
                <a:spcPct val="100000"/>
              </a:lnSpc>
              <a:buClr>
                <a:schemeClr val="tx1"/>
              </a:buClr>
              <a:buFont typeface="Wingdings" panose="05000000000000000000" pitchFamily="2" charset="2"/>
              <a:buChar char="§"/>
              <a:defRPr sz="1600">
                <a:solidFill>
                  <a:srgbClr val="151615"/>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a:extLst>
              <a:ext uri="{FF2B5EF4-FFF2-40B4-BE49-F238E27FC236}">
                <a16:creationId xmlns:a16="http://schemas.microsoft.com/office/drawing/2014/main" id="{233F10D0-D83D-4025-A49F-A7BB6B4FA125}"/>
              </a:ext>
            </a:extLst>
          </p:cNvPr>
          <p:cNvSpPr>
            <a:spLocks noGrp="1"/>
          </p:cNvSpPr>
          <p:nvPr>
            <p:ph sz="quarter" idx="13"/>
          </p:nvPr>
        </p:nvSpPr>
        <p:spPr>
          <a:xfrm>
            <a:off x="6387548" y="1280160"/>
            <a:ext cx="4966252" cy="4768215"/>
          </a:xfrm>
          <a:prstGeom prst="rect">
            <a:avLst/>
          </a:prstGeom>
        </p:spPr>
        <p:txBody>
          <a:bodyPr>
            <a:normAutofit/>
          </a:bodyPr>
          <a:lstStyle>
            <a:lvl1pPr marL="228600" indent="-228600">
              <a:lnSpc>
                <a:spcPct val="100000"/>
              </a:lnSpc>
              <a:buClr>
                <a:schemeClr val="tx1"/>
              </a:buClr>
              <a:buFont typeface="Wingdings" panose="05000000000000000000" pitchFamily="2" charset="2"/>
              <a:buChar char="§"/>
              <a:defRPr sz="2400">
                <a:solidFill>
                  <a:srgbClr val="151615"/>
                </a:solidFill>
                <a:latin typeface="Arial" panose="020B0604020202020204" pitchFamily="34" charset="0"/>
                <a:cs typeface="Arial" panose="020B0604020202020204" pitchFamily="34" charset="0"/>
              </a:defRPr>
            </a:lvl1pPr>
            <a:lvl2pPr marL="685800" indent="-228600">
              <a:lnSpc>
                <a:spcPct val="100000"/>
              </a:lnSpc>
              <a:buClr>
                <a:schemeClr val="tx1"/>
              </a:buClr>
              <a:buFont typeface="Wingdings" panose="05000000000000000000" pitchFamily="2" charset="2"/>
              <a:buChar char="§"/>
              <a:defRPr sz="2000">
                <a:solidFill>
                  <a:srgbClr val="151615"/>
                </a:solidFill>
                <a:latin typeface="Arial" panose="020B0604020202020204" pitchFamily="34" charset="0"/>
                <a:cs typeface="Arial" panose="020B0604020202020204" pitchFamily="34" charset="0"/>
              </a:defRPr>
            </a:lvl2pPr>
            <a:lvl3pPr marL="1143000" indent="-228600">
              <a:lnSpc>
                <a:spcPct val="100000"/>
              </a:lnSpc>
              <a:buClr>
                <a:schemeClr val="tx1"/>
              </a:buClr>
              <a:buFont typeface="Wingdings" panose="05000000000000000000" pitchFamily="2" charset="2"/>
              <a:buChar char="§"/>
              <a:defRPr sz="1800">
                <a:solidFill>
                  <a:srgbClr val="151615"/>
                </a:solidFill>
                <a:latin typeface="Arial" panose="020B0604020202020204" pitchFamily="34" charset="0"/>
                <a:cs typeface="Arial" panose="020B0604020202020204" pitchFamily="34" charset="0"/>
              </a:defRPr>
            </a:lvl3pPr>
            <a:lvl4pPr marL="1600200" indent="-228600">
              <a:lnSpc>
                <a:spcPct val="100000"/>
              </a:lnSpc>
              <a:buClr>
                <a:schemeClr val="tx1"/>
              </a:buClr>
              <a:buFont typeface="Wingdings" panose="05000000000000000000" pitchFamily="2" charset="2"/>
              <a:buChar char="§"/>
              <a:defRPr sz="1600">
                <a:solidFill>
                  <a:srgbClr val="151615"/>
                </a:solidFill>
                <a:latin typeface="Arial" panose="020B0604020202020204" pitchFamily="34" charset="0"/>
                <a:cs typeface="Arial" panose="020B0604020202020204" pitchFamily="34" charset="0"/>
              </a:defRPr>
            </a:lvl4pPr>
            <a:lvl5pPr marL="2057400" indent="-228600">
              <a:lnSpc>
                <a:spcPct val="100000"/>
              </a:lnSpc>
              <a:buClr>
                <a:schemeClr val="tx1"/>
              </a:buClr>
              <a:buFont typeface="Wingdings" panose="05000000000000000000" pitchFamily="2" charset="2"/>
              <a:buChar char="§"/>
              <a:defRPr sz="1600">
                <a:solidFill>
                  <a:srgbClr val="151615"/>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01300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fld id="{DCDB6B5B-60BE-3544-AAF6-A5D36D26A0F5}" type="slidenum">
              <a:rPr lang="en-GB"/>
              <a:pPr/>
              <a:t>‹#›</a:t>
            </a:fld>
            <a:endParaRPr lang="en-GB"/>
          </a:p>
        </p:txBody>
      </p:sp>
    </p:spTree>
    <p:extLst>
      <p:ext uri="{BB962C8B-B14F-4D97-AF65-F5344CB8AC3E}">
        <p14:creationId xmlns:p14="http://schemas.microsoft.com/office/powerpoint/2010/main" val="13885275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ck and circle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2438399"/>
            <a:ext cx="9144000" cy="1807059"/>
          </a:xfrm>
          <a:prstGeom prst="rect">
            <a:avLst/>
          </a:prstGeom>
        </p:spPr>
        <p:txBody>
          <a:bodyPr anchor="b">
            <a:normAutofit/>
          </a:bodyPr>
          <a:lstStyle>
            <a:lvl1pPr algn="ctr">
              <a:defRPr sz="5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917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4" name="Picture 3" descr="Text&#10;&#10;Description automatically generated with medium confidence">
            <a:extLst>
              <a:ext uri="{FF2B5EF4-FFF2-40B4-BE49-F238E27FC236}">
                <a16:creationId xmlns:a16="http://schemas.microsoft.com/office/drawing/2014/main" id="{3488C4CE-FEA1-28DD-30E6-CF442BAC30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7734" y="511295"/>
            <a:ext cx="1176532" cy="1501956"/>
          </a:xfrm>
          <a:prstGeom prst="rect">
            <a:avLst/>
          </a:prstGeom>
        </p:spPr>
      </p:pic>
      <p:sp>
        <p:nvSpPr>
          <p:cNvPr id="9" name="Text Placeholder 11">
            <a:extLst>
              <a:ext uri="{FF2B5EF4-FFF2-40B4-BE49-F238E27FC236}">
                <a16:creationId xmlns:a16="http://schemas.microsoft.com/office/drawing/2014/main" id="{65324DA6-13C5-9238-F782-232EE5FD3CBB}"/>
              </a:ext>
            </a:extLst>
          </p:cNvPr>
          <p:cNvSpPr>
            <a:spLocks noGrp="1"/>
          </p:cNvSpPr>
          <p:nvPr>
            <p:ph type="body" sz="quarter" idx="10"/>
          </p:nvPr>
        </p:nvSpPr>
        <p:spPr>
          <a:xfrm>
            <a:off x="4229894" y="5374097"/>
            <a:ext cx="3732212" cy="347662"/>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377668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ld use as quote">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3" name="Text Placeholder 2">
            <a:extLst>
              <a:ext uri="{FF2B5EF4-FFF2-40B4-BE49-F238E27FC236}">
                <a16:creationId xmlns:a16="http://schemas.microsoft.com/office/drawing/2014/main" id="{6A00325C-F1B0-E666-E86E-FD374FDB13B7}"/>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
        <p:nvSpPr>
          <p:cNvPr id="4" name="Text Placeholder 2">
            <a:extLst>
              <a:ext uri="{FF2B5EF4-FFF2-40B4-BE49-F238E27FC236}">
                <a16:creationId xmlns:a16="http://schemas.microsoft.com/office/drawing/2014/main" id="{6A7EFE52-D758-193D-091F-9EC5C3CBB36E}"/>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a:p>
        </p:txBody>
      </p:sp>
    </p:spTree>
    <p:extLst>
      <p:ext uri="{BB962C8B-B14F-4D97-AF65-F5344CB8AC3E}">
        <p14:creationId xmlns:p14="http://schemas.microsoft.com/office/powerpoint/2010/main" val="3558328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een corner dot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1857859"/>
            <a:ext cx="9144000" cy="2387600"/>
          </a:xfrm>
          <a:prstGeom prst="rect">
            <a:avLst/>
          </a:prstGeom>
        </p:spPr>
        <p:txBody>
          <a:bodyPr anchor="b"/>
          <a:lstStyle>
            <a:lvl1pPr algn="l">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7787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618" y="509724"/>
            <a:ext cx="1176534" cy="1501956"/>
          </a:xfrm>
          <a:prstGeom prst="rect">
            <a:avLst/>
          </a:prstGeom>
        </p:spPr>
      </p:pic>
      <p:sp>
        <p:nvSpPr>
          <p:cNvPr id="6" name="Text Placeholder 11">
            <a:extLst>
              <a:ext uri="{FF2B5EF4-FFF2-40B4-BE49-F238E27FC236}">
                <a16:creationId xmlns:a16="http://schemas.microsoft.com/office/drawing/2014/main" id="{D4586898-7910-4D42-852B-2F6D41CB84A8}"/>
              </a:ext>
            </a:extLst>
          </p:cNvPr>
          <p:cNvSpPr>
            <a:spLocks noGrp="1"/>
          </p:cNvSpPr>
          <p:nvPr>
            <p:ph type="body" sz="quarter" idx="10"/>
          </p:nvPr>
        </p:nvSpPr>
        <p:spPr>
          <a:xfrm>
            <a:off x="6935788" y="5374097"/>
            <a:ext cx="3732212" cy="347662"/>
          </a:xfr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682156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Green circle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1857859"/>
            <a:ext cx="9144000" cy="2387600"/>
          </a:xfrm>
          <a:prstGeom prst="rect">
            <a:avLst/>
          </a:prstGeom>
        </p:spPr>
        <p:txBody>
          <a:bodyPr anchor="b"/>
          <a:lstStyle>
            <a:lvl1pPr algn="l">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77049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618" y="509724"/>
            <a:ext cx="1176534" cy="1501956"/>
          </a:xfrm>
          <a:prstGeom prst="rect">
            <a:avLst/>
          </a:prstGeom>
        </p:spPr>
      </p:pic>
      <p:sp>
        <p:nvSpPr>
          <p:cNvPr id="12" name="Text Placeholder 11">
            <a:extLst>
              <a:ext uri="{FF2B5EF4-FFF2-40B4-BE49-F238E27FC236}">
                <a16:creationId xmlns:a16="http://schemas.microsoft.com/office/drawing/2014/main" id="{C7FA6A9C-6809-9825-349D-D61A6697E6DB}"/>
              </a:ext>
            </a:extLst>
          </p:cNvPr>
          <p:cNvSpPr>
            <a:spLocks noGrp="1"/>
          </p:cNvSpPr>
          <p:nvPr>
            <p:ph type="body" sz="quarter" idx="10"/>
          </p:nvPr>
        </p:nvSpPr>
        <p:spPr>
          <a:xfrm>
            <a:off x="6935788" y="5374097"/>
            <a:ext cx="3732212" cy="347662"/>
          </a:xfr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515094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ck green dot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1857859"/>
            <a:ext cx="9144000" cy="2387600"/>
          </a:xfrm>
          <a:prstGeom prst="rect">
            <a:avLst/>
          </a:prstGeom>
        </p:spPr>
        <p:txBody>
          <a:bodyPr anchor="b"/>
          <a:lstStyle>
            <a:lvl1pPr algn="l">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5602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49DF1379-37D7-EFF1-9F92-98C357A80A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865" y="509724"/>
            <a:ext cx="1176532" cy="1501956"/>
          </a:xfrm>
          <a:prstGeom prst="rect">
            <a:avLst/>
          </a:prstGeom>
        </p:spPr>
      </p:pic>
      <p:sp>
        <p:nvSpPr>
          <p:cNvPr id="6" name="Text Placeholder 11">
            <a:extLst>
              <a:ext uri="{FF2B5EF4-FFF2-40B4-BE49-F238E27FC236}">
                <a16:creationId xmlns:a16="http://schemas.microsoft.com/office/drawing/2014/main" id="{6CEF0345-2B52-5E90-8AB8-A1662FADF603}"/>
              </a:ext>
            </a:extLst>
          </p:cNvPr>
          <p:cNvSpPr>
            <a:spLocks noGrp="1"/>
          </p:cNvSpPr>
          <p:nvPr>
            <p:ph type="body" sz="quarter" idx="10"/>
          </p:nvPr>
        </p:nvSpPr>
        <p:spPr>
          <a:xfrm>
            <a:off x="1524000" y="5245932"/>
            <a:ext cx="3732212" cy="347662"/>
          </a:xfrm>
        </p:spPr>
        <p:txBody>
          <a:bodyPr>
            <a:noAutofit/>
          </a:bodyPr>
          <a:lstStyle>
            <a:lvl1pPr marL="0" indent="0" algn="l">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edit Master text styles</a:t>
            </a:r>
          </a:p>
        </p:txBody>
      </p:sp>
    </p:spTree>
    <p:extLst>
      <p:ext uri="{BB962C8B-B14F-4D97-AF65-F5344CB8AC3E}">
        <p14:creationId xmlns:p14="http://schemas.microsoft.com/office/powerpoint/2010/main" val="3462132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18.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11.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0.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2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12.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20.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3.pn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5.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8.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png"/><Relationship Id="rId5" Type="http://schemas.openxmlformats.org/officeDocument/2006/relationships/slideLayout" Target="../slideLayouts/slideLayout32.xml"/><Relationship Id="rId10"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8.xml"/><Relationship Id="rId1" Type="http://schemas.openxmlformats.org/officeDocument/2006/relationships/slideLayout" Target="../slideLayouts/slideLayout36.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8.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C0421842-46AB-CF71-127C-E37AD287EA4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1297971183"/>
      </p:ext>
    </p:extLst>
  </p:cSld>
  <p:clrMap bg1="lt1" tx1="dk1" bg2="lt2" tx2="dk2" accent1="accent1" accent2="accent2" accent3="accent3" accent4="accent4" accent5="accent5" accent6="accent6" hlink="hlink" folHlink="folHlink"/>
  <p:sldLayoutIdLst>
    <p:sldLayoutId id="2147483719" r:id="rId1"/>
    <p:sldLayoutId id="2147483731" r:id="rId2"/>
    <p:sldLayoutId id="2147483732" r:id="rId3"/>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1F95C91-0F74-3572-BECC-D84390B8B44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3840" y="6335491"/>
            <a:ext cx="286015" cy="365125"/>
          </a:xfrm>
          <a:prstGeom prst="rect">
            <a:avLst/>
          </a:prstGeom>
        </p:spPr>
      </p:pic>
    </p:spTree>
    <p:extLst>
      <p:ext uri="{BB962C8B-B14F-4D97-AF65-F5344CB8AC3E}">
        <p14:creationId xmlns:p14="http://schemas.microsoft.com/office/powerpoint/2010/main" val="14318573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39" r:id="rId4"/>
    <p:sldLayoutId id="2147483740" r:id="rId5"/>
    <p:sldLayoutId id="2147483741" r:id="rId6"/>
    <p:sldLayoutId id="2147483692" r:id="rId7"/>
    <p:sldLayoutId id="2147483693" r:id="rId8"/>
    <p:sldLayoutId id="2147483694" r:id="rId9"/>
    <p:sldLayoutId id="2147483695" r:id="rId10"/>
    <p:sldLayoutId id="2147483696" r:id="rId11"/>
    <p:sldLayoutId id="2147483697" r:id="rId12"/>
    <p:sldLayoutId id="2147483730" r:id="rId13"/>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ircle&#10;&#10;Description automatically generated">
            <a:extLst>
              <a:ext uri="{FF2B5EF4-FFF2-40B4-BE49-F238E27FC236}">
                <a16:creationId xmlns:a16="http://schemas.microsoft.com/office/drawing/2014/main" id="{441A9063-2FC7-D58D-AD6D-5097463C8AEE}"/>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5"/>
          <a:stretch>
            <a:fillRect/>
          </a:stretch>
        </p:blipFill>
        <p:spPr>
          <a:xfrm>
            <a:off x="243840" y="6335491"/>
            <a:ext cx="286015" cy="365125"/>
          </a:xfrm>
          <a:prstGeom prst="rect">
            <a:avLst/>
          </a:prstGeom>
        </p:spPr>
      </p:pic>
    </p:spTree>
    <p:extLst>
      <p:ext uri="{BB962C8B-B14F-4D97-AF65-F5344CB8AC3E}">
        <p14:creationId xmlns:p14="http://schemas.microsoft.com/office/powerpoint/2010/main" val="951260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1F95C91-0F74-3572-BECC-D84390B8B441}"/>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9"/>
          <a:stretch>
            <a:fillRect/>
          </a:stretch>
        </p:blipFill>
        <p:spPr>
          <a:xfrm>
            <a:off x="243840" y="6335491"/>
            <a:ext cx="286015" cy="365125"/>
          </a:xfrm>
          <a:prstGeom prst="rect">
            <a:avLst/>
          </a:prstGeom>
        </p:spPr>
      </p:pic>
    </p:spTree>
    <p:extLst>
      <p:ext uri="{BB962C8B-B14F-4D97-AF65-F5344CB8AC3E}">
        <p14:creationId xmlns:p14="http://schemas.microsoft.com/office/powerpoint/2010/main" val="3149121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5" r:id="rId14"/>
    <p:sldLayoutId id="2147483776" r:id="rId15"/>
    <p:sldLayoutId id="2147483778" r:id="rId16"/>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5CECA463-12EE-7AD3-6722-BC9C2F0645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0"/>
            <a:ext cx="12191999" cy="6857999"/>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181321492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5CECA463-12EE-7AD3-6722-BC9C2F0645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1999" cy="6857999"/>
          </a:xfrm>
          <a:prstGeom prst="rect">
            <a:avLst/>
          </a:prstGeom>
        </p:spPr>
      </p:pic>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4" name="Title Placeholder 1">
            <a:extLst>
              <a:ext uri="{FF2B5EF4-FFF2-40B4-BE49-F238E27FC236}">
                <a16:creationId xmlns:a16="http://schemas.microsoft.com/office/drawing/2014/main" id="{E4CE1580-E0EB-3C04-BFEA-CACF204DB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6" name="Text Placeholder 2">
            <a:extLst>
              <a:ext uri="{FF2B5EF4-FFF2-40B4-BE49-F238E27FC236}">
                <a16:creationId xmlns:a16="http://schemas.microsoft.com/office/drawing/2014/main" id="{BF99846F-52D6-10F0-9EBD-7D8CD8B49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6916621"/>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ircle&#10;&#10;Description automatically generated">
            <a:extLst>
              <a:ext uri="{FF2B5EF4-FFF2-40B4-BE49-F238E27FC236}">
                <a16:creationId xmlns:a16="http://schemas.microsoft.com/office/drawing/2014/main" id="{56E76E67-C859-D37D-AA86-AED9EDE6E6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1579508329"/>
      </p:ext>
    </p:extLst>
  </p:cSld>
  <p:clrMap bg1="lt1" tx1="dk1" bg2="lt2" tx2="dk2" accent1="accent1" accent2="accent2" accent3="accent3" accent4="accent4" accent5="accent5" accent6="accent6" hlink="hlink" folHlink="folHlink"/>
  <p:sldLayoutIdLst>
    <p:sldLayoutId id="2147483723" r:id="rId1"/>
  </p:sldLayoutIdLst>
  <p:hf hdr="0" dt="0"/>
  <p:txStyles>
    <p:titleStyle>
      <a:lvl1pPr algn="l" defTabSz="914400" rtl="0" eaLnBrk="1" latinLnBrk="0" hangingPunct="1">
        <a:lnSpc>
          <a:spcPct val="90000"/>
        </a:lnSpc>
        <a:spcBef>
          <a:spcPct val="0"/>
        </a:spcBef>
        <a:buNone/>
        <a:defRPr sz="44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57B94AA-0C4F-3723-FC02-79B8FAF676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spTree>
    <p:extLst>
      <p:ext uri="{BB962C8B-B14F-4D97-AF65-F5344CB8AC3E}">
        <p14:creationId xmlns:p14="http://schemas.microsoft.com/office/powerpoint/2010/main" val="2782547007"/>
      </p:ext>
    </p:extLst>
  </p:cSld>
  <p:clrMap bg1="lt1" tx1="dk1" bg2="lt2" tx2="dk2" accent1="accent1" accent2="accent2" accent3="accent3" accent4="accent4" accent5="accent5" accent6="accent6" hlink="hlink" folHlink="folHlink"/>
  <p:sldLayoutIdLst>
    <p:sldLayoutId id="2147483725" r:id="rId1"/>
  </p:sldLayoutIdLst>
  <p:hf hdr="0" dt="0"/>
  <p:txStyles>
    <p:titleStyle>
      <a:lvl1pPr algn="l" defTabSz="914400" rtl="0" eaLnBrk="1" latinLnBrk="0" hangingPunct="1">
        <a:lnSpc>
          <a:spcPct val="90000"/>
        </a:lnSpc>
        <a:spcBef>
          <a:spcPct val="0"/>
        </a:spcBef>
        <a:buNone/>
        <a:defRPr sz="44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E16B80CE-2193-A4EB-F63F-D0FB8CF1EDA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43840" y="6335492"/>
            <a:ext cx="286015" cy="365125"/>
          </a:xfrm>
          <a:prstGeom prst="rect">
            <a:avLst/>
          </a:prstGeom>
        </p:spPr>
      </p:pic>
    </p:spTree>
    <p:extLst>
      <p:ext uri="{BB962C8B-B14F-4D97-AF65-F5344CB8AC3E}">
        <p14:creationId xmlns:p14="http://schemas.microsoft.com/office/powerpoint/2010/main" val="1298032681"/>
      </p:ext>
    </p:extLst>
  </p:cSld>
  <p:clrMap bg1="lt1" tx1="dk1" bg2="lt2" tx2="dk2" accent1="accent1" accent2="accent2" accent3="accent3" accent4="accent4" accent5="accent5" accent6="accent6" hlink="hlink" folHlink="folHlink"/>
  <p:sldLayoutIdLst>
    <p:sldLayoutId id="2147483710" r:id="rId1"/>
    <p:sldLayoutId id="2147483712" r:id="rId2"/>
    <p:sldLayoutId id="2147483713" r:id="rId3"/>
    <p:sldLayoutId id="2147483733" r:id="rId4"/>
    <p:sldLayoutId id="2147483734" r:id="rId5"/>
    <p:sldLayoutId id="2147483735" r:id="rId6"/>
    <p:sldLayoutId id="2147483714" r:id="rId7"/>
    <p:sldLayoutId id="2147483715" r:id="rId8"/>
    <p:sldLayoutId id="2147483716" r:id="rId9"/>
    <p:sldLayoutId id="2147483717" r:id="rId10"/>
    <p:sldLayoutId id="2147483726" r:id="rId11"/>
    <p:sldLayoutId id="2147483727" r:id="rId12"/>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4AADE7DD-C987-171F-8F7B-6F85B7092E2E}"/>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43840" y="6335492"/>
            <a:ext cx="286015" cy="365125"/>
          </a:xfrm>
          <a:prstGeom prst="rect">
            <a:avLst/>
          </a:prstGeom>
        </p:spPr>
      </p:pic>
    </p:spTree>
    <p:extLst>
      <p:ext uri="{BB962C8B-B14F-4D97-AF65-F5344CB8AC3E}">
        <p14:creationId xmlns:p14="http://schemas.microsoft.com/office/powerpoint/2010/main" val="7795895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28" r:id="rId9"/>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6413C9A-22A1-839E-E8A7-340690106FB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 y="0"/>
            <a:ext cx="12191999" cy="6857999"/>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sp>
        <p:nvSpPr>
          <p:cNvPr id="6" name="Rectangle 5">
            <a:extLst>
              <a:ext uri="{FF2B5EF4-FFF2-40B4-BE49-F238E27FC236}">
                <a16:creationId xmlns:a16="http://schemas.microsoft.com/office/drawing/2014/main" id="{CFC4F2D1-D211-D23A-740E-EF4CD4DE5A7B}"/>
              </a:ext>
            </a:extLst>
          </p:cNvPr>
          <p:cNvSpPr/>
          <p:nvPr userDrawn="1"/>
        </p:nvSpPr>
        <p:spPr>
          <a:xfrm>
            <a:off x="120147" y="6270182"/>
            <a:ext cx="533400" cy="587817"/>
          </a:xfrm>
          <a:prstGeom prst="rect">
            <a:avLst/>
          </a:prstGeom>
          <a:solidFill>
            <a:srgbClr val="B8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43840" y="6335492"/>
            <a:ext cx="286015" cy="365125"/>
          </a:xfrm>
          <a:prstGeom prst="rect">
            <a:avLst/>
          </a:prstGeom>
        </p:spPr>
      </p:pic>
    </p:spTree>
    <p:extLst>
      <p:ext uri="{BB962C8B-B14F-4D97-AF65-F5344CB8AC3E}">
        <p14:creationId xmlns:p14="http://schemas.microsoft.com/office/powerpoint/2010/main" val="12652027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068D174A-ED14-8E21-D5AA-8C709B0ED8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F712DF0-E32A-04E7-E63B-553A5DDA1D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840" y="6335492"/>
            <a:ext cx="286015" cy="365125"/>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840" y="6335492"/>
            <a:ext cx="286015" cy="365125"/>
          </a:xfrm>
          <a:prstGeom prst="rect">
            <a:avLst/>
          </a:prstGeom>
        </p:spPr>
      </p:pic>
    </p:spTree>
    <p:extLst>
      <p:ext uri="{BB962C8B-B14F-4D97-AF65-F5344CB8AC3E}">
        <p14:creationId xmlns:p14="http://schemas.microsoft.com/office/powerpoint/2010/main" val="2290699412"/>
      </p:ext>
    </p:extLst>
  </p:cSld>
  <p:clrMap bg1="lt1" tx1="dk1" bg2="lt2" tx2="dk2" accent1="accent1" accent2="accent2" accent3="accent3" accent4="accent4" accent5="accent5" accent6="accent6" hlink="hlink" folHlink="folHlink"/>
  <p:sldLayoutIdLst>
    <p:sldLayoutId id="2147483700" r:id="rId1"/>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ircle&#10;&#10;Description automatically generated">
            <a:extLst>
              <a:ext uri="{FF2B5EF4-FFF2-40B4-BE49-F238E27FC236}">
                <a16:creationId xmlns:a16="http://schemas.microsoft.com/office/drawing/2014/main" id="{441A9063-2FC7-D58D-AD6D-5097463C8AE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err="1"/>
              <a:t>bcs.org</a:t>
            </a:r>
            <a:endParaRPr lang="en-GB"/>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43840" y="6335491"/>
            <a:ext cx="286015" cy="365125"/>
          </a:xfrm>
          <a:prstGeom prst="rect">
            <a:avLst/>
          </a:prstGeom>
        </p:spPr>
      </p:pic>
    </p:spTree>
    <p:extLst>
      <p:ext uri="{BB962C8B-B14F-4D97-AF65-F5344CB8AC3E}">
        <p14:creationId xmlns:p14="http://schemas.microsoft.com/office/powerpoint/2010/main" val="36308051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736" r:id="rId4"/>
    <p:sldLayoutId id="2147483737" r:id="rId5"/>
    <p:sldLayoutId id="2147483738" r:id="rId6"/>
    <p:sldLayoutId id="2147483663" r:id="rId7"/>
    <p:sldLayoutId id="2147483664" r:id="rId8"/>
    <p:sldLayoutId id="2147483665" r:id="rId9"/>
    <p:sldLayoutId id="2147483666" r:id="rId10"/>
    <p:sldLayoutId id="2147483667" r:id="rId11"/>
    <p:sldLayoutId id="2147483729" r:id="rId12"/>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63B91-E562-26FB-CDA1-0A9E5D911C65}"/>
              </a:ext>
            </a:extLst>
          </p:cNvPr>
          <p:cNvSpPr>
            <a:spLocks noGrp="1"/>
          </p:cNvSpPr>
          <p:nvPr>
            <p:ph type="ctrTitle"/>
          </p:nvPr>
        </p:nvSpPr>
        <p:spPr/>
        <p:txBody>
          <a:bodyPr/>
          <a:lstStyle/>
          <a:p>
            <a:r>
              <a:rPr lang="en-GB" dirty="0"/>
              <a:t>BCS Member Group Treasurers Training</a:t>
            </a:r>
          </a:p>
        </p:txBody>
      </p:sp>
      <p:sp>
        <p:nvSpPr>
          <p:cNvPr id="7" name="Subtitle 6">
            <a:extLst>
              <a:ext uri="{FF2B5EF4-FFF2-40B4-BE49-F238E27FC236}">
                <a16:creationId xmlns:a16="http://schemas.microsoft.com/office/drawing/2014/main" id="{46379D4E-EF4B-0C47-61BB-882ED11A1081}"/>
              </a:ext>
            </a:extLst>
          </p:cNvPr>
          <p:cNvSpPr>
            <a:spLocks noGrp="1"/>
          </p:cNvSpPr>
          <p:nvPr>
            <p:ph type="subTitle" idx="1"/>
          </p:nvPr>
        </p:nvSpPr>
        <p:spPr/>
        <p:txBody>
          <a:bodyPr/>
          <a:lstStyle/>
          <a:p>
            <a:r>
              <a:rPr lang="en-GB" dirty="0"/>
              <a:t>Governance and Treasurer Role</a:t>
            </a:r>
          </a:p>
        </p:txBody>
      </p:sp>
      <p:sp>
        <p:nvSpPr>
          <p:cNvPr id="2" name="Footer Placeholder 1">
            <a:extLst>
              <a:ext uri="{FF2B5EF4-FFF2-40B4-BE49-F238E27FC236}">
                <a16:creationId xmlns:a16="http://schemas.microsoft.com/office/drawing/2014/main" id="{EA5857B1-DE69-4065-12A4-EBE61F634351}"/>
              </a:ext>
            </a:extLst>
          </p:cNvPr>
          <p:cNvSpPr>
            <a:spLocks noGrp="1"/>
          </p:cNvSpPr>
          <p:nvPr>
            <p:ph type="ftr" sz="quarter" idx="3"/>
          </p:nvPr>
        </p:nvSpPr>
        <p:spPr/>
        <p:txBody>
          <a:bodyPr/>
          <a:lstStyle/>
          <a:p>
            <a:pPr algn="r"/>
            <a:r>
              <a:rPr lang="en-GB"/>
              <a:t>bcs.org</a:t>
            </a:r>
          </a:p>
        </p:txBody>
      </p:sp>
      <p:sp>
        <p:nvSpPr>
          <p:cNvPr id="3" name="Slide Number Placeholder 2">
            <a:extLst>
              <a:ext uri="{FF2B5EF4-FFF2-40B4-BE49-F238E27FC236}">
                <a16:creationId xmlns:a16="http://schemas.microsoft.com/office/drawing/2014/main" id="{30F2E33C-FBE0-8942-F569-1C8848BBE84E}"/>
              </a:ext>
            </a:extLst>
          </p:cNvPr>
          <p:cNvSpPr>
            <a:spLocks noGrp="1"/>
          </p:cNvSpPr>
          <p:nvPr>
            <p:ph type="sldNum" sz="quarter" idx="4"/>
          </p:nvPr>
        </p:nvSpPr>
        <p:spPr/>
        <p:txBody>
          <a:bodyPr/>
          <a:lstStyle/>
          <a:p>
            <a:fld id="{CC1FAFA7-493E-49BA-8E70-4BF319AEABD7}" type="slidenum">
              <a:rPr lang="en-GB" smtClean="0"/>
              <a:pPr/>
              <a:t>1</a:t>
            </a:fld>
            <a:endParaRPr lang="en-GB"/>
          </a:p>
        </p:txBody>
      </p:sp>
    </p:spTree>
    <p:extLst>
      <p:ext uri="{BB962C8B-B14F-4D97-AF65-F5344CB8AC3E}">
        <p14:creationId xmlns:p14="http://schemas.microsoft.com/office/powerpoint/2010/main" val="266618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Purchase Orders and Invoices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is one central account all expenditure for the group has to be paid via finance.</a:t>
            </a:r>
          </a:p>
          <a:p>
            <a:pPr marL="0" indent="0">
              <a:buNone/>
            </a:pPr>
            <a:endParaRPr lang="en-US" sz="1000" dirty="0"/>
          </a:p>
          <a:p>
            <a:r>
              <a:rPr lang="en-US" dirty="0"/>
              <a:t>We can only pay invoices where there is a contract in place and the supplier is set up</a:t>
            </a:r>
          </a:p>
          <a:p>
            <a:r>
              <a:rPr lang="en-US" dirty="0"/>
              <a:t>When a group identifies a budgeted expenditure, ( e.g. room hire) your group, advise your BCS coordinator so they can progress a contract with the supplier and BCS, BCS need to know what its for, the value, and the supplier details. BCS will review the contract and raise the purchase order(PO)  and provide the supplier with the PO number for the suppliers invoice… Ideally this process will start no later than a month before the expenditure is needed to allow contract signing, supplier set up and PO creation.</a:t>
            </a:r>
          </a:p>
          <a:p>
            <a:pPr marL="0" indent="0">
              <a:buNone/>
            </a:pPr>
            <a:endParaRPr lang="en-US" sz="1000" dirty="0"/>
          </a:p>
          <a:p>
            <a:r>
              <a:rPr lang="en-US" dirty="0"/>
              <a:t>When the invoice is raised it should be sent directly to finance with the Groups Name, Purchase Order Reference, Account Code https://www.bcs.org/membership-and-registrations/member-communities/bcs-volunteer-hub/volunteer-resources/finance-budgeting-and-managing-groups/ and SFR Reference number (if applicable) . They will pay it against the purchase order.</a:t>
            </a:r>
          </a:p>
          <a:p>
            <a:pPr marL="0" indent="0">
              <a:buNone/>
            </a:pPr>
            <a:endParaRPr lang="en-US" sz="1000" dirty="0"/>
          </a:p>
          <a:p>
            <a:pPr marL="0" indent="0">
              <a:buNone/>
            </a:pPr>
            <a:endParaRPr lang="en-US" sz="1000" dirty="0"/>
          </a:p>
        </p:txBody>
      </p:sp>
      <p:sp>
        <p:nvSpPr>
          <p:cNvPr id="5" name="Slide Number Placeholder 4"/>
          <p:cNvSpPr>
            <a:spLocks noGrp="1"/>
          </p:cNvSpPr>
          <p:nvPr>
            <p:ph type="sldNum" sz="quarter" idx="12"/>
          </p:nvPr>
        </p:nvSpPr>
        <p:spPr/>
        <p:txBody>
          <a:bodyPr/>
          <a:lstStyle/>
          <a:p>
            <a:fld id="{DCDB6B5B-60BE-3544-AAF6-A5D36D26A0F5}" type="slidenum">
              <a:rPr lang="en-GB" smtClean="0"/>
              <a:pPr/>
              <a:t>10</a:t>
            </a:fld>
            <a:endParaRPr lang="en-GB"/>
          </a:p>
        </p:txBody>
      </p:sp>
    </p:spTree>
    <p:extLst>
      <p:ext uri="{BB962C8B-B14F-4D97-AF65-F5344CB8AC3E}">
        <p14:creationId xmlns:p14="http://schemas.microsoft.com/office/powerpoint/2010/main" val="248402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63B91-E562-26FB-CDA1-0A9E5D911C65}"/>
              </a:ext>
            </a:extLst>
          </p:cNvPr>
          <p:cNvSpPr>
            <a:spLocks noGrp="1"/>
          </p:cNvSpPr>
          <p:nvPr>
            <p:ph type="ctrTitle"/>
          </p:nvPr>
        </p:nvSpPr>
        <p:spPr/>
        <p:txBody>
          <a:bodyPr/>
          <a:lstStyle/>
          <a:p>
            <a:r>
              <a:rPr lang="en-GB" dirty="0"/>
              <a:t>BCS Member Group Treasurers Training</a:t>
            </a:r>
          </a:p>
        </p:txBody>
      </p:sp>
      <p:sp>
        <p:nvSpPr>
          <p:cNvPr id="7" name="Subtitle 6">
            <a:extLst>
              <a:ext uri="{FF2B5EF4-FFF2-40B4-BE49-F238E27FC236}">
                <a16:creationId xmlns:a16="http://schemas.microsoft.com/office/drawing/2014/main" id="{46379D4E-EF4B-0C47-61BB-882ED11A1081}"/>
              </a:ext>
            </a:extLst>
          </p:cNvPr>
          <p:cNvSpPr>
            <a:spLocks noGrp="1"/>
          </p:cNvSpPr>
          <p:nvPr>
            <p:ph type="subTitle" idx="1"/>
          </p:nvPr>
        </p:nvSpPr>
        <p:spPr/>
        <p:txBody>
          <a:bodyPr/>
          <a:lstStyle/>
          <a:p>
            <a:r>
              <a:rPr lang="en-GB" dirty="0"/>
              <a:t>Additional Funding Requests</a:t>
            </a:r>
          </a:p>
        </p:txBody>
      </p:sp>
      <p:sp>
        <p:nvSpPr>
          <p:cNvPr id="2" name="Footer Placeholder 1">
            <a:extLst>
              <a:ext uri="{FF2B5EF4-FFF2-40B4-BE49-F238E27FC236}">
                <a16:creationId xmlns:a16="http://schemas.microsoft.com/office/drawing/2014/main" id="{EA5857B1-DE69-4065-12A4-EBE61F634351}"/>
              </a:ext>
            </a:extLst>
          </p:cNvPr>
          <p:cNvSpPr>
            <a:spLocks noGrp="1"/>
          </p:cNvSpPr>
          <p:nvPr>
            <p:ph type="ftr" sz="quarter" idx="3"/>
          </p:nvPr>
        </p:nvSpPr>
        <p:spPr/>
        <p:txBody>
          <a:bodyPr/>
          <a:lstStyle/>
          <a:p>
            <a:pPr algn="r"/>
            <a:r>
              <a:rPr lang="en-GB"/>
              <a:t>bcs.org</a:t>
            </a:r>
          </a:p>
        </p:txBody>
      </p:sp>
      <p:sp>
        <p:nvSpPr>
          <p:cNvPr id="3" name="Slide Number Placeholder 2">
            <a:extLst>
              <a:ext uri="{FF2B5EF4-FFF2-40B4-BE49-F238E27FC236}">
                <a16:creationId xmlns:a16="http://schemas.microsoft.com/office/drawing/2014/main" id="{30F2E33C-FBE0-8942-F569-1C8848BBE84E}"/>
              </a:ext>
            </a:extLst>
          </p:cNvPr>
          <p:cNvSpPr>
            <a:spLocks noGrp="1"/>
          </p:cNvSpPr>
          <p:nvPr>
            <p:ph type="sldNum" sz="quarter" idx="4"/>
          </p:nvPr>
        </p:nvSpPr>
        <p:spPr/>
        <p:txBody>
          <a:bodyPr/>
          <a:lstStyle/>
          <a:p>
            <a:fld id="{CC1FAFA7-493E-49BA-8E70-4BF319AEABD7}" type="slidenum">
              <a:rPr lang="en-GB" smtClean="0"/>
              <a:pPr/>
              <a:t>11</a:t>
            </a:fld>
            <a:endParaRPr lang="en-GB"/>
          </a:p>
        </p:txBody>
      </p:sp>
    </p:spTree>
    <p:extLst>
      <p:ext uri="{BB962C8B-B14F-4D97-AF65-F5344CB8AC3E}">
        <p14:creationId xmlns:p14="http://schemas.microsoft.com/office/powerpoint/2010/main" val="401354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7" y="372441"/>
            <a:ext cx="4310698" cy="1627274"/>
          </a:xfrm>
        </p:spPr>
        <p:txBody>
          <a:bodyPr vert="horz" lIns="91440" tIns="45720" rIns="91440" bIns="45720" rtlCol="0" anchor="t">
            <a:normAutofit/>
          </a:bodyPr>
          <a:lstStyle/>
          <a:p>
            <a:r>
              <a:rPr lang="en-US" sz="2300" kern="1200" dirty="0">
                <a:solidFill>
                  <a:schemeClr val="bg1"/>
                </a:solidFill>
                <a:latin typeface="+mj-lt"/>
                <a:ea typeface="+mj-ea"/>
                <a:cs typeface="+mj-cs"/>
              </a:rPr>
              <a:t>How To Fill in the Supplementary </a:t>
            </a:r>
            <a:br>
              <a:rPr lang="en-US" sz="2300" kern="1200" dirty="0">
                <a:solidFill>
                  <a:schemeClr val="bg1"/>
                </a:solidFill>
                <a:latin typeface="+mj-lt"/>
                <a:ea typeface="+mj-ea"/>
                <a:cs typeface="+mj-cs"/>
              </a:rPr>
            </a:br>
            <a:r>
              <a:rPr lang="en-US" sz="2300" kern="1200" dirty="0">
                <a:solidFill>
                  <a:schemeClr val="bg1"/>
                </a:solidFill>
                <a:latin typeface="+mj-lt"/>
                <a:ea typeface="+mj-ea"/>
                <a:cs typeface="+mj-cs"/>
              </a:rPr>
              <a:t>Funding Request (SFR) part 1</a:t>
            </a:r>
            <a:br>
              <a:rPr lang="en-US" sz="2300" kern="1200" dirty="0">
                <a:solidFill>
                  <a:schemeClr val="bg1"/>
                </a:solidFill>
                <a:latin typeface="+mj-lt"/>
                <a:ea typeface="+mj-ea"/>
                <a:cs typeface="+mj-cs"/>
              </a:rPr>
            </a:br>
            <a:endParaRPr lang="en-US" sz="2300"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6" y="2372156"/>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1155556" y="2581065"/>
            <a:ext cx="4284416" cy="363346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bg1"/>
                </a:solidFill>
              </a:rPr>
              <a:t>SFR’s are a way of requesting extra funding when you have additional non budgeted activity taking place or an activity outside of your member events </a:t>
            </a:r>
            <a:r>
              <a:rPr lang="en-US" sz="2000" dirty="0" err="1">
                <a:solidFill>
                  <a:schemeClr val="bg1"/>
                </a:solidFill>
              </a:rPr>
              <a:t>programme</a:t>
            </a:r>
            <a:endParaRPr lang="en-US" sz="2000" dirty="0">
              <a:solidFill>
                <a:schemeClr val="bg1"/>
              </a:solidFill>
            </a:endParaRPr>
          </a:p>
          <a:p>
            <a:pPr indent="-228600">
              <a:lnSpc>
                <a:spcPct val="90000"/>
              </a:lnSpc>
              <a:spcAft>
                <a:spcPts val="600"/>
              </a:spcAft>
              <a:buFont typeface="Arial" panose="020B0604020202020204" pitchFamily="34" charset="0"/>
              <a:buChar char="•"/>
            </a:pPr>
            <a:r>
              <a:rPr lang="en-US" sz="2000" dirty="0">
                <a:solidFill>
                  <a:schemeClr val="bg1"/>
                </a:solidFill>
              </a:rPr>
              <a:t>They require the group to complete an SFR request form and submit to Finance Committee</a:t>
            </a:r>
          </a:p>
          <a:p>
            <a:pPr indent="-228600">
              <a:lnSpc>
                <a:spcPct val="90000"/>
              </a:lnSpc>
              <a:spcAft>
                <a:spcPts val="600"/>
              </a:spcAft>
              <a:buFont typeface="Arial" panose="020B0604020202020204" pitchFamily="34" charset="0"/>
              <a:buChar char="•"/>
            </a:pPr>
            <a:r>
              <a:rPr lang="en-US" sz="2000" dirty="0">
                <a:solidFill>
                  <a:schemeClr val="bg1"/>
                </a:solidFill>
              </a:rPr>
              <a:t> This section asks you document what the activity is and when the funds are required.</a:t>
            </a:r>
          </a:p>
        </p:txBody>
      </p:sp>
      <p:sp>
        <p:nvSpPr>
          <p:cNvPr id="19" name="Rectangle 18">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29401B-671F-CBB7-1FD4-BF2C0744A626}"/>
              </a:ext>
            </a:extLst>
          </p:cNvPr>
          <p:cNvPicPr>
            <a:picLocks noChangeAspect="1"/>
          </p:cNvPicPr>
          <p:nvPr/>
        </p:nvPicPr>
        <p:blipFill>
          <a:blip r:embed="rId3"/>
          <a:stretch>
            <a:fillRect/>
          </a:stretch>
        </p:blipFill>
        <p:spPr>
          <a:xfrm>
            <a:off x="6457939" y="400819"/>
            <a:ext cx="5206523" cy="5679843"/>
          </a:xfrm>
          <a:prstGeom prst="rect">
            <a:avLst/>
          </a:prstGeom>
        </p:spPr>
      </p:pic>
    </p:spTree>
    <p:extLst>
      <p:ext uri="{BB962C8B-B14F-4D97-AF65-F5344CB8AC3E}">
        <p14:creationId xmlns:p14="http://schemas.microsoft.com/office/powerpoint/2010/main" val="188529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7" y="637763"/>
            <a:ext cx="4310698" cy="1627274"/>
          </a:xfrm>
        </p:spPr>
        <p:txBody>
          <a:bodyPr vert="horz" lIns="91440" tIns="45720" rIns="91440" bIns="45720" rtlCol="0" anchor="t">
            <a:normAutofit/>
          </a:bodyPr>
          <a:lstStyle/>
          <a:p>
            <a:r>
              <a:rPr lang="en-US" sz="2600" kern="1200">
                <a:solidFill>
                  <a:schemeClr val="bg1"/>
                </a:solidFill>
                <a:latin typeface="+mj-lt"/>
                <a:ea typeface="+mj-ea"/>
                <a:cs typeface="+mj-cs"/>
              </a:rPr>
              <a:t>How To Fill in the Supplementary </a:t>
            </a:r>
            <a:br>
              <a:rPr lang="en-US" sz="2600" kern="1200">
                <a:solidFill>
                  <a:schemeClr val="bg1"/>
                </a:solidFill>
                <a:latin typeface="+mj-lt"/>
                <a:ea typeface="+mj-ea"/>
                <a:cs typeface="+mj-cs"/>
              </a:rPr>
            </a:br>
            <a:r>
              <a:rPr lang="en-US" sz="2600" kern="1200">
                <a:solidFill>
                  <a:schemeClr val="bg1"/>
                </a:solidFill>
                <a:latin typeface="+mj-lt"/>
                <a:ea typeface="+mj-ea"/>
                <a:cs typeface="+mj-cs"/>
              </a:rPr>
              <a:t>Funding Request (SFR) part 2</a:t>
            </a:r>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6" y="2372156"/>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1155556" y="2581065"/>
            <a:ext cx="4284416" cy="363346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bg1"/>
                </a:solidFill>
              </a:rPr>
              <a:t>This section of the SFR submission concentrates on the how the request supports the BCS strategy and the benefits the event will bring to BCS in the long term</a:t>
            </a:r>
          </a:p>
          <a:p>
            <a:pPr indent="-228600">
              <a:lnSpc>
                <a:spcPct val="90000"/>
              </a:lnSpc>
              <a:spcAft>
                <a:spcPts val="600"/>
              </a:spcAft>
              <a:buFont typeface="Arial" panose="020B0604020202020204" pitchFamily="34" charset="0"/>
              <a:buChar char="•"/>
            </a:pPr>
            <a:r>
              <a:rPr lang="en-US" sz="2000" dirty="0">
                <a:solidFill>
                  <a:schemeClr val="bg1"/>
                </a:solidFill>
              </a:rPr>
              <a:t> It also documents the total funds being requested.</a:t>
            </a:r>
          </a:p>
          <a:p>
            <a:pPr indent="-228600">
              <a:lnSpc>
                <a:spcPct val="90000"/>
              </a:lnSpc>
              <a:spcAft>
                <a:spcPts val="600"/>
              </a:spcAft>
              <a:buFont typeface="Arial" panose="020B0604020202020204" pitchFamily="34" charset="0"/>
              <a:buChar char="•"/>
            </a:pPr>
            <a:r>
              <a:rPr lang="en-US" sz="2000" dirty="0">
                <a:solidFill>
                  <a:schemeClr val="bg1"/>
                </a:solidFill>
              </a:rPr>
              <a:t>A similar but separate form is available for sponsoring third party events (hackathons, career fairs </a:t>
            </a:r>
            <a:r>
              <a:rPr lang="en-US" sz="2000" dirty="0" err="1">
                <a:solidFill>
                  <a:schemeClr val="bg1"/>
                </a:solidFill>
              </a:rPr>
              <a:t>etc</a:t>
            </a:r>
            <a:r>
              <a:rPr lang="en-US" sz="2000" dirty="0">
                <a:solidFill>
                  <a:schemeClr val="bg1"/>
                </a:solidFill>
              </a:rPr>
              <a:t>).</a:t>
            </a:r>
          </a:p>
        </p:txBody>
      </p:sp>
      <p:sp>
        <p:nvSpPr>
          <p:cNvPr id="17" name="Rectangle 16">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2DFCC50-90C4-801A-72F0-CB1ED8EF9AA9}"/>
              </a:ext>
            </a:extLst>
          </p:cNvPr>
          <p:cNvPicPr>
            <a:picLocks noChangeAspect="1"/>
          </p:cNvPicPr>
          <p:nvPr/>
        </p:nvPicPr>
        <p:blipFill>
          <a:blip r:embed="rId3"/>
          <a:stretch>
            <a:fillRect/>
          </a:stretch>
        </p:blipFill>
        <p:spPr>
          <a:xfrm>
            <a:off x="6739464" y="951497"/>
            <a:ext cx="4305891" cy="4949300"/>
          </a:xfrm>
          <a:prstGeom prst="rect">
            <a:avLst/>
          </a:prstGeom>
        </p:spPr>
      </p:pic>
    </p:spTree>
    <p:extLst>
      <p:ext uri="{BB962C8B-B14F-4D97-AF65-F5344CB8AC3E}">
        <p14:creationId xmlns:p14="http://schemas.microsoft.com/office/powerpoint/2010/main" val="2334111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19E5-D4D1-4F9A-A3B4-7EAFD8FAB520}"/>
              </a:ext>
            </a:extLst>
          </p:cNvPr>
          <p:cNvSpPr>
            <a:spLocks noGrp="1"/>
          </p:cNvSpPr>
          <p:nvPr>
            <p:ph type="title"/>
          </p:nvPr>
        </p:nvSpPr>
        <p:spPr/>
        <p:txBody>
          <a:bodyPr/>
          <a:lstStyle/>
          <a:p>
            <a:r>
              <a:rPr lang="en-GB" dirty="0"/>
              <a:t>SFR Feedback Form </a:t>
            </a:r>
          </a:p>
        </p:txBody>
      </p:sp>
      <p:sp>
        <p:nvSpPr>
          <p:cNvPr id="3" name="Content Placeholder 2">
            <a:extLst>
              <a:ext uri="{FF2B5EF4-FFF2-40B4-BE49-F238E27FC236}">
                <a16:creationId xmlns:a16="http://schemas.microsoft.com/office/drawing/2014/main" id="{46B0F837-7DA1-48F2-A537-0E1AA9E08C55}"/>
              </a:ext>
            </a:extLst>
          </p:cNvPr>
          <p:cNvSpPr>
            <a:spLocks noGrp="1"/>
          </p:cNvSpPr>
          <p:nvPr>
            <p:ph idx="1"/>
          </p:nvPr>
        </p:nvSpPr>
        <p:spPr/>
        <p:txBody>
          <a:bodyPr/>
          <a:lstStyle/>
          <a:p>
            <a:r>
              <a:rPr lang="en-GB" dirty="0"/>
              <a:t>If successful, following the expenditure you are asked to submit feedback on what the expenditure achieved. This helps us to understand how BCS funds are creating an impact and we can also refer back to it if similar requests are submitted in future.</a:t>
            </a:r>
          </a:p>
        </p:txBody>
      </p:sp>
      <p:sp>
        <p:nvSpPr>
          <p:cNvPr id="5" name="Slide Number Placeholder 4">
            <a:extLst>
              <a:ext uri="{FF2B5EF4-FFF2-40B4-BE49-F238E27FC236}">
                <a16:creationId xmlns:a16="http://schemas.microsoft.com/office/drawing/2014/main" id="{60A459AB-E40B-4DD6-A505-2BCBCFDA61EE}"/>
              </a:ext>
            </a:extLst>
          </p:cNvPr>
          <p:cNvSpPr>
            <a:spLocks noGrp="1"/>
          </p:cNvSpPr>
          <p:nvPr>
            <p:ph type="sldNum" sz="quarter" idx="12"/>
          </p:nvPr>
        </p:nvSpPr>
        <p:spPr/>
        <p:txBody>
          <a:bodyPr/>
          <a:lstStyle/>
          <a:p>
            <a:fld id="{DCDB6B5B-60BE-3544-AAF6-A5D36D26A0F5}" type="slidenum">
              <a:rPr lang="en-GB" smtClean="0"/>
              <a:pPr/>
              <a:t>14</a:t>
            </a:fld>
            <a:endParaRPr lang="en-GB"/>
          </a:p>
        </p:txBody>
      </p:sp>
    </p:spTree>
    <p:extLst>
      <p:ext uri="{BB962C8B-B14F-4D97-AF65-F5344CB8AC3E}">
        <p14:creationId xmlns:p14="http://schemas.microsoft.com/office/powerpoint/2010/main" val="297338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63B91-E562-26FB-CDA1-0A9E5D911C65}"/>
              </a:ext>
            </a:extLst>
          </p:cNvPr>
          <p:cNvSpPr>
            <a:spLocks noGrp="1"/>
          </p:cNvSpPr>
          <p:nvPr>
            <p:ph type="ctrTitle"/>
          </p:nvPr>
        </p:nvSpPr>
        <p:spPr/>
        <p:txBody>
          <a:bodyPr/>
          <a:lstStyle/>
          <a:p>
            <a:r>
              <a:rPr lang="en-GB" dirty="0"/>
              <a:t>BCS Member Group Treasurers Training</a:t>
            </a:r>
          </a:p>
        </p:txBody>
      </p:sp>
      <p:sp>
        <p:nvSpPr>
          <p:cNvPr id="7" name="Subtitle 6">
            <a:extLst>
              <a:ext uri="{FF2B5EF4-FFF2-40B4-BE49-F238E27FC236}">
                <a16:creationId xmlns:a16="http://schemas.microsoft.com/office/drawing/2014/main" id="{46379D4E-EF4B-0C47-61BB-882ED11A1081}"/>
              </a:ext>
            </a:extLst>
          </p:cNvPr>
          <p:cNvSpPr>
            <a:spLocks noGrp="1"/>
          </p:cNvSpPr>
          <p:nvPr>
            <p:ph type="subTitle" idx="1"/>
          </p:nvPr>
        </p:nvSpPr>
        <p:spPr/>
        <p:txBody>
          <a:bodyPr/>
          <a:lstStyle/>
          <a:p>
            <a:r>
              <a:rPr lang="en-GB" dirty="0"/>
              <a:t>Submitting Your Annual Budget</a:t>
            </a:r>
          </a:p>
        </p:txBody>
      </p:sp>
      <p:sp>
        <p:nvSpPr>
          <p:cNvPr id="2" name="Footer Placeholder 1">
            <a:extLst>
              <a:ext uri="{FF2B5EF4-FFF2-40B4-BE49-F238E27FC236}">
                <a16:creationId xmlns:a16="http://schemas.microsoft.com/office/drawing/2014/main" id="{EA5857B1-DE69-4065-12A4-EBE61F634351}"/>
              </a:ext>
            </a:extLst>
          </p:cNvPr>
          <p:cNvSpPr>
            <a:spLocks noGrp="1"/>
          </p:cNvSpPr>
          <p:nvPr>
            <p:ph type="ftr" sz="quarter" idx="3"/>
          </p:nvPr>
        </p:nvSpPr>
        <p:spPr/>
        <p:txBody>
          <a:bodyPr/>
          <a:lstStyle/>
          <a:p>
            <a:pPr algn="r"/>
            <a:r>
              <a:rPr lang="en-GB"/>
              <a:t>bcs.org</a:t>
            </a:r>
          </a:p>
        </p:txBody>
      </p:sp>
      <p:sp>
        <p:nvSpPr>
          <p:cNvPr id="3" name="Slide Number Placeholder 2">
            <a:extLst>
              <a:ext uri="{FF2B5EF4-FFF2-40B4-BE49-F238E27FC236}">
                <a16:creationId xmlns:a16="http://schemas.microsoft.com/office/drawing/2014/main" id="{30F2E33C-FBE0-8942-F569-1C8848BBE84E}"/>
              </a:ext>
            </a:extLst>
          </p:cNvPr>
          <p:cNvSpPr>
            <a:spLocks noGrp="1"/>
          </p:cNvSpPr>
          <p:nvPr>
            <p:ph type="sldNum" sz="quarter" idx="4"/>
          </p:nvPr>
        </p:nvSpPr>
        <p:spPr/>
        <p:txBody>
          <a:bodyPr/>
          <a:lstStyle/>
          <a:p>
            <a:fld id="{CC1FAFA7-493E-49BA-8E70-4BF319AEABD7}" type="slidenum">
              <a:rPr lang="en-GB" smtClean="0"/>
              <a:pPr/>
              <a:t>15</a:t>
            </a:fld>
            <a:endParaRPr lang="en-GB"/>
          </a:p>
        </p:txBody>
      </p:sp>
    </p:spTree>
    <p:extLst>
      <p:ext uri="{BB962C8B-B14F-4D97-AF65-F5344CB8AC3E}">
        <p14:creationId xmlns:p14="http://schemas.microsoft.com/office/powerpoint/2010/main" val="41102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complete the Annual Budget bid for your group</a:t>
            </a:r>
            <a:endParaRPr lang="en-US" dirty="0"/>
          </a:p>
        </p:txBody>
      </p:sp>
      <p:sp>
        <p:nvSpPr>
          <p:cNvPr id="3" name="Content Placeholder 2"/>
          <p:cNvSpPr>
            <a:spLocks noGrp="1"/>
          </p:cNvSpPr>
          <p:nvPr>
            <p:ph idx="1"/>
          </p:nvPr>
        </p:nvSpPr>
        <p:spPr/>
        <p:txBody>
          <a:bodyPr/>
          <a:lstStyle/>
          <a:p>
            <a:r>
              <a:rPr lang="en-US" sz="1800" dirty="0"/>
              <a:t>The Financial year ends on the 31</a:t>
            </a:r>
            <a:r>
              <a:rPr lang="en-US" sz="1800" baseline="30000" dirty="0"/>
              <a:t>st</a:t>
            </a:r>
            <a:r>
              <a:rPr lang="en-US" sz="1800" dirty="0"/>
              <a:t> August.</a:t>
            </a:r>
          </a:p>
          <a:p>
            <a:r>
              <a:rPr lang="en-US" sz="1800" dirty="0"/>
              <a:t>You are required to prepare a budget in February/March to say what you require for the next financial year.</a:t>
            </a:r>
          </a:p>
          <a:p>
            <a:r>
              <a:rPr lang="en-US" sz="1800" dirty="0"/>
              <a:t>You will receive a budget pack to do this.</a:t>
            </a:r>
          </a:p>
          <a:p>
            <a:r>
              <a:rPr lang="en-US" sz="1800" dirty="0"/>
              <a:t> There are 3 sections</a:t>
            </a:r>
          </a:p>
          <a:p>
            <a:pPr lvl="1"/>
            <a:r>
              <a:rPr lang="en-US" sz="1800" dirty="0"/>
              <a:t>The budget bid</a:t>
            </a:r>
          </a:p>
          <a:p>
            <a:pPr lvl="1"/>
            <a:r>
              <a:rPr lang="en-US" sz="1800" dirty="0"/>
              <a:t>The reasoning behind the bid</a:t>
            </a:r>
          </a:p>
          <a:p>
            <a:pPr lvl="1"/>
            <a:r>
              <a:rPr lang="en-US" sz="1800" dirty="0"/>
              <a:t>Costings for any Income generated event</a:t>
            </a:r>
          </a:p>
          <a:p>
            <a:pPr lvl="1"/>
            <a:endParaRPr lang="en-US" sz="1800" dirty="0"/>
          </a:p>
          <a:p>
            <a:r>
              <a:rPr lang="en-US" sz="2200" dirty="0"/>
              <a:t>When reviewing the budget we will consider your track history of expenditure and impact of expenditure in supporting the royal charter.</a:t>
            </a:r>
          </a:p>
          <a:p>
            <a:endParaRPr lang="en-US" sz="1800" dirty="0"/>
          </a:p>
          <a:p>
            <a:endParaRPr lang="en-US" sz="2000" dirty="0"/>
          </a:p>
        </p:txBody>
      </p:sp>
      <p:sp>
        <p:nvSpPr>
          <p:cNvPr id="5" name="Slide Number Placeholder 4"/>
          <p:cNvSpPr>
            <a:spLocks noGrp="1"/>
          </p:cNvSpPr>
          <p:nvPr>
            <p:ph type="sldNum" sz="quarter" idx="12"/>
          </p:nvPr>
        </p:nvSpPr>
        <p:spPr/>
        <p:txBody>
          <a:bodyPr/>
          <a:lstStyle/>
          <a:p>
            <a:fld id="{DCDB6B5B-60BE-3544-AAF6-A5D36D26A0F5}" type="slidenum">
              <a:rPr lang="en-GB" smtClean="0"/>
              <a:pPr/>
              <a:t>16</a:t>
            </a:fld>
            <a:endParaRPr lang="en-GB"/>
          </a:p>
        </p:txBody>
      </p:sp>
    </p:spTree>
    <p:extLst>
      <p:ext uri="{BB962C8B-B14F-4D97-AF65-F5344CB8AC3E}">
        <p14:creationId xmlns:p14="http://schemas.microsoft.com/office/powerpoint/2010/main" val="140121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217906"/>
            <a:ext cx="10515600" cy="1325563"/>
          </a:xfrm>
        </p:spPr>
        <p:txBody>
          <a:bodyPr>
            <a:normAutofit/>
          </a:bodyPr>
          <a:lstStyle/>
          <a:p>
            <a:r>
              <a:rPr lang="en-US" dirty="0"/>
              <a:t>The Budget Bid</a:t>
            </a:r>
          </a:p>
        </p:txBody>
      </p:sp>
      <p:sp>
        <p:nvSpPr>
          <p:cNvPr id="5" name="Slide Number Placeholder 4"/>
          <p:cNvSpPr>
            <a:spLocks noGrp="1"/>
          </p:cNvSpPr>
          <p:nvPr>
            <p:ph type="sldNum" sz="quarter" idx="12"/>
          </p:nvPr>
        </p:nvSpPr>
        <p:spPr/>
        <p:txBody>
          <a:bodyPr/>
          <a:lstStyle/>
          <a:p>
            <a:fld id="{DCDB6B5B-60BE-3544-AAF6-A5D36D26A0F5}" type="slidenum">
              <a:rPr lang="en-GB" smtClean="0"/>
              <a:pPr/>
              <a:t>17</a:t>
            </a:fld>
            <a:endParaRPr lang="en-GB"/>
          </a:p>
        </p:txBody>
      </p:sp>
      <p:pic>
        <p:nvPicPr>
          <p:cNvPr id="8" name="Picture 7">
            <a:extLst>
              <a:ext uri="{FF2B5EF4-FFF2-40B4-BE49-F238E27FC236}">
                <a16:creationId xmlns:a16="http://schemas.microsoft.com/office/drawing/2014/main" id="{40254805-31F6-CBF1-8D78-78B72B725244}"/>
              </a:ext>
            </a:extLst>
          </p:cNvPr>
          <p:cNvPicPr>
            <a:picLocks noChangeAspect="1"/>
          </p:cNvPicPr>
          <p:nvPr/>
        </p:nvPicPr>
        <p:blipFill>
          <a:blip r:embed="rId3"/>
          <a:stretch>
            <a:fillRect/>
          </a:stretch>
        </p:blipFill>
        <p:spPr>
          <a:xfrm>
            <a:off x="920262" y="1249590"/>
            <a:ext cx="7820082" cy="4733960"/>
          </a:xfrm>
          <a:prstGeom prst="rect">
            <a:avLst/>
          </a:prstGeom>
        </p:spPr>
      </p:pic>
    </p:spTree>
    <p:extLst>
      <p:ext uri="{BB962C8B-B14F-4D97-AF65-F5344CB8AC3E}">
        <p14:creationId xmlns:p14="http://schemas.microsoft.com/office/powerpoint/2010/main" val="168920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and Income costings</a:t>
            </a:r>
          </a:p>
        </p:txBody>
      </p:sp>
      <p:sp>
        <p:nvSpPr>
          <p:cNvPr id="3" name="Content Placeholder 2"/>
          <p:cNvSpPr>
            <a:spLocks noGrp="1"/>
          </p:cNvSpPr>
          <p:nvPr>
            <p:ph idx="1"/>
          </p:nvPr>
        </p:nvSpPr>
        <p:spPr/>
        <p:txBody>
          <a:bodyPr/>
          <a:lstStyle/>
          <a:p>
            <a:r>
              <a:rPr lang="en-US" sz="1800" b="1" dirty="0"/>
              <a:t>Background</a:t>
            </a:r>
          </a:p>
          <a:p>
            <a:pPr lvl="1"/>
            <a:r>
              <a:rPr lang="en-US" sz="1800" dirty="0"/>
              <a:t>This section is designed to explain why you have asked for the funds in the budget, why there are changes to previous years and any other information to help with your bid.</a:t>
            </a:r>
          </a:p>
          <a:p>
            <a:pPr lvl="1"/>
            <a:r>
              <a:rPr lang="en-US" sz="1800" dirty="0"/>
              <a:t>Because Finance Committee have well over 100 bids to deal with it helps us greatly if this section is filled in.</a:t>
            </a:r>
          </a:p>
          <a:p>
            <a:r>
              <a:rPr lang="en-US" sz="1800" b="1" dirty="0"/>
              <a:t>Chargeable event breakdown</a:t>
            </a:r>
            <a:r>
              <a:rPr lang="en-US" sz="1800" dirty="0"/>
              <a:t>.</a:t>
            </a:r>
          </a:p>
          <a:p>
            <a:pPr lvl="1"/>
            <a:r>
              <a:rPr lang="en-US" sz="1800" dirty="0"/>
              <a:t>This allows you to specify in detail what income and costs you have for a chargeable event.</a:t>
            </a:r>
          </a:p>
          <a:p>
            <a:pPr lvl="1"/>
            <a:r>
              <a:rPr lang="en-US" sz="1800" dirty="0"/>
              <a:t>NOTE If you use BCS London for your meetings then room hire is free.</a:t>
            </a:r>
          </a:p>
          <a:p>
            <a:pPr lvl="1"/>
            <a:r>
              <a:rPr lang="en-US" sz="1800" dirty="0"/>
              <a:t>HOWEVER if you are costing for a chargeable event then it must be accounted for.</a:t>
            </a:r>
          </a:p>
        </p:txBody>
      </p:sp>
      <p:sp>
        <p:nvSpPr>
          <p:cNvPr id="5" name="Slide Number Placeholder 4"/>
          <p:cNvSpPr>
            <a:spLocks noGrp="1"/>
          </p:cNvSpPr>
          <p:nvPr>
            <p:ph type="sldNum" sz="quarter" idx="12"/>
          </p:nvPr>
        </p:nvSpPr>
        <p:spPr/>
        <p:txBody>
          <a:bodyPr/>
          <a:lstStyle/>
          <a:p>
            <a:fld id="{DCDB6B5B-60BE-3544-AAF6-A5D36D26A0F5}" type="slidenum">
              <a:rPr lang="en-GB" smtClean="0"/>
              <a:pPr/>
              <a:t>18</a:t>
            </a:fld>
            <a:endParaRPr lang="en-GB"/>
          </a:p>
        </p:txBody>
      </p:sp>
    </p:spTree>
    <p:extLst>
      <p:ext uri="{BB962C8B-B14F-4D97-AF65-F5344CB8AC3E}">
        <p14:creationId xmlns:p14="http://schemas.microsoft.com/office/powerpoint/2010/main" val="348024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Over Funds</a:t>
            </a:r>
          </a:p>
        </p:txBody>
      </p:sp>
      <p:sp>
        <p:nvSpPr>
          <p:cNvPr id="3" name="Content Placeholder 2"/>
          <p:cNvSpPr>
            <a:spLocks noGrp="1"/>
          </p:cNvSpPr>
          <p:nvPr>
            <p:ph idx="1"/>
          </p:nvPr>
        </p:nvSpPr>
        <p:spPr/>
        <p:txBody>
          <a:bodyPr/>
          <a:lstStyle/>
          <a:p>
            <a:r>
              <a:rPr lang="en-US" sz="1800" dirty="0"/>
              <a:t>Rollover funding allows you to carry forward surpluses from </a:t>
            </a:r>
            <a:r>
              <a:rPr lang="en-US" sz="1800" b="1" u="sng" dirty="0"/>
              <a:t>chargeable</a:t>
            </a:r>
            <a:r>
              <a:rPr lang="en-US" sz="1800" dirty="0"/>
              <a:t> events for up to 2 years. </a:t>
            </a:r>
          </a:p>
          <a:p>
            <a:r>
              <a:rPr lang="en-US" sz="1800" dirty="0"/>
              <a:t>You still need an SFR to spend rollover but Finance Committee is more flexible on it uses.</a:t>
            </a:r>
          </a:p>
          <a:p>
            <a:r>
              <a:rPr lang="en-US" sz="1800" dirty="0"/>
              <a:t>Potential Rollover is shown on your monthly statement.</a:t>
            </a:r>
          </a:p>
          <a:p>
            <a:r>
              <a:rPr lang="en-US" sz="1800" b="1" dirty="0"/>
              <a:t>NOTE If you have </a:t>
            </a:r>
            <a:r>
              <a:rPr lang="en-US" sz="1800" b="1" dirty="0">
                <a:solidFill>
                  <a:srgbClr val="FF0000"/>
                </a:solidFill>
              </a:rPr>
              <a:t>funds left in your normal budget at the end of the year </a:t>
            </a:r>
            <a:r>
              <a:rPr lang="en-US" sz="1800" b="1" dirty="0"/>
              <a:t>this is NOT rollover and </a:t>
            </a:r>
            <a:r>
              <a:rPr lang="en-US" sz="1800" b="1" dirty="0">
                <a:solidFill>
                  <a:srgbClr val="FF0000"/>
                </a:solidFill>
              </a:rPr>
              <a:t>therefore is returned </a:t>
            </a:r>
            <a:r>
              <a:rPr lang="en-US" sz="1800" b="1" dirty="0"/>
              <a:t>to the Institute.</a:t>
            </a:r>
          </a:p>
        </p:txBody>
      </p:sp>
      <p:sp>
        <p:nvSpPr>
          <p:cNvPr id="5" name="Slide Number Placeholder 4"/>
          <p:cNvSpPr>
            <a:spLocks noGrp="1"/>
          </p:cNvSpPr>
          <p:nvPr>
            <p:ph type="sldNum" sz="quarter" idx="12"/>
          </p:nvPr>
        </p:nvSpPr>
        <p:spPr/>
        <p:txBody>
          <a:bodyPr/>
          <a:lstStyle/>
          <a:p>
            <a:fld id="{DCDB6B5B-60BE-3544-AAF6-A5D36D26A0F5}" type="slidenum">
              <a:rPr lang="en-GB" smtClean="0"/>
              <a:pPr/>
              <a:t>19</a:t>
            </a:fld>
            <a:endParaRPr lang="en-GB"/>
          </a:p>
        </p:txBody>
      </p:sp>
    </p:spTree>
    <p:extLst>
      <p:ext uri="{BB962C8B-B14F-4D97-AF65-F5344CB8AC3E}">
        <p14:creationId xmlns:p14="http://schemas.microsoft.com/office/powerpoint/2010/main" val="104103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5FDBB8-618B-FB89-5608-3E44078D6821}"/>
              </a:ext>
            </a:extLst>
          </p:cNvPr>
          <p:cNvPicPr>
            <a:picLocks noChangeAspect="1"/>
          </p:cNvPicPr>
          <p:nvPr/>
        </p:nvPicPr>
        <p:blipFill>
          <a:blip r:embed="rId3"/>
          <a:stretch>
            <a:fillRect/>
          </a:stretch>
        </p:blipFill>
        <p:spPr>
          <a:xfrm>
            <a:off x="714995" y="997659"/>
            <a:ext cx="10762010" cy="5545969"/>
          </a:xfrm>
          <a:prstGeom prst="rect">
            <a:avLst/>
          </a:prstGeom>
        </p:spPr>
      </p:pic>
      <p:sp>
        <p:nvSpPr>
          <p:cNvPr id="2" name="Title 1">
            <a:extLst>
              <a:ext uri="{FF2B5EF4-FFF2-40B4-BE49-F238E27FC236}">
                <a16:creationId xmlns:a16="http://schemas.microsoft.com/office/drawing/2014/main" id="{B53C0DE5-4CEC-CF60-90D3-8CC4928468C8}"/>
              </a:ext>
            </a:extLst>
          </p:cNvPr>
          <p:cNvSpPr>
            <a:spLocks noGrp="1"/>
          </p:cNvSpPr>
          <p:nvPr>
            <p:ph type="title"/>
          </p:nvPr>
        </p:nvSpPr>
        <p:spPr>
          <a:xfrm>
            <a:off x="838200" y="365126"/>
            <a:ext cx="11353800" cy="593418"/>
          </a:xfrm>
        </p:spPr>
        <p:txBody>
          <a:bodyPr/>
          <a:lstStyle/>
          <a:p>
            <a:r>
              <a:rPr lang="en-GB" sz="3200" dirty="0">
                <a:solidFill>
                  <a:schemeClr val="tx2"/>
                </a:solidFill>
              </a:rPr>
              <a:t>Boards &amp; Committees | </a:t>
            </a:r>
            <a:r>
              <a:rPr lang="en-GB" sz="3200" dirty="0">
                <a:solidFill>
                  <a:schemeClr val="accent1"/>
                </a:solidFill>
              </a:rPr>
              <a:t>BCS Structure</a:t>
            </a:r>
          </a:p>
        </p:txBody>
      </p:sp>
      <p:sp>
        <p:nvSpPr>
          <p:cNvPr id="4" name="Footer Placeholder 3">
            <a:extLst>
              <a:ext uri="{FF2B5EF4-FFF2-40B4-BE49-F238E27FC236}">
                <a16:creationId xmlns:a16="http://schemas.microsoft.com/office/drawing/2014/main" id="{7ABECA7C-C111-6CF9-8201-A736B100602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bcs.org</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1" name="Group 70">
            <a:extLst>
              <a:ext uri="{FF2B5EF4-FFF2-40B4-BE49-F238E27FC236}">
                <a16:creationId xmlns:a16="http://schemas.microsoft.com/office/drawing/2014/main" id="{1EAD5253-4F59-22B3-D3D0-B2798BB121B2}"/>
              </a:ext>
            </a:extLst>
          </p:cNvPr>
          <p:cNvGrpSpPr/>
          <p:nvPr/>
        </p:nvGrpSpPr>
        <p:grpSpPr>
          <a:xfrm>
            <a:off x="189230" y="1211446"/>
            <a:ext cx="8767681" cy="2218290"/>
            <a:chOff x="46726" y="1430098"/>
            <a:chExt cx="8767681" cy="2218290"/>
          </a:xfrm>
        </p:grpSpPr>
        <p:grpSp>
          <p:nvGrpSpPr>
            <p:cNvPr id="41" name="Group 40">
              <a:extLst>
                <a:ext uri="{FF2B5EF4-FFF2-40B4-BE49-F238E27FC236}">
                  <a16:creationId xmlns:a16="http://schemas.microsoft.com/office/drawing/2014/main" id="{31E7DD6D-5C33-271A-7A38-79B1A3289416}"/>
                </a:ext>
              </a:extLst>
            </p:cNvPr>
            <p:cNvGrpSpPr/>
            <p:nvPr/>
          </p:nvGrpSpPr>
          <p:grpSpPr>
            <a:xfrm>
              <a:off x="414727" y="1430098"/>
              <a:ext cx="4906423" cy="270164"/>
              <a:chOff x="699740" y="1372617"/>
              <a:chExt cx="4906423" cy="270164"/>
            </a:xfrm>
          </p:grpSpPr>
          <p:sp>
            <p:nvSpPr>
              <p:cNvPr id="29" name="Rectangle 28">
                <a:extLst>
                  <a:ext uri="{FF2B5EF4-FFF2-40B4-BE49-F238E27FC236}">
                    <a16:creationId xmlns:a16="http://schemas.microsoft.com/office/drawing/2014/main" id="{7750A9CB-7FD9-1553-68D4-510B8CD10957}"/>
                  </a:ext>
                </a:extLst>
              </p:cNvPr>
              <p:cNvSpPr/>
              <p:nvPr/>
            </p:nvSpPr>
            <p:spPr>
              <a:xfrm>
                <a:off x="3486713" y="1372618"/>
                <a:ext cx="2119450" cy="270163"/>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TRUSTEE BOARD</a:t>
                </a:r>
              </a:p>
            </p:txBody>
          </p:sp>
          <p:sp>
            <p:nvSpPr>
              <p:cNvPr id="30" name="Rectangle 29">
                <a:extLst>
                  <a:ext uri="{FF2B5EF4-FFF2-40B4-BE49-F238E27FC236}">
                    <a16:creationId xmlns:a16="http://schemas.microsoft.com/office/drawing/2014/main" id="{CFE77E13-7E0C-449A-50B6-E09CFB198F15}"/>
                  </a:ext>
                </a:extLst>
              </p:cNvPr>
              <p:cNvSpPr/>
              <p:nvPr/>
            </p:nvSpPr>
            <p:spPr>
              <a:xfrm>
                <a:off x="699740" y="1372617"/>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COUNCIL</a:t>
                </a:r>
              </a:p>
            </p:txBody>
          </p:sp>
        </p:grpSp>
        <p:sp>
          <p:nvSpPr>
            <p:cNvPr id="31" name="Rectangle 30">
              <a:extLst>
                <a:ext uri="{FF2B5EF4-FFF2-40B4-BE49-F238E27FC236}">
                  <a16:creationId xmlns:a16="http://schemas.microsoft.com/office/drawing/2014/main" id="{2A16D240-A400-C102-4C6B-5D36AD5890E7}"/>
                </a:ext>
              </a:extLst>
            </p:cNvPr>
            <p:cNvSpPr/>
            <p:nvPr/>
          </p:nvSpPr>
          <p:spPr>
            <a:xfrm>
              <a:off x="46726" y="217181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Influence Board</a:t>
              </a:r>
            </a:p>
          </p:txBody>
        </p:sp>
        <p:sp>
          <p:nvSpPr>
            <p:cNvPr id="32" name="Rectangle 31">
              <a:extLst>
                <a:ext uri="{FF2B5EF4-FFF2-40B4-BE49-F238E27FC236}">
                  <a16:creationId xmlns:a16="http://schemas.microsoft.com/office/drawing/2014/main" id="{6FDA2F1C-77A2-1EED-418D-3EE2527DC4C8}"/>
                </a:ext>
              </a:extLst>
            </p:cNvPr>
            <p:cNvSpPr/>
            <p:nvPr/>
          </p:nvSpPr>
          <p:spPr>
            <a:xfrm>
              <a:off x="4478880" y="217181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BCS Academy of Computing </a:t>
              </a:r>
            </a:p>
          </p:txBody>
        </p:sp>
        <p:sp>
          <p:nvSpPr>
            <p:cNvPr id="33" name="Rectangle 32">
              <a:extLst>
                <a:ext uri="{FF2B5EF4-FFF2-40B4-BE49-F238E27FC236}">
                  <a16:creationId xmlns:a16="http://schemas.microsoft.com/office/drawing/2014/main" id="{B8828FA9-2470-D3BF-D029-28AF519C585D}"/>
                </a:ext>
              </a:extLst>
            </p:cNvPr>
            <p:cNvSpPr/>
            <p:nvPr/>
          </p:nvSpPr>
          <p:spPr>
            <a:xfrm>
              <a:off x="6694957" y="2171561"/>
              <a:ext cx="2119450" cy="270163"/>
            </a:xfrm>
            <a:prstGeom prst="rect">
              <a:avLst/>
            </a:prstGeom>
            <a:solidFill>
              <a:schemeClr val="tx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a:ea typeface="+mn-ea"/>
                  <a:cs typeface="+mn-cs"/>
                </a:rPr>
                <a:t>Community Board (CB)</a:t>
              </a:r>
            </a:p>
          </p:txBody>
        </p:sp>
        <p:grpSp>
          <p:nvGrpSpPr>
            <p:cNvPr id="42" name="Group 41">
              <a:extLst>
                <a:ext uri="{FF2B5EF4-FFF2-40B4-BE49-F238E27FC236}">
                  <a16:creationId xmlns:a16="http://schemas.microsoft.com/office/drawing/2014/main" id="{05D72B2B-5EEF-37CD-D549-D2E017C4A7AF}"/>
                </a:ext>
              </a:extLst>
            </p:cNvPr>
            <p:cNvGrpSpPr/>
            <p:nvPr/>
          </p:nvGrpSpPr>
          <p:grpSpPr>
            <a:xfrm>
              <a:off x="46726" y="3378225"/>
              <a:ext cx="8767681" cy="270163"/>
              <a:chOff x="-325417" y="2993296"/>
              <a:chExt cx="8767681" cy="270163"/>
            </a:xfrm>
          </p:grpSpPr>
          <p:sp>
            <p:nvSpPr>
              <p:cNvPr id="36" name="Rectangle 35">
                <a:extLst>
                  <a:ext uri="{FF2B5EF4-FFF2-40B4-BE49-F238E27FC236}">
                    <a16:creationId xmlns:a16="http://schemas.microsoft.com/office/drawing/2014/main" id="{BCEC343B-A77B-75CF-9011-1F597A4D4103}"/>
                  </a:ext>
                </a:extLst>
              </p:cNvPr>
              <p:cNvSpPr/>
              <p:nvPr/>
            </p:nvSpPr>
            <p:spPr>
              <a:xfrm>
                <a:off x="-325417" y="299329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Nominations Committee</a:t>
                </a:r>
              </a:p>
            </p:txBody>
          </p:sp>
          <p:sp>
            <p:nvSpPr>
              <p:cNvPr id="37" name="Rectangle 36">
                <a:extLst>
                  <a:ext uri="{FF2B5EF4-FFF2-40B4-BE49-F238E27FC236}">
                    <a16:creationId xmlns:a16="http://schemas.microsoft.com/office/drawing/2014/main" id="{4D8902EA-0F76-E501-F4A7-18D20EAF4AE4}"/>
                  </a:ext>
                </a:extLst>
              </p:cNvPr>
              <p:cNvSpPr/>
              <p:nvPr/>
            </p:nvSpPr>
            <p:spPr>
              <a:xfrm>
                <a:off x="1890660" y="299329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Risk, Audit and Finance Committee</a:t>
                </a:r>
              </a:p>
            </p:txBody>
          </p:sp>
          <p:sp>
            <p:nvSpPr>
              <p:cNvPr id="38" name="Rectangle 37">
                <a:extLst>
                  <a:ext uri="{FF2B5EF4-FFF2-40B4-BE49-F238E27FC236}">
                    <a16:creationId xmlns:a16="http://schemas.microsoft.com/office/drawing/2014/main" id="{2EAAD364-CABF-78DF-D1E0-ED51FE90D6CE}"/>
                  </a:ext>
                </a:extLst>
              </p:cNvPr>
              <p:cNvSpPr/>
              <p:nvPr/>
            </p:nvSpPr>
            <p:spPr>
              <a:xfrm>
                <a:off x="4106737" y="299329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Registration Standards Committee</a:t>
                </a:r>
              </a:p>
            </p:txBody>
          </p:sp>
          <p:sp>
            <p:nvSpPr>
              <p:cNvPr id="39" name="Rectangle 38">
                <a:extLst>
                  <a:ext uri="{FF2B5EF4-FFF2-40B4-BE49-F238E27FC236}">
                    <a16:creationId xmlns:a16="http://schemas.microsoft.com/office/drawing/2014/main" id="{4544CFC3-4011-EBD3-61FC-B27D7AF0BF18}"/>
                  </a:ext>
                </a:extLst>
              </p:cNvPr>
              <p:cNvSpPr/>
              <p:nvPr/>
            </p:nvSpPr>
            <p:spPr>
              <a:xfrm>
                <a:off x="6322814" y="2993296"/>
                <a:ext cx="2119450"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Renumeration Committee</a:t>
                </a:r>
              </a:p>
            </p:txBody>
          </p:sp>
        </p:grpSp>
        <p:cxnSp>
          <p:nvCxnSpPr>
            <p:cNvPr id="44" name="Elbow Connector 43">
              <a:extLst>
                <a:ext uri="{FF2B5EF4-FFF2-40B4-BE49-F238E27FC236}">
                  <a16:creationId xmlns:a16="http://schemas.microsoft.com/office/drawing/2014/main" id="{6CC4B529-BD8D-B14C-6263-16C751F4F0B9}"/>
                </a:ext>
              </a:extLst>
            </p:cNvPr>
            <p:cNvCxnSpPr>
              <a:stCxn id="29" idx="2"/>
              <a:endCxn id="37" idx="0"/>
            </p:cNvCxnSpPr>
            <p:nvPr/>
          </p:nvCxnSpPr>
          <p:spPr>
            <a:xfrm rot="5400000">
              <a:off x="2952996" y="2069795"/>
              <a:ext cx="1677963" cy="938897"/>
            </a:xfrm>
            <a:prstGeom prst="bentConnector3">
              <a:avLst>
                <a:gd name="adj1" fmla="val 72334"/>
              </a:avLst>
            </a:prstGeom>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2FA95BB4-748A-F2DA-9EF4-E82E01D66034}"/>
                </a:ext>
              </a:extLst>
            </p:cNvPr>
            <p:cNvCxnSpPr>
              <a:cxnSpLocks/>
              <a:stCxn id="29" idx="2"/>
              <a:endCxn id="36" idx="0"/>
            </p:cNvCxnSpPr>
            <p:nvPr/>
          </p:nvCxnSpPr>
          <p:spPr>
            <a:xfrm rot="5400000">
              <a:off x="1844957" y="961756"/>
              <a:ext cx="1677963" cy="3154974"/>
            </a:xfrm>
            <a:prstGeom prst="bentConnector3">
              <a:avLst>
                <a:gd name="adj1" fmla="val 72334"/>
              </a:avLst>
            </a:prstGeom>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765085BF-7962-BF2B-131B-3FF2DA4C0ADC}"/>
                </a:ext>
              </a:extLst>
            </p:cNvPr>
            <p:cNvCxnSpPr>
              <a:stCxn id="29" idx="2"/>
              <a:endCxn id="38" idx="0"/>
            </p:cNvCxnSpPr>
            <p:nvPr/>
          </p:nvCxnSpPr>
          <p:spPr>
            <a:xfrm rot="16200000" flipH="1">
              <a:off x="4061034" y="1900653"/>
              <a:ext cx="1677963" cy="1277180"/>
            </a:xfrm>
            <a:prstGeom prst="bentConnector3">
              <a:avLst>
                <a:gd name="adj1" fmla="val 72334"/>
              </a:avLst>
            </a:prstGeom>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2CF19826-2E53-8014-4E25-D69E2CF0733D}"/>
                </a:ext>
              </a:extLst>
            </p:cNvPr>
            <p:cNvCxnSpPr>
              <a:stCxn id="29" idx="2"/>
              <a:endCxn id="39" idx="0"/>
            </p:cNvCxnSpPr>
            <p:nvPr/>
          </p:nvCxnSpPr>
          <p:spPr>
            <a:xfrm rot="16200000" flipH="1">
              <a:off x="5169072" y="792614"/>
              <a:ext cx="1677963" cy="3493257"/>
            </a:xfrm>
            <a:prstGeom prst="bentConnector3">
              <a:avLst>
                <a:gd name="adj1" fmla="val 72334"/>
              </a:avLst>
            </a:prstGeom>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1EE718CE-B927-8917-3D47-D57F96D13052}"/>
                </a:ext>
              </a:extLst>
            </p:cNvPr>
            <p:cNvCxnSpPr>
              <a:stCxn id="29" idx="2"/>
              <a:endCxn id="31" idx="0"/>
            </p:cNvCxnSpPr>
            <p:nvPr/>
          </p:nvCxnSpPr>
          <p:spPr>
            <a:xfrm rot="5400000">
              <a:off x="2448161" y="358552"/>
              <a:ext cx="471554" cy="31549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D2B6B216-7813-3588-B33A-10DA2FFF6A76}"/>
                </a:ext>
              </a:extLst>
            </p:cNvPr>
            <p:cNvCxnSpPr>
              <a:stCxn id="29" idx="2"/>
              <a:endCxn id="32" idx="0"/>
            </p:cNvCxnSpPr>
            <p:nvPr/>
          </p:nvCxnSpPr>
          <p:spPr>
            <a:xfrm rot="16200000" flipH="1">
              <a:off x="4664238" y="1297449"/>
              <a:ext cx="471554" cy="12771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97EE29ED-037B-FDC8-A2C5-E5538790FD31}"/>
                </a:ext>
              </a:extLst>
            </p:cNvPr>
            <p:cNvCxnSpPr>
              <a:cxnSpLocks/>
              <a:stCxn id="29" idx="2"/>
              <a:endCxn id="33" idx="0"/>
            </p:cNvCxnSpPr>
            <p:nvPr/>
          </p:nvCxnSpPr>
          <p:spPr>
            <a:xfrm rot="16200000" flipH="1">
              <a:off x="5772404" y="189282"/>
              <a:ext cx="471299" cy="34932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99CC60BC-E425-BA06-9A57-B88C1CE292C2}"/>
                </a:ext>
              </a:extLst>
            </p:cNvPr>
            <p:cNvCxnSpPr>
              <a:cxnSpLocks/>
            </p:cNvCxnSpPr>
            <p:nvPr/>
          </p:nvCxnSpPr>
          <p:spPr>
            <a:xfrm rot="10800000">
              <a:off x="2534178" y="1527706"/>
              <a:ext cx="667523"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3A2D44B7-2034-1AE1-B9DF-AAD2EB0FD2AC}"/>
                </a:ext>
              </a:extLst>
            </p:cNvPr>
            <p:cNvCxnSpPr>
              <a:cxnSpLocks/>
            </p:cNvCxnSpPr>
            <p:nvPr/>
          </p:nvCxnSpPr>
          <p:spPr>
            <a:xfrm rot="10800000" flipH="1" flipV="1">
              <a:off x="2534176" y="1613982"/>
              <a:ext cx="667523"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A3E2F07-293E-20E3-D483-244269B255D6}"/>
              </a:ext>
            </a:extLst>
          </p:cNvPr>
          <p:cNvGrpSpPr/>
          <p:nvPr/>
        </p:nvGrpSpPr>
        <p:grpSpPr>
          <a:xfrm>
            <a:off x="1141169" y="1952907"/>
            <a:ext cx="10861599" cy="4261560"/>
            <a:chOff x="1141169" y="1952907"/>
            <a:chExt cx="10861599" cy="4261560"/>
          </a:xfrm>
        </p:grpSpPr>
        <p:cxnSp>
          <p:nvCxnSpPr>
            <p:cNvPr id="84" name="Elbow Connector 83">
              <a:extLst>
                <a:ext uri="{FF2B5EF4-FFF2-40B4-BE49-F238E27FC236}">
                  <a16:creationId xmlns:a16="http://schemas.microsoft.com/office/drawing/2014/main" id="{6292C968-78AF-E98D-E55E-629340CFD928}"/>
                </a:ext>
              </a:extLst>
            </p:cNvPr>
            <p:cNvCxnSpPr>
              <a:cxnSpLocks/>
              <a:stCxn id="33" idx="3"/>
              <a:endCxn id="24" idx="3"/>
            </p:cNvCxnSpPr>
            <p:nvPr/>
          </p:nvCxnSpPr>
          <p:spPr>
            <a:xfrm flipH="1">
              <a:off x="8780962" y="2087991"/>
              <a:ext cx="175949" cy="2025872"/>
            </a:xfrm>
            <a:prstGeom prst="bentConnector3">
              <a:avLst>
                <a:gd name="adj1" fmla="val -261688"/>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9D712EE-9EFC-23EF-14FE-4CAE519BA19D}"/>
                </a:ext>
              </a:extLst>
            </p:cNvPr>
            <p:cNvGrpSpPr/>
            <p:nvPr/>
          </p:nvGrpSpPr>
          <p:grpSpPr>
            <a:xfrm>
              <a:off x="8956911" y="1952907"/>
              <a:ext cx="3045857" cy="1956119"/>
              <a:chOff x="8956911" y="1952907"/>
              <a:chExt cx="3045857" cy="1956119"/>
            </a:xfrm>
          </p:grpSpPr>
          <p:sp>
            <p:nvSpPr>
              <p:cNvPr id="20" name="Rectangle 19">
                <a:extLst>
                  <a:ext uri="{FF2B5EF4-FFF2-40B4-BE49-F238E27FC236}">
                    <a16:creationId xmlns:a16="http://schemas.microsoft.com/office/drawing/2014/main" id="{1DC74602-A108-303E-EA66-9C20BDF92AF6}"/>
                  </a:ext>
                </a:extLst>
              </p:cNvPr>
              <p:cNvSpPr/>
              <p:nvPr/>
            </p:nvSpPr>
            <p:spPr>
              <a:xfrm>
                <a:off x="9883319" y="1952907"/>
                <a:ext cx="2119449"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Finance Committee    </a:t>
                </a:r>
              </a:p>
            </p:txBody>
          </p:sp>
          <p:sp>
            <p:nvSpPr>
              <p:cNvPr id="16" name="Rectangle 15">
                <a:extLst>
                  <a:ext uri="{FF2B5EF4-FFF2-40B4-BE49-F238E27FC236}">
                    <a16:creationId xmlns:a16="http://schemas.microsoft.com/office/drawing/2014/main" id="{70A6FA02-F7F3-0270-73C8-2070CA5AF240}"/>
                  </a:ext>
                </a:extLst>
              </p:cNvPr>
              <p:cNvSpPr/>
              <p:nvPr/>
            </p:nvSpPr>
            <p:spPr>
              <a:xfrm>
                <a:off x="9883320" y="2374397"/>
                <a:ext cx="2119448"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Fellowship Committee</a:t>
                </a:r>
              </a:p>
            </p:txBody>
          </p:sp>
          <p:sp>
            <p:nvSpPr>
              <p:cNvPr id="26" name="Rectangle 25">
                <a:extLst>
                  <a:ext uri="{FF2B5EF4-FFF2-40B4-BE49-F238E27FC236}">
                    <a16:creationId xmlns:a16="http://schemas.microsoft.com/office/drawing/2014/main" id="{A8F9DE21-6135-7B88-7121-92F42E898A66}"/>
                  </a:ext>
                </a:extLst>
              </p:cNvPr>
              <p:cNvSpPr/>
              <p:nvPr/>
            </p:nvSpPr>
            <p:spPr>
              <a:xfrm>
                <a:off x="9883319" y="2795885"/>
                <a:ext cx="2119449"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Early Careers Executive</a:t>
                </a:r>
              </a:p>
            </p:txBody>
          </p:sp>
          <p:sp>
            <p:nvSpPr>
              <p:cNvPr id="27" name="Rectangle 26">
                <a:extLst>
                  <a:ext uri="{FF2B5EF4-FFF2-40B4-BE49-F238E27FC236}">
                    <a16:creationId xmlns:a16="http://schemas.microsoft.com/office/drawing/2014/main" id="{1BE8B40D-C637-40EF-B290-71DC2E1C228F}"/>
                  </a:ext>
                </a:extLst>
              </p:cNvPr>
              <p:cNvSpPr/>
              <p:nvPr/>
            </p:nvSpPr>
            <p:spPr>
              <a:xfrm>
                <a:off x="9883320" y="3217373"/>
                <a:ext cx="2119448"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Health &amp; Care Executive</a:t>
                </a:r>
              </a:p>
            </p:txBody>
          </p:sp>
          <p:sp>
            <p:nvSpPr>
              <p:cNvPr id="28" name="Rectangle 27">
                <a:extLst>
                  <a:ext uri="{FF2B5EF4-FFF2-40B4-BE49-F238E27FC236}">
                    <a16:creationId xmlns:a16="http://schemas.microsoft.com/office/drawing/2014/main" id="{11DC48EB-12A1-099D-3B8C-C94B3D39369A}"/>
                  </a:ext>
                </a:extLst>
              </p:cNvPr>
              <p:cNvSpPr/>
              <p:nvPr/>
            </p:nvSpPr>
            <p:spPr>
              <a:xfrm>
                <a:off x="9883320" y="3638863"/>
                <a:ext cx="2119448" cy="2701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rPr>
                  <a:t>F-TAG </a:t>
                </a:r>
                <a:r>
                  <a:rPr kumimoji="0" lang="en-GB" sz="600" b="1" i="0" u="none" strike="noStrike" kern="1200" cap="none" spc="0" normalizeH="0" baseline="0" noProof="0" dirty="0">
                    <a:ln>
                      <a:noFill/>
                    </a:ln>
                    <a:solidFill>
                      <a:srgbClr val="006941"/>
                    </a:solidFill>
                    <a:effectLst/>
                    <a:uLnTx/>
                    <a:uFillTx/>
                    <a:latin typeface="Arial" panose="020B0604020202020204"/>
                    <a:ea typeface="+mn-ea"/>
                    <a:cs typeface="+mn-cs"/>
                  </a:rPr>
                  <a:t>(Fellowship Technical Advisory Group)</a:t>
                </a:r>
                <a:endParaRPr kumimoji="0" lang="en-GB" sz="900" b="1" i="0" u="none" strike="noStrike" kern="1200" cap="none" spc="0" normalizeH="0" baseline="0" noProof="0" dirty="0">
                  <a:ln>
                    <a:noFill/>
                  </a:ln>
                  <a:solidFill>
                    <a:srgbClr val="006941"/>
                  </a:solidFill>
                  <a:effectLst/>
                  <a:uLnTx/>
                  <a:uFillTx/>
                  <a:latin typeface="Arial" panose="020B0604020202020204"/>
                  <a:ea typeface="+mn-ea"/>
                  <a:cs typeface="+mn-cs"/>
                </a:endParaRPr>
              </a:p>
            </p:txBody>
          </p:sp>
          <p:cxnSp>
            <p:nvCxnSpPr>
              <p:cNvPr id="73" name="Elbow Connector 72">
                <a:extLst>
                  <a:ext uri="{FF2B5EF4-FFF2-40B4-BE49-F238E27FC236}">
                    <a16:creationId xmlns:a16="http://schemas.microsoft.com/office/drawing/2014/main" id="{D36350F1-A364-375D-88F8-1980AA58370F}"/>
                  </a:ext>
                </a:extLst>
              </p:cNvPr>
              <p:cNvCxnSpPr>
                <a:cxnSpLocks/>
                <a:stCxn id="33" idx="3"/>
                <a:endCxn id="20" idx="1"/>
              </p:cNvCxnSpPr>
              <p:nvPr/>
            </p:nvCxnSpPr>
            <p:spPr>
              <a:xfrm flipV="1">
                <a:off x="8956911" y="2087989"/>
                <a:ext cx="926408" cy="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A8E16B76-DDFF-9AFF-1482-327D57053D75}"/>
                  </a:ext>
                </a:extLst>
              </p:cNvPr>
              <p:cNvCxnSpPr>
                <a:cxnSpLocks/>
                <a:stCxn id="33" idx="3"/>
                <a:endCxn id="16" idx="1"/>
              </p:cNvCxnSpPr>
              <p:nvPr/>
            </p:nvCxnSpPr>
            <p:spPr>
              <a:xfrm>
                <a:off x="8956911" y="2087991"/>
                <a:ext cx="926409" cy="4214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DA206F15-5A89-DA4F-00B4-28F7766753B2}"/>
                  </a:ext>
                </a:extLst>
              </p:cNvPr>
              <p:cNvCxnSpPr>
                <a:cxnSpLocks/>
                <a:stCxn id="33" idx="3"/>
                <a:endCxn id="26" idx="1"/>
              </p:cNvCxnSpPr>
              <p:nvPr/>
            </p:nvCxnSpPr>
            <p:spPr>
              <a:xfrm>
                <a:off x="8956911" y="2087991"/>
                <a:ext cx="926408" cy="8429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FE8AE985-4DC3-D07A-32B5-80B6F1C2E33C}"/>
                  </a:ext>
                </a:extLst>
              </p:cNvPr>
              <p:cNvCxnSpPr>
                <a:cxnSpLocks/>
                <a:stCxn id="33" idx="3"/>
                <a:endCxn id="27" idx="1"/>
              </p:cNvCxnSpPr>
              <p:nvPr/>
            </p:nvCxnSpPr>
            <p:spPr>
              <a:xfrm>
                <a:off x="8956911" y="2087991"/>
                <a:ext cx="926409" cy="12644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B5AF301C-9ECF-9EE2-58BB-9567E4C3EFD1}"/>
                  </a:ext>
                </a:extLst>
              </p:cNvPr>
              <p:cNvCxnSpPr>
                <a:cxnSpLocks/>
                <a:stCxn id="33" idx="3"/>
                <a:endCxn id="28" idx="1"/>
              </p:cNvCxnSpPr>
              <p:nvPr/>
            </p:nvCxnSpPr>
            <p:spPr>
              <a:xfrm>
                <a:off x="8956911" y="2087991"/>
                <a:ext cx="926409" cy="1685954"/>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B3751E6-12EC-A8E5-1D37-A9AB5FA32502}"/>
                </a:ext>
              </a:extLst>
            </p:cNvPr>
            <p:cNvGrpSpPr/>
            <p:nvPr/>
          </p:nvGrpSpPr>
          <p:grpSpPr>
            <a:xfrm>
              <a:off x="1975522" y="3978780"/>
              <a:ext cx="6805442" cy="1003875"/>
              <a:chOff x="1890221" y="3996544"/>
              <a:chExt cx="6805442" cy="1003875"/>
            </a:xfrm>
          </p:grpSpPr>
          <p:sp>
            <p:nvSpPr>
              <p:cNvPr id="21" name="Rectangle 20">
                <a:extLst>
                  <a:ext uri="{FF2B5EF4-FFF2-40B4-BE49-F238E27FC236}">
                    <a16:creationId xmlns:a16="http://schemas.microsoft.com/office/drawing/2014/main" id="{4EE332D2-BE43-0B77-0008-81E54101F720}"/>
                  </a:ext>
                </a:extLst>
              </p:cNvPr>
              <p:cNvSpPr/>
              <p:nvPr/>
            </p:nvSpPr>
            <p:spPr>
              <a:xfrm>
                <a:off x="1890221" y="3996544"/>
                <a:ext cx="1606108" cy="1003873"/>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941"/>
                    </a:solidFill>
                    <a:effectLst/>
                    <a:uLnTx/>
                    <a:uFillTx/>
                    <a:latin typeface="Arial" panose="020B0604020202020204" pitchFamily="34" charset="0"/>
                    <a:ea typeface="Calibri" panose="020F0502020204030204" pitchFamily="34" charset="0"/>
                    <a:cs typeface="+mn-cs"/>
                  </a:rPr>
                  <a:t>BCS Community Team and HQ (Swindon)</a:t>
                </a:r>
                <a:endParaRPr kumimoji="0" lang="en-GB" sz="1200" b="1" i="0" u="none" strike="noStrike" kern="1200" cap="none" spc="0" normalizeH="0" baseline="0" noProof="0" dirty="0">
                  <a:ln>
                    <a:noFill/>
                  </a:ln>
                  <a:solidFill>
                    <a:srgbClr val="006941"/>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EB2181D-C8CE-F622-8F12-05FEA0A3E7F8}"/>
                  </a:ext>
                </a:extLst>
              </p:cNvPr>
              <p:cNvGrpSpPr/>
              <p:nvPr/>
            </p:nvGrpSpPr>
            <p:grpSpPr>
              <a:xfrm>
                <a:off x="3496329" y="3996545"/>
                <a:ext cx="5199334" cy="1003874"/>
                <a:chOff x="7900892" y="1412516"/>
                <a:chExt cx="2119450" cy="1003874"/>
              </a:xfrm>
            </p:grpSpPr>
            <p:sp>
              <p:nvSpPr>
                <p:cNvPr id="24" name="Rectangle 23">
                  <a:extLst>
                    <a:ext uri="{FF2B5EF4-FFF2-40B4-BE49-F238E27FC236}">
                      <a16:creationId xmlns:a16="http://schemas.microsoft.com/office/drawing/2014/main" id="{51164225-75B7-64F0-ADAD-0923F22F67FA}"/>
                    </a:ext>
                  </a:extLst>
                </p:cNvPr>
                <p:cNvSpPr/>
                <p:nvPr/>
              </p:nvSpPr>
              <p:spPr>
                <a:xfrm>
                  <a:off x="7900892" y="1412516"/>
                  <a:ext cx="2119449" cy="270163"/>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a:ea typeface="+mn-ea"/>
                      <a:cs typeface="+mn-cs"/>
                    </a:rPr>
                    <a:t>Community Support Committee (CSC)  </a:t>
                  </a:r>
                </a:p>
              </p:txBody>
            </p:sp>
            <p:sp>
              <p:nvSpPr>
                <p:cNvPr id="25" name="Rectangle 24">
                  <a:extLst>
                    <a:ext uri="{FF2B5EF4-FFF2-40B4-BE49-F238E27FC236}">
                      <a16:creationId xmlns:a16="http://schemas.microsoft.com/office/drawing/2014/main" id="{E7144FCF-F7B9-7731-E3E4-1C866AC2FA25}"/>
                    </a:ext>
                  </a:extLst>
                </p:cNvPr>
                <p:cNvSpPr/>
                <p:nvPr/>
              </p:nvSpPr>
              <p:spPr>
                <a:xfrm>
                  <a:off x="7900892" y="1682679"/>
                  <a:ext cx="2119450" cy="7337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941"/>
                      </a:solidFill>
                      <a:effectLst/>
                      <a:uLnTx/>
                      <a:uFillTx/>
                      <a:latin typeface="Arial" panose="020B0604020202020204"/>
                      <a:ea typeface="+mn-ea"/>
                      <a:cs typeface="+mn-cs"/>
                    </a:rPr>
                    <a:t>Responsible for encouraging best practice;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941"/>
                      </a:solidFill>
                      <a:effectLst/>
                      <a:uLnTx/>
                      <a:uFillTx/>
                      <a:latin typeface="Arial" panose="020B0604020202020204"/>
                      <a:ea typeface="+mn-ea"/>
                      <a:cs typeface="+mn-cs"/>
                    </a:rPr>
                    <a:t>communication with and between Member Groups;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941"/>
                      </a:solidFill>
                      <a:effectLst/>
                      <a:uLnTx/>
                      <a:uFillTx/>
                      <a:latin typeface="Arial" panose="020B0604020202020204"/>
                      <a:ea typeface="+mn-ea"/>
                      <a:cs typeface="+mn-cs"/>
                    </a:rPr>
                    <a:t>and support provided to Member Groups.</a:t>
                  </a:r>
                </a:p>
              </p:txBody>
            </p:sp>
          </p:grpSp>
        </p:grpSp>
        <p:grpSp>
          <p:nvGrpSpPr>
            <p:cNvPr id="34" name="Group 33">
              <a:extLst>
                <a:ext uri="{FF2B5EF4-FFF2-40B4-BE49-F238E27FC236}">
                  <a16:creationId xmlns:a16="http://schemas.microsoft.com/office/drawing/2014/main" id="{B58656DB-638D-7B58-5FC6-D56C40E37C43}"/>
                </a:ext>
              </a:extLst>
            </p:cNvPr>
            <p:cNvGrpSpPr/>
            <p:nvPr/>
          </p:nvGrpSpPr>
          <p:grpSpPr>
            <a:xfrm>
              <a:off x="2476065" y="5063581"/>
              <a:ext cx="5804357" cy="329756"/>
              <a:chOff x="2535474" y="5072753"/>
              <a:chExt cx="5804357" cy="329756"/>
            </a:xfrm>
          </p:grpSpPr>
          <p:sp>
            <p:nvSpPr>
              <p:cNvPr id="5" name="Up Arrow 4">
                <a:extLst>
                  <a:ext uri="{FF2B5EF4-FFF2-40B4-BE49-F238E27FC236}">
                    <a16:creationId xmlns:a16="http://schemas.microsoft.com/office/drawing/2014/main" id="{4AC7ECD5-1A58-17A5-C1D4-FA23AA9CDF2D}"/>
                  </a:ext>
                </a:extLst>
              </p:cNvPr>
              <p:cNvSpPr/>
              <p:nvPr/>
            </p:nvSpPr>
            <p:spPr>
              <a:xfrm>
                <a:off x="3915960" y="5072753"/>
                <a:ext cx="282412" cy="329756"/>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Up Arrow 5">
                <a:extLst>
                  <a:ext uri="{FF2B5EF4-FFF2-40B4-BE49-F238E27FC236}">
                    <a16:creationId xmlns:a16="http://schemas.microsoft.com/office/drawing/2014/main" id="{9A736F5E-6019-82E0-DA1E-6E2C4BFCF733}"/>
                  </a:ext>
                </a:extLst>
              </p:cNvPr>
              <p:cNvSpPr/>
              <p:nvPr/>
            </p:nvSpPr>
            <p:spPr>
              <a:xfrm>
                <a:off x="6676932" y="5072753"/>
                <a:ext cx="282412" cy="329756"/>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Up Arrow 7">
                <a:extLst>
                  <a:ext uri="{FF2B5EF4-FFF2-40B4-BE49-F238E27FC236}">
                    <a16:creationId xmlns:a16="http://schemas.microsoft.com/office/drawing/2014/main" id="{878A6585-5074-4621-4EA3-98C50CE28662}"/>
                  </a:ext>
                </a:extLst>
              </p:cNvPr>
              <p:cNvSpPr/>
              <p:nvPr/>
            </p:nvSpPr>
            <p:spPr>
              <a:xfrm rot="10800000">
                <a:off x="8057419" y="5072753"/>
                <a:ext cx="282412" cy="329756"/>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Up Arrow 8">
                <a:extLst>
                  <a:ext uri="{FF2B5EF4-FFF2-40B4-BE49-F238E27FC236}">
                    <a16:creationId xmlns:a16="http://schemas.microsoft.com/office/drawing/2014/main" id="{480394CC-CC3A-BCB1-7F0B-3A3BB6A8D762}"/>
                  </a:ext>
                </a:extLst>
              </p:cNvPr>
              <p:cNvSpPr/>
              <p:nvPr/>
            </p:nvSpPr>
            <p:spPr>
              <a:xfrm rot="10800000">
                <a:off x="5296446" y="5072753"/>
                <a:ext cx="282412" cy="329756"/>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Up Arrow 22">
                <a:extLst>
                  <a:ext uri="{FF2B5EF4-FFF2-40B4-BE49-F238E27FC236}">
                    <a16:creationId xmlns:a16="http://schemas.microsoft.com/office/drawing/2014/main" id="{C152EED9-8564-34B9-4DFC-C5B4B57FC533}"/>
                  </a:ext>
                </a:extLst>
              </p:cNvPr>
              <p:cNvSpPr/>
              <p:nvPr/>
            </p:nvSpPr>
            <p:spPr>
              <a:xfrm rot="10800000">
                <a:off x="2535474" y="5072753"/>
                <a:ext cx="282412" cy="329756"/>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18" name="Group 117">
              <a:extLst>
                <a:ext uri="{FF2B5EF4-FFF2-40B4-BE49-F238E27FC236}">
                  <a16:creationId xmlns:a16="http://schemas.microsoft.com/office/drawing/2014/main" id="{0F50C125-0352-E098-10EC-CFDC40C48DFA}"/>
                </a:ext>
              </a:extLst>
            </p:cNvPr>
            <p:cNvGrpSpPr/>
            <p:nvPr/>
          </p:nvGrpSpPr>
          <p:grpSpPr>
            <a:xfrm>
              <a:off x="1141169" y="5480755"/>
              <a:ext cx="8474149" cy="733712"/>
              <a:chOff x="5036274" y="5406559"/>
              <a:chExt cx="2119450" cy="733712"/>
            </a:xfrm>
          </p:grpSpPr>
          <p:sp>
            <p:nvSpPr>
              <p:cNvPr id="116" name="Rectangle 115">
                <a:extLst>
                  <a:ext uri="{FF2B5EF4-FFF2-40B4-BE49-F238E27FC236}">
                    <a16:creationId xmlns:a16="http://schemas.microsoft.com/office/drawing/2014/main" id="{4F0E949C-A68A-8A61-2452-AAD617B28CA6}"/>
                  </a:ext>
                </a:extLst>
              </p:cNvPr>
              <p:cNvSpPr/>
              <p:nvPr/>
            </p:nvSpPr>
            <p:spPr>
              <a:xfrm>
                <a:off x="5036274" y="5676723"/>
                <a:ext cx="2119450" cy="463548"/>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A87"/>
                    </a:solidFill>
                    <a:effectLst/>
                    <a:uLnTx/>
                    <a:uFillTx/>
                    <a:latin typeface="Arial" panose="020B0604020202020204"/>
                    <a:ea typeface="+mn-ea"/>
                    <a:cs typeface="+mn-cs"/>
                  </a:rPr>
                  <a:t>BRANCHES  | SPECIALIST GROUPS  | INTERNATIONAL SECTIONS</a:t>
                </a:r>
              </a:p>
            </p:txBody>
          </p:sp>
          <p:sp>
            <p:nvSpPr>
              <p:cNvPr id="117" name="Rectangle 116">
                <a:extLst>
                  <a:ext uri="{FF2B5EF4-FFF2-40B4-BE49-F238E27FC236}">
                    <a16:creationId xmlns:a16="http://schemas.microsoft.com/office/drawing/2014/main" id="{DD6A4B92-4A22-E5EA-9918-120F540EBCAA}"/>
                  </a:ext>
                </a:extLst>
              </p:cNvPr>
              <p:cNvSpPr/>
              <p:nvPr/>
            </p:nvSpPr>
            <p:spPr>
              <a:xfrm>
                <a:off x="5036274" y="5406559"/>
                <a:ext cx="2119449" cy="270163"/>
              </a:xfrm>
              <a:prstGeom prst="rect">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a:ea typeface="+mn-ea"/>
                    <a:cs typeface="+mn-cs"/>
                  </a:rPr>
                  <a:t>Member Groups</a:t>
                </a:r>
              </a:p>
            </p:txBody>
          </p:sp>
        </p:grpSp>
      </p:grpSp>
      <p:sp>
        <p:nvSpPr>
          <p:cNvPr id="3" name="Slide Number Placeholder 2">
            <a:extLst>
              <a:ext uri="{FF2B5EF4-FFF2-40B4-BE49-F238E27FC236}">
                <a16:creationId xmlns:a16="http://schemas.microsoft.com/office/drawing/2014/main" id="{1F257C7D-775B-1383-46D7-CAF21D2DAFF2}"/>
              </a:ext>
            </a:extLst>
          </p:cNvPr>
          <p:cNvSpPr>
            <a:spLocks noGrp="1"/>
          </p:cNvSpPr>
          <p:nvPr>
            <p:ph type="sldNum" sz="quarter" idx="10"/>
          </p:nvPr>
        </p:nvSpPr>
        <p:spPr>
          <a:xfrm>
            <a:off x="11552262" y="6326065"/>
            <a:ext cx="42637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1FAFA7-493E-49BA-8E70-4BF319AEABD7}" type="slidenum">
              <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912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38200" y="508000"/>
            <a:ext cx="8997462" cy="587846"/>
          </a:xfrm>
        </p:spPr>
        <p:txBody>
          <a:bodyPr>
            <a:normAutofit fontScale="90000"/>
          </a:bodyPr>
          <a:lstStyle/>
          <a:p>
            <a:pPr eaLnBrk="1" hangingPunct="1"/>
            <a:r>
              <a:rPr lang="en-GB" dirty="0">
                <a:latin typeface="Arial" charset="0"/>
                <a:ea typeface="ＭＳ Ｐゴシック" charset="0"/>
              </a:rPr>
              <a:t>Member Groups in the structure</a:t>
            </a:r>
          </a:p>
        </p:txBody>
      </p:sp>
      <p:sp>
        <p:nvSpPr>
          <p:cNvPr id="17410" name="Content Placeholder 2"/>
          <p:cNvSpPr>
            <a:spLocks noGrp="1"/>
          </p:cNvSpPr>
          <p:nvPr>
            <p:ph idx="1"/>
          </p:nvPr>
        </p:nvSpPr>
        <p:spPr>
          <a:xfrm>
            <a:off x="838200" y="1344979"/>
            <a:ext cx="10515600" cy="4351338"/>
          </a:xfrm>
        </p:spPr>
        <p:txBody>
          <a:bodyPr>
            <a:normAutofit fontScale="92500"/>
          </a:bodyPr>
          <a:lstStyle/>
          <a:p>
            <a:pPr eaLnBrk="1" hangingPunct="1"/>
            <a:r>
              <a:rPr lang="en-GB" sz="2100" dirty="0">
                <a:latin typeface="Arial" charset="0"/>
                <a:ea typeface="ＭＳ Ｐゴシック" charset="0"/>
              </a:rPr>
              <a:t>All groups report to and are managed by the Community Board.</a:t>
            </a:r>
          </a:p>
          <a:p>
            <a:pPr eaLnBrk="1" hangingPunct="1"/>
            <a:r>
              <a:rPr lang="en-GB" sz="2100" dirty="0">
                <a:latin typeface="Arial" charset="0"/>
                <a:ea typeface="ＭＳ Ｐゴシック" charset="0"/>
              </a:rPr>
              <a:t>The </a:t>
            </a:r>
            <a:r>
              <a:rPr lang="en-GB" sz="2100" b="1" dirty="0">
                <a:latin typeface="Arial" charset="0"/>
                <a:ea typeface="ＭＳ Ｐゴシック" charset="0"/>
              </a:rPr>
              <a:t>Community Board </a:t>
            </a:r>
            <a:r>
              <a:rPr lang="en-GB" sz="2100" dirty="0">
                <a:latin typeface="Arial" charset="0"/>
                <a:ea typeface="ＭＳ Ｐゴシック" charset="0"/>
              </a:rPr>
              <a:t>has 2 sub committees directly related to member group support</a:t>
            </a:r>
          </a:p>
          <a:p>
            <a:pPr lvl="1"/>
            <a:r>
              <a:rPr lang="en-GB" sz="2100" dirty="0">
                <a:latin typeface="Arial" charset="0"/>
                <a:ea typeface="ＭＳ Ｐゴシック" charset="0"/>
              </a:rPr>
              <a:t>Finance – Responsible to Community Board for member group finances </a:t>
            </a:r>
          </a:p>
          <a:p>
            <a:pPr lvl="1"/>
            <a:r>
              <a:rPr lang="en-GB" sz="2100" dirty="0">
                <a:latin typeface="Arial" charset="0"/>
                <a:ea typeface="ＭＳ Ｐゴシック" charset="0"/>
              </a:rPr>
              <a:t>Community Support Committee – Responsible for policy, processes and procedure – best practice and guidance.</a:t>
            </a:r>
          </a:p>
          <a:p>
            <a:r>
              <a:rPr lang="en-GB" sz="2100" b="1" dirty="0">
                <a:latin typeface="Arial" charset="0"/>
                <a:ea typeface="ＭＳ Ｐゴシック" charset="0"/>
              </a:rPr>
              <a:t>Community Team/Department (groups@bcs.uk)</a:t>
            </a:r>
          </a:p>
          <a:p>
            <a:pPr marL="163512" lvl="1" indent="0">
              <a:buNone/>
            </a:pPr>
            <a:r>
              <a:rPr lang="en-GB" sz="2100" dirty="0">
                <a:latin typeface="Arial" charset="0"/>
                <a:ea typeface="ＭＳ Ｐゴシック" charset="0"/>
              </a:rPr>
              <a:t>This is your initial point of contact within BCS, they will complete all your administrative needs surrounding your events including raising purchase orders.</a:t>
            </a:r>
          </a:p>
          <a:p>
            <a:r>
              <a:rPr lang="en-GB" sz="2100" b="1" dirty="0">
                <a:latin typeface="Arial" charset="0"/>
                <a:ea typeface="ＭＳ Ｐゴシック" charset="0"/>
              </a:rPr>
              <a:t>Finance Department</a:t>
            </a:r>
          </a:p>
          <a:p>
            <a:pPr marL="163512" lvl="1" indent="0">
              <a:buNone/>
            </a:pPr>
            <a:r>
              <a:rPr lang="en-GB" sz="2100" dirty="0">
                <a:latin typeface="Arial" charset="0"/>
                <a:ea typeface="ＭＳ Ｐゴシック" charset="0"/>
              </a:rPr>
              <a:t>This is the section in BCS that pays all the invoices through out the institute and maintains the day to day accounts for every group. They report the current state of your finances to treasurers monthly.	</a:t>
            </a:r>
            <a:r>
              <a:rPr lang="en-GB" dirty="0">
                <a:latin typeface="Arial" charset="0"/>
                <a:ea typeface="ＭＳ Ｐゴシック" charset="0"/>
              </a:rPr>
              <a:t>		</a:t>
            </a:r>
          </a:p>
        </p:txBody>
      </p:sp>
      <p:sp>
        <p:nvSpPr>
          <p:cNvPr id="17411" name="Footer Placeholder 3"/>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600"/>
              <a:t>Presentation to insert name here</a:t>
            </a:r>
          </a:p>
        </p:txBody>
      </p:sp>
      <p:sp>
        <p:nvSpPr>
          <p:cNvPr id="1741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C7F7AF-B8CB-3342-B7D9-EAF65A8026E6}" type="slidenum">
              <a:rPr lang="en-GB" sz="600"/>
              <a:pPr/>
              <a:t>3</a:t>
            </a:fld>
            <a:endParaRPr lang="en-GB" sz="600"/>
          </a:p>
        </p:txBody>
      </p:sp>
    </p:spTree>
    <p:extLst>
      <p:ext uri="{BB962C8B-B14F-4D97-AF65-F5344CB8AC3E}">
        <p14:creationId xmlns:p14="http://schemas.microsoft.com/office/powerpoint/2010/main" val="21526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role of the Treasurer</a:t>
            </a:r>
            <a:br>
              <a:rPr lang="en-GB" dirty="0"/>
            </a:br>
            <a:endParaRPr lang="en-US" dirty="0"/>
          </a:p>
        </p:txBody>
      </p:sp>
      <p:sp>
        <p:nvSpPr>
          <p:cNvPr id="3" name="Content Placeholder 2"/>
          <p:cNvSpPr>
            <a:spLocks noGrp="1"/>
          </p:cNvSpPr>
          <p:nvPr>
            <p:ph idx="1"/>
          </p:nvPr>
        </p:nvSpPr>
        <p:spPr/>
        <p:txBody>
          <a:bodyPr/>
          <a:lstStyle/>
          <a:p>
            <a:pPr marL="0" indent="0">
              <a:buNone/>
            </a:pPr>
            <a:r>
              <a:rPr lang="en-GB" sz="2000" dirty="0"/>
              <a:t>The Treasurer must be a professional member of BCS (MBCS/FBCS).</a:t>
            </a:r>
          </a:p>
          <a:p>
            <a:pPr marL="0" indent="0">
              <a:buNone/>
            </a:pPr>
            <a:r>
              <a:rPr lang="en-GB" sz="2000" u="sng" dirty="0"/>
              <a:t>Functions </a:t>
            </a:r>
            <a:endParaRPr lang="en-GB" sz="2000" dirty="0"/>
          </a:p>
          <a:p>
            <a:r>
              <a:rPr lang="en-GB" sz="2000" dirty="0"/>
              <a:t>Responsibility to the local Member Group Committee, Finance Committee and the BCS for the Member Group funds and any other appropriate financial business.</a:t>
            </a:r>
          </a:p>
          <a:p>
            <a:r>
              <a:rPr lang="en-GB" sz="2000" dirty="0"/>
              <a:t>Approves payments and receipts to and from operational budget and receives monthly reports from BCS finance team and liaises as necessary. </a:t>
            </a:r>
          </a:p>
          <a:p>
            <a:r>
              <a:rPr lang="en-GB" sz="2000" dirty="0"/>
              <a:t>Prepares annual budget and potential project funding each year. </a:t>
            </a:r>
          </a:p>
          <a:p>
            <a:r>
              <a:rPr lang="en-GB" sz="2000" dirty="0"/>
              <a:t>Reports at fixed intervals to Member Group Committee. </a:t>
            </a:r>
          </a:p>
          <a:p>
            <a:pPr marL="0" indent="0">
              <a:buNone/>
            </a:pPr>
            <a:endParaRPr lang="en-US" sz="2000" dirty="0"/>
          </a:p>
        </p:txBody>
      </p:sp>
      <p:sp>
        <p:nvSpPr>
          <p:cNvPr id="5" name="Slide Number Placeholder 4"/>
          <p:cNvSpPr>
            <a:spLocks noGrp="1"/>
          </p:cNvSpPr>
          <p:nvPr>
            <p:ph type="sldNum" sz="quarter" idx="12"/>
          </p:nvPr>
        </p:nvSpPr>
        <p:spPr/>
        <p:txBody>
          <a:bodyPr/>
          <a:lstStyle/>
          <a:p>
            <a:fld id="{DCDB6B5B-60BE-3544-AAF6-A5D36D26A0F5}" type="slidenum">
              <a:rPr lang="en-GB" smtClean="0"/>
              <a:pPr/>
              <a:t>4</a:t>
            </a:fld>
            <a:endParaRPr lang="en-GB"/>
          </a:p>
        </p:txBody>
      </p:sp>
    </p:spTree>
    <p:extLst>
      <p:ext uri="{BB962C8B-B14F-4D97-AF65-F5344CB8AC3E}">
        <p14:creationId xmlns:p14="http://schemas.microsoft.com/office/powerpoint/2010/main" val="37492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role of the Treasurer</a:t>
            </a:r>
            <a:br>
              <a:rPr lang="en-GB" dirty="0"/>
            </a:br>
            <a:endParaRPr lang="en-US" dirty="0"/>
          </a:p>
        </p:txBody>
      </p:sp>
      <p:sp>
        <p:nvSpPr>
          <p:cNvPr id="3" name="Content Placeholder 2"/>
          <p:cNvSpPr>
            <a:spLocks noGrp="1"/>
          </p:cNvSpPr>
          <p:nvPr>
            <p:ph idx="1"/>
          </p:nvPr>
        </p:nvSpPr>
        <p:spPr/>
        <p:txBody>
          <a:bodyPr/>
          <a:lstStyle/>
          <a:p>
            <a:r>
              <a:rPr lang="en-GB" sz="2000" dirty="0"/>
              <a:t>Submits income and expenditure statements produced by BCS Finance for the group and to the group’s  AGM. </a:t>
            </a:r>
          </a:p>
          <a:p>
            <a:r>
              <a:rPr lang="en-GB" sz="2000" dirty="0"/>
              <a:t>Notifies, through Member Groups Team (</a:t>
            </a:r>
            <a:r>
              <a:rPr lang="en-GB" sz="2000" dirty="0" err="1"/>
              <a:t>groups@bcs.uk</a:t>
            </a:r>
            <a:r>
              <a:rPr lang="en-GB" sz="2000" dirty="0"/>
              <a:t>), any forecast overspend together with </a:t>
            </a:r>
          </a:p>
          <a:p>
            <a:pPr lvl="1"/>
            <a:r>
              <a:rPr lang="en-GB" sz="2000" dirty="0"/>
              <a:t>(a) the circumstances leading to this position and </a:t>
            </a:r>
          </a:p>
          <a:p>
            <a:pPr lvl="1"/>
            <a:r>
              <a:rPr lang="en-GB" sz="2000" dirty="0"/>
              <a:t>(b) the proposed action plan to resolve the situation. </a:t>
            </a:r>
          </a:p>
          <a:p>
            <a:endParaRPr lang="en-US" sz="2000" dirty="0"/>
          </a:p>
        </p:txBody>
      </p:sp>
      <p:sp>
        <p:nvSpPr>
          <p:cNvPr id="5" name="Slide Number Placeholder 4"/>
          <p:cNvSpPr>
            <a:spLocks noGrp="1"/>
          </p:cNvSpPr>
          <p:nvPr>
            <p:ph type="sldNum" sz="quarter" idx="12"/>
          </p:nvPr>
        </p:nvSpPr>
        <p:spPr/>
        <p:txBody>
          <a:bodyPr/>
          <a:lstStyle/>
          <a:p>
            <a:fld id="{DCDB6B5B-60BE-3544-AAF6-A5D36D26A0F5}" type="slidenum">
              <a:rPr lang="en-GB" smtClean="0"/>
              <a:pPr/>
              <a:t>5</a:t>
            </a:fld>
            <a:endParaRPr lang="en-GB"/>
          </a:p>
        </p:txBody>
      </p:sp>
    </p:spTree>
    <p:extLst>
      <p:ext uri="{BB962C8B-B14F-4D97-AF65-F5344CB8AC3E}">
        <p14:creationId xmlns:p14="http://schemas.microsoft.com/office/powerpoint/2010/main" val="30376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63B91-E562-26FB-CDA1-0A9E5D911C65}"/>
              </a:ext>
            </a:extLst>
          </p:cNvPr>
          <p:cNvSpPr>
            <a:spLocks noGrp="1"/>
          </p:cNvSpPr>
          <p:nvPr>
            <p:ph type="ctrTitle"/>
          </p:nvPr>
        </p:nvSpPr>
        <p:spPr/>
        <p:txBody>
          <a:bodyPr/>
          <a:lstStyle/>
          <a:p>
            <a:r>
              <a:rPr lang="en-GB" dirty="0"/>
              <a:t>BCS Member Group Treasurers Training</a:t>
            </a:r>
          </a:p>
        </p:txBody>
      </p:sp>
      <p:sp>
        <p:nvSpPr>
          <p:cNvPr id="7" name="Subtitle 6">
            <a:extLst>
              <a:ext uri="{FF2B5EF4-FFF2-40B4-BE49-F238E27FC236}">
                <a16:creationId xmlns:a16="http://schemas.microsoft.com/office/drawing/2014/main" id="{46379D4E-EF4B-0C47-61BB-882ED11A1081}"/>
              </a:ext>
            </a:extLst>
          </p:cNvPr>
          <p:cNvSpPr>
            <a:spLocks noGrp="1"/>
          </p:cNvSpPr>
          <p:nvPr>
            <p:ph type="subTitle" idx="1"/>
          </p:nvPr>
        </p:nvSpPr>
        <p:spPr/>
        <p:txBody>
          <a:bodyPr/>
          <a:lstStyle/>
          <a:p>
            <a:r>
              <a:rPr lang="en-GB" dirty="0"/>
              <a:t>Understanding Accounts, Approving Expenses and Payment of Invoices</a:t>
            </a:r>
          </a:p>
        </p:txBody>
      </p:sp>
      <p:sp>
        <p:nvSpPr>
          <p:cNvPr id="2" name="Footer Placeholder 1">
            <a:extLst>
              <a:ext uri="{FF2B5EF4-FFF2-40B4-BE49-F238E27FC236}">
                <a16:creationId xmlns:a16="http://schemas.microsoft.com/office/drawing/2014/main" id="{EA5857B1-DE69-4065-12A4-EBE61F634351}"/>
              </a:ext>
            </a:extLst>
          </p:cNvPr>
          <p:cNvSpPr>
            <a:spLocks noGrp="1"/>
          </p:cNvSpPr>
          <p:nvPr>
            <p:ph type="ftr" sz="quarter" idx="3"/>
          </p:nvPr>
        </p:nvSpPr>
        <p:spPr/>
        <p:txBody>
          <a:bodyPr/>
          <a:lstStyle/>
          <a:p>
            <a:pPr algn="r"/>
            <a:r>
              <a:rPr lang="en-GB"/>
              <a:t>bcs.org</a:t>
            </a:r>
          </a:p>
        </p:txBody>
      </p:sp>
      <p:sp>
        <p:nvSpPr>
          <p:cNvPr id="3" name="Slide Number Placeholder 2">
            <a:extLst>
              <a:ext uri="{FF2B5EF4-FFF2-40B4-BE49-F238E27FC236}">
                <a16:creationId xmlns:a16="http://schemas.microsoft.com/office/drawing/2014/main" id="{30F2E33C-FBE0-8942-F569-1C8848BBE84E}"/>
              </a:ext>
            </a:extLst>
          </p:cNvPr>
          <p:cNvSpPr>
            <a:spLocks noGrp="1"/>
          </p:cNvSpPr>
          <p:nvPr>
            <p:ph type="sldNum" sz="quarter" idx="4"/>
          </p:nvPr>
        </p:nvSpPr>
        <p:spPr/>
        <p:txBody>
          <a:bodyPr/>
          <a:lstStyle/>
          <a:p>
            <a:fld id="{CC1FAFA7-493E-49BA-8E70-4BF319AEABD7}" type="slidenum">
              <a:rPr lang="en-GB" smtClean="0"/>
              <a:pPr/>
              <a:t>6</a:t>
            </a:fld>
            <a:endParaRPr lang="en-GB"/>
          </a:p>
        </p:txBody>
      </p:sp>
    </p:spTree>
    <p:extLst>
      <p:ext uri="{BB962C8B-B14F-4D97-AF65-F5344CB8AC3E}">
        <p14:creationId xmlns:p14="http://schemas.microsoft.com/office/powerpoint/2010/main" val="309987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69" y="508001"/>
            <a:ext cx="10058400" cy="688297"/>
          </a:xfrm>
        </p:spPr>
        <p:txBody>
          <a:bodyPr>
            <a:normAutofit/>
          </a:bodyPr>
          <a:lstStyle/>
          <a:p>
            <a:r>
              <a:rPr lang="en-US" dirty="0"/>
              <a:t>Understanding the monthly reports</a:t>
            </a:r>
          </a:p>
        </p:txBody>
      </p:sp>
      <p:sp>
        <p:nvSpPr>
          <p:cNvPr id="3" name="Content Placeholder 2"/>
          <p:cNvSpPr>
            <a:spLocks noGrp="1"/>
          </p:cNvSpPr>
          <p:nvPr>
            <p:ph idx="1"/>
          </p:nvPr>
        </p:nvSpPr>
        <p:spPr>
          <a:xfrm>
            <a:off x="726832" y="1289538"/>
            <a:ext cx="9483970" cy="4325816"/>
          </a:xfrm>
        </p:spPr>
        <p:txBody>
          <a:bodyPr>
            <a:normAutofit fontScale="85000" lnSpcReduction="10000"/>
          </a:bodyPr>
          <a:lstStyle/>
          <a:p>
            <a:r>
              <a:rPr lang="en-US" sz="1500" dirty="0"/>
              <a:t>Each Month the Treasurer and Chair receives a report from BCS Finance detailing the current state of the groups finances.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pPr lvl="1"/>
            <a:endParaRPr lang="en-US" sz="1400" dirty="0"/>
          </a:p>
          <a:p>
            <a:r>
              <a:rPr lang="en-US" sz="1800" dirty="0"/>
              <a:t>The Spend against annual budget is the most important.</a:t>
            </a:r>
          </a:p>
        </p:txBody>
      </p:sp>
      <p:sp>
        <p:nvSpPr>
          <p:cNvPr id="5" name="Slide Number Placeholder 4"/>
          <p:cNvSpPr>
            <a:spLocks noGrp="1"/>
          </p:cNvSpPr>
          <p:nvPr>
            <p:ph type="sldNum" sz="quarter" idx="12"/>
          </p:nvPr>
        </p:nvSpPr>
        <p:spPr/>
        <p:txBody>
          <a:bodyPr/>
          <a:lstStyle/>
          <a:p>
            <a:fld id="{DCDB6B5B-60BE-3544-AAF6-A5D36D26A0F5}" type="slidenum">
              <a:rPr lang="en-GB" smtClean="0"/>
              <a:pPr/>
              <a:t>7</a:t>
            </a:fld>
            <a:endParaRPr lang="en-GB"/>
          </a:p>
        </p:txBody>
      </p:sp>
      <p:pic>
        <p:nvPicPr>
          <p:cNvPr id="11" name="Picture 10">
            <a:extLst>
              <a:ext uri="{FF2B5EF4-FFF2-40B4-BE49-F238E27FC236}">
                <a16:creationId xmlns:a16="http://schemas.microsoft.com/office/drawing/2014/main" id="{03052F69-8314-E72F-F783-E9767B57978A}"/>
              </a:ext>
            </a:extLst>
          </p:cNvPr>
          <p:cNvPicPr>
            <a:picLocks noChangeAspect="1"/>
          </p:cNvPicPr>
          <p:nvPr/>
        </p:nvPicPr>
        <p:blipFill>
          <a:blip r:embed="rId3"/>
          <a:stretch>
            <a:fillRect/>
          </a:stretch>
        </p:blipFill>
        <p:spPr>
          <a:xfrm>
            <a:off x="871144" y="1623634"/>
            <a:ext cx="8121811" cy="3323503"/>
          </a:xfrm>
          <a:prstGeom prst="rect">
            <a:avLst/>
          </a:prstGeom>
        </p:spPr>
      </p:pic>
    </p:spTree>
    <p:extLst>
      <p:ext uri="{BB962C8B-B14F-4D97-AF65-F5344CB8AC3E}">
        <p14:creationId xmlns:p14="http://schemas.microsoft.com/office/powerpoint/2010/main" val="417723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the monthly report</a:t>
            </a:r>
            <a:endParaRPr lang="en-US" dirty="0"/>
          </a:p>
        </p:txBody>
      </p:sp>
      <p:sp>
        <p:nvSpPr>
          <p:cNvPr id="3" name="Content Placeholder 2"/>
          <p:cNvSpPr>
            <a:spLocks noGrp="1"/>
          </p:cNvSpPr>
          <p:nvPr>
            <p:ph idx="1"/>
          </p:nvPr>
        </p:nvSpPr>
        <p:spPr/>
        <p:txBody>
          <a:bodyPr/>
          <a:lstStyle/>
          <a:p>
            <a:r>
              <a:rPr lang="en-US" sz="1800" dirty="0"/>
              <a:t>There is also a second tab which itemises the current income and expenditure.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A separate tab is available for those groups that have chargeable transactions such as conferences.</a:t>
            </a:r>
          </a:p>
        </p:txBody>
      </p:sp>
      <p:sp>
        <p:nvSpPr>
          <p:cNvPr id="5" name="Slide Number Placeholder 4"/>
          <p:cNvSpPr>
            <a:spLocks noGrp="1"/>
          </p:cNvSpPr>
          <p:nvPr>
            <p:ph type="sldNum" sz="quarter" idx="12"/>
          </p:nvPr>
        </p:nvSpPr>
        <p:spPr/>
        <p:txBody>
          <a:bodyPr/>
          <a:lstStyle/>
          <a:p>
            <a:fld id="{DCDB6B5B-60BE-3544-AAF6-A5D36D26A0F5}" type="slidenum">
              <a:rPr lang="en-GB" smtClean="0"/>
              <a:pPr/>
              <a:t>8</a:t>
            </a:fld>
            <a:endParaRPr lang="en-GB"/>
          </a:p>
        </p:txBody>
      </p:sp>
      <p:pic>
        <p:nvPicPr>
          <p:cNvPr id="8" name="Picture 7">
            <a:extLst>
              <a:ext uri="{FF2B5EF4-FFF2-40B4-BE49-F238E27FC236}">
                <a16:creationId xmlns:a16="http://schemas.microsoft.com/office/drawing/2014/main" id="{8A9AEE7C-CAD3-1844-3D97-4F615654F233}"/>
              </a:ext>
            </a:extLst>
          </p:cNvPr>
          <p:cNvPicPr>
            <a:picLocks noChangeAspect="1"/>
          </p:cNvPicPr>
          <p:nvPr/>
        </p:nvPicPr>
        <p:blipFill>
          <a:blip r:embed="rId3"/>
          <a:stretch>
            <a:fillRect/>
          </a:stretch>
        </p:blipFill>
        <p:spPr>
          <a:xfrm>
            <a:off x="1008184" y="2333433"/>
            <a:ext cx="9806267" cy="2848167"/>
          </a:xfrm>
          <a:prstGeom prst="rect">
            <a:avLst/>
          </a:prstGeom>
        </p:spPr>
      </p:pic>
    </p:spTree>
    <p:extLst>
      <p:ext uri="{BB962C8B-B14F-4D97-AF65-F5344CB8AC3E}">
        <p14:creationId xmlns:p14="http://schemas.microsoft.com/office/powerpoint/2010/main" val="378268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Handle Expenses Claims</a:t>
            </a:r>
            <a:endParaRPr lang="en-US" dirty="0"/>
          </a:p>
        </p:txBody>
      </p:sp>
      <p:sp>
        <p:nvSpPr>
          <p:cNvPr id="3" name="Content Placeholder 2"/>
          <p:cNvSpPr>
            <a:spLocks noGrp="1"/>
          </p:cNvSpPr>
          <p:nvPr>
            <p:ph idx="1"/>
          </p:nvPr>
        </p:nvSpPr>
        <p:spPr/>
        <p:txBody>
          <a:bodyPr>
            <a:normAutofit/>
          </a:bodyPr>
          <a:lstStyle/>
          <a:p>
            <a:r>
              <a:rPr lang="en-US" sz="1800" dirty="0"/>
              <a:t>There are detailed notes on the expense form and financial guidelines documenting the expense process however, for this session please note that:</a:t>
            </a:r>
          </a:p>
          <a:p>
            <a:pPr lvl="1"/>
            <a:r>
              <a:rPr lang="en-US" sz="1800" dirty="0"/>
              <a:t>Expenses will be reimbursed to volunteers and staff providing that:</a:t>
            </a:r>
          </a:p>
          <a:p>
            <a:pPr lvl="2"/>
            <a:r>
              <a:rPr lang="en-US" sz="1800" dirty="0"/>
              <a:t>They are budgeted for and prior approval obtained</a:t>
            </a:r>
          </a:p>
          <a:p>
            <a:pPr lvl="2"/>
            <a:r>
              <a:rPr lang="en-US" sz="1800" dirty="0"/>
              <a:t>They were incurred whilst undertaking activities of BCS</a:t>
            </a:r>
          </a:p>
          <a:p>
            <a:pPr lvl="2"/>
            <a:r>
              <a:rPr lang="en-US" sz="1800" dirty="0"/>
              <a:t>They were reasonable</a:t>
            </a:r>
          </a:p>
          <a:p>
            <a:pPr lvl="2"/>
            <a:r>
              <a:rPr lang="en-US" sz="1800" dirty="0"/>
              <a:t>Relevant receipts/tickets (or copies) are attached to the claim form.</a:t>
            </a:r>
          </a:p>
          <a:p>
            <a:pPr lvl="2"/>
            <a:r>
              <a:rPr lang="en-US" sz="1800" dirty="0"/>
              <a:t>Expenses will not be paid to non BCS members unless prior agreement has been sought from the Finance Committee </a:t>
            </a:r>
          </a:p>
          <a:p>
            <a:r>
              <a:rPr lang="en-US" sz="1800" dirty="0"/>
              <a:t>Full details are on the volunteer resources page</a:t>
            </a:r>
          </a:p>
          <a:p>
            <a:r>
              <a:rPr lang="en-US" sz="1800" dirty="0"/>
              <a:t>https://www.bcs.org/membership-and-registrations/member-communities/bcs-volunteer-hub/volunteer-resources/finance-budgeting-and-managing-groups/</a:t>
            </a:r>
          </a:p>
        </p:txBody>
      </p:sp>
      <p:sp>
        <p:nvSpPr>
          <p:cNvPr id="5" name="Slide Number Placeholder 4"/>
          <p:cNvSpPr>
            <a:spLocks noGrp="1"/>
          </p:cNvSpPr>
          <p:nvPr>
            <p:ph type="sldNum" sz="quarter" idx="12"/>
          </p:nvPr>
        </p:nvSpPr>
        <p:spPr/>
        <p:txBody>
          <a:bodyPr/>
          <a:lstStyle/>
          <a:p>
            <a:fld id="{DCDB6B5B-60BE-3544-AAF6-A5D36D26A0F5}" type="slidenum">
              <a:rPr lang="en-GB" smtClean="0"/>
              <a:pPr/>
              <a:t>9</a:t>
            </a:fld>
            <a:endParaRPr lang="en-GB"/>
          </a:p>
        </p:txBody>
      </p:sp>
    </p:spTree>
    <p:extLst>
      <p:ext uri="{BB962C8B-B14F-4D97-AF65-F5344CB8AC3E}">
        <p14:creationId xmlns:p14="http://schemas.microsoft.com/office/powerpoint/2010/main" val="78277103"/>
      </p:ext>
    </p:extLst>
  </p:cSld>
  <p:clrMapOvr>
    <a:masterClrMapping/>
  </p:clrMapOvr>
</p:sld>
</file>

<file path=ppt/theme/theme1.xml><?xml version="1.0" encoding="utf-8"?>
<a:theme xmlns:a="http://schemas.openxmlformats.org/drawingml/2006/main" name="Green general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ck green dot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Black and circle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Black green dot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Green corner do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corner dots">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 and circles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dot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Circle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ight green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reen corner dot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nt with circle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ck and circle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2FF03E3E746D4CAA6386F6B7D4A24F" ma:contentTypeVersion="12" ma:contentTypeDescription="Create a new document." ma:contentTypeScope="" ma:versionID="feba70bd094a4371cc359f8671ed3a29">
  <xsd:schema xmlns:xsd="http://www.w3.org/2001/XMLSchema" xmlns:xs="http://www.w3.org/2001/XMLSchema" xmlns:p="http://schemas.microsoft.com/office/2006/metadata/properties" xmlns:ns2="0b5acc06-614f-4bc8-a4f8-ea58c8886d6a" xmlns:ns3="25a59cd6-6d4b-4a0d-b0b4-535d99b5c207" targetNamespace="http://schemas.microsoft.com/office/2006/metadata/properties" ma:root="true" ma:fieldsID="34b93febad47064b38e1f4f0d19e2670" ns2:_="" ns3:_="">
    <xsd:import namespace="0b5acc06-614f-4bc8-a4f8-ea58c8886d6a"/>
    <xsd:import namespace="25a59cd6-6d4b-4a0d-b0b4-535d99b5c2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acc06-614f-4bc8-a4f8-ea58c8886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a59cd6-6d4b-4a0d-b0b4-535d99b5c2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9A143-65E0-4DA0-B617-A367719B25E4}">
  <ds:schemaRefs>
    <ds:schemaRef ds:uri="0b5acc06-614f-4bc8-a4f8-ea58c8886d6a"/>
    <ds:schemaRef ds:uri="25a59cd6-6d4b-4a0d-b0b4-535d99b5c2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190D6CB-67AF-49B2-B28A-F49E3A59298F}">
  <ds:schemaRefs>
    <ds:schemaRef ds:uri="http://schemas.openxmlformats.org/package/2006/metadata/core-properties"/>
    <ds:schemaRef ds:uri="0b5acc06-614f-4bc8-a4f8-ea58c8886d6a"/>
    <ds:schemaRef ds:uri="25a59cd6-6d4b-4a0d-b0b4-535d99b5c207"/>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EF613032-2D5D-4670-AB5A-CABDFDC84A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24779</TotalTime>
  <Words>3364</Words>
  <Application>Microsoft Office PowerPoint</Application>
  <PresentationFormat>Widescreen</PresentationFormat>
  <Paragraphs>264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19</vt:i4>
      </vt:variant>
    </vt:vector>
  </HeadingPairs>
  <TitlesOfParts>
    <vt:vector size="36" baseType="lpstr">
      <vt:lpstr>Aptos</vt:lpstr>
      <vt:lpstr>Arial</vt:lpstr>
      <vt:lpstr>Calibri</vt:lpstr>
      <vt:lpstr>Wingdings</vt:lpstr>
      <vt:lpstr>Green general slide</vt:lpstr>
      <vt:lpstr>Green corner dots</vt:lpstr>
      <vt:lpstr>Black and circles generic slide</vt:lpstr>
      <vt:lpstr>Black dot generic slide</vt:lpstr>
      <vt:lpstr>Green Circle generic slide</vt:lpstr>
      <vt:lpstr>Light green generic slide</vt:lpstr>
      <vt:lpstr>Green corner dots theme</vt:lpstr>
      <vt:lpstr>Tint with circles theme</vt:lpstr>
      <vt:lpstr>Black and circles theme</vt:lpstr>
      <vt:lpstr>Black green dots theme</vt:lpstr>
      <vt:lpstr>1_Black and circles theme</vt:lpstr>
      <vt:lpstr>1_Black green dots theme</vt:lpstr>
      <vt:lpstr>1_Green corner dots</vt:lpstr>
      <vt:lpstr>BCS Member Group Treasurers Training</vt:lpstr>
      <vt:lpstr>Boards &amp; Committees | BCS Structure</vt:lpstr>
      <vt:lpstr>Member Groups in the structure</vt:lpstr>
      <vt:lpstr>The role of the Treasurer </vt:lpstr>
      <vt:lpstr>The role of the Treasurer </vt:lpstr>
      <vt:lpstr>BCS Member Group Treasurers Training</vt:lpstr>
      <vt:lpstr>Understanding the monthly reports</vt:lpstr>
      <vt:lpstr>Understanding the monthly report</vt:lpstr>
      <vt:lpstr>How to Handle Expenses Claims</vt:lpstr>
      <vt:lpstr>Purchase Orders and Invoices </vt:lpstr>
      <vt:lpstr>BCS Member Group Treasurers Training</vt:lpstr>
      <vt:lpstr>How To Fill in the Supplementary  Funding Request (SFR) part 1 </vt:lpstr>
      <vt:lpstr>How To Fill in the Supplementary  Funding Request (SFR) part 2</vt:lpstr>
      <vt:lpstr>SFR Feedback Form </vt:lpstr>
      <vt:lpstr>BCS Member Group Treasurers Training</vt:lpstr>
      <vt:lpstr>How to complete the Annual Budget bid for your group</vt:lpstr>
      <vt:lpstr>The Budget Bid</vt:lpstr>
      <vt:lpstr>Background and Income costings</vt:lpstr>
      <vt:lpstr>Roll Over Funds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Brown</dc:creator>
  <cp:lastModifiedBy>Jon Jeffery</cp:lastModifiedBy>
  <cp:revision>22</cp:revision>
  <dcterms:created xsi:type="dcterms:W3CDTF">2023-04-03T09:44:47Z</dcterms:created>
  <dcterms:modified xsi:type="dcterms:W3CDTF">2024-11-21T12:15:31Z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0x010100D02FF03E3E746D4CAA6386F6B7D4A24F</vt:lpwstr>
  </property>
</Properties>
</file>