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8" r:id="rId4"/>
    <p:sldMasterId id="2147483720" r:id="rId5"/>
    <p:sldMasterId id="2147483722" r:id="rId6"/>
    <p:sldMasterId id="2147483724" r:id="rId7"/>
    <p:sldMasterId id="2147483708" r:id="rId8"/>
    <p:sldMasterId id="2147483668" r:id="rId9"/>
    <p:sldMasterId id="2147483678" r:id="rId10"/>
    <p:sldMasterId id="2147483698" r:id="rId11"/>
    <p:sldMasterId id="2147483658" r:id="rId12"/>
    <p:sldMasterId id="2147483688" r:id="rId13"/>
  </p:sldMasterIdLst>
  <p:notesMasterIdLst>
    <p:notesMasterId r:id="rId18"/>
  </p:notesMasterIdLst>
  <p:handoutMasterIdLst>
    <p:handoutMasterId r:id="rId19"/>
  </p:handoutMasterIdLst>
  <p:sldIdLst>
    <p:sldId id="256" r:id="rId14"/>
    <p:sldId id="258" r:id="rId15"/>
    <p:sldId id="265"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AE6"/>
    <a:srgbClr val="000000"/>
    <a:srgbClr val="B8D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7"/>
    <p:restoredTop sz="86395"/>
  </p:normalViewPr>
  <p:slideViewPr>
    <p:cSldViewPr snapToGrid="0">
      <p:cViewPr varScale="1">
        <p:scale>
          <a:sx n="80" d="100"/>
          <a:sy n="80" d="100"/>
        </p:scale>
        <p:origin x="168" y="5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21" d="100"/>
          <a:sy n="121" d="100"/>
        </p:scale>
        <p:origin x="430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sty Thorne" userId="98d36d24-0610-45a0-aa88-efa071fe7dce" providerId="ADAL" clId="{E844A073-729C-4E1C-9DE1-4A17ED46DEDD}"/>
    <pc:docChg chg="custSel modSld">
      <pc:chgData name="Kirsty Thorne" userId="98d36d24-0610-45a0-aa88-efa071fe7dce" providerId="ADAL" clId="{E844A073-729C-4E1C-9DE1-4A17ED46DEDD}" dt="2024-01-29T12:02:10.257" v="16" actId="20577"/>
      <pc:docMkLst>
        <pc:docMk/>
      </pc:docMkLst>
      <pc:sldChg chg="addSp delSp modSp mod">
        <pc:chgData name="Kirsty Thorne" userId="98d36d24-0610-45a0-aa88-efa071fe7dce" providerId="ADAL" clId="{E844A073-729C-4E1C-9DE1-4A17ED46DEDD}" dt="2024-01-29T11:56:57.683" v="1" actId="478"/>
        <pc:sldMkLst>
          <pc:docMk/>
          <pc:sldMk cId="2867562883" sldId="256"/>
        </pc:sldMkLst>
        <pc:spChg chg="del">
          <ac:chgData name="Kirsty Thorne" userId="98d36d24-0610-45a0-aa88-efa071fe7dce" providerId="ADAL" clId="{E844A073-729C-4E1C-9DE1-4A17ED46DEDD}" dt="2024-01-29T11:56:55.562" v="0" actId="478"/>
          <ac:spMkLst>
            <pc:docMk/>
            <pc:sldMk cId="2867562883" sldId="256"/>
            <ac:spMk id="3" creationId="{EF5A85D3-A363-C2FB-8FF9-8F3FB3C26EA8}"/>
          </ac:spMkLst>
        </pc:spChg>
        <pc:spChg chg="add del mod">
          <ac:chgData name="Kirsty Thorne" userId="98d36d24-0610-45a0-aa88-efa071fe7dce" providerId="ADAL" clId="{E844A073-729C-4E1C-9DE1-4A17ED46DEDD}" dt="2024-01-29T11:56:57.683" v="1" actId="478"/>
          <ac:spMkLst>
            <pc:docMk/>
            <pc:sldMk cId="2867562883" sldId="256"/>
            <ac:spMk id="7" creationId="{FFEF0933-0E74-50C4-5A43-B7DBD49E98CE}"/>
          </ac:spMkLst>
        </pc:spChg>
      </pc:sldChg>
      <pc:sldChg chg="modSp mod">
        <pc:chgData name="Kirsty Thorne" userId="98d36d24-0610-45a0-aa88-efa071fe7dce" providerId="ADAL" clId="{E844A073-729C-4E1C-9DE1-4A17ED46DEDD}" dt="2024-01-29T12:02:10.257" v="16" actId="20577"/>
        <pc:sldMkLst>
          <pc:docMk/>
          <pc:sldMk cId="3742796553" sldId="258"/>
        </pc:sldMkLst>
        <pc:spChg chg="mod">
          <ac:chgData name="Kirsty Thorne" userId="98d36d24-0610-45a0-aa88-efa071fe7dce" providerId="ADAL" clId="{E844A073-729C-4E1C-9DE1-4A17ED46DEDD}" dt="2024-01-29T12:02:10.257" v="16" actId="20577"/>
          <ac:spMkLst>
            <pc:docMk/>
            <pc:sldMk cId="3742796553" sldId="258"/>
            <ac:spMk id="14" creationId="{37810766-7909-15EA-9FDA-B88A863B04A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351B6B-6E35-D6FD-BF3C-980F54EA40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E3AC15-111F-74FF-6841-9335435B12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3D60D5-434C-F34C-8B2F-D3B629D52A11}" type="datetimeFigureOut">
              <a:rPr lang="en-US" smtClean="0"/>
              <a:t>1/29/2024</a:t>
            </a:fld>
            <a:endParaRPr lang="en-US"/>
          </a:p>
        </p:txBody>
      </p:sp>
      <p:sp>
        <p:nvSpPr>
          <p:cNvPr id="4" name="Footer Placeholder 3">
            <a:extLst>
              <a:ext uri="{FF2B5EF4-FFF2-40B4-BE49-F238E27FC236}">
                <a16:creationId xmlns:a16="http://schemas.microsoft.com/office/drawing/2014/main" id="{3C165CCF-4AE9-19E6-EFAB-FFA255A672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2F9442-3E27-D659-E8FC-7BCC90D248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9B7224-EEC7-E940-AF45-00D56770CB12}" type="slidenum">
              <a:rPr lang="en-US" smtClean="0"/>
              <a:t>‹#›</a:t>
            </a:fld>
            <a:endParaRPr lang="en-US"/>
          </a:p>
        </p:txBody>
      </p:sp>
    </p:spTree>
    <p:extLst>
      <p:ext uri="{BB962C8B-B14F-4D97-AF65-F5344CB8AC3E}">
        <p14:creationId xmlns:p14="http://schemas.microsoft.com/office/powerpoint/2010/main" val="416091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3871C5-CC02-A949-8208-89F53011188C}"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728A39-4B9F-F146-8CE6-651CB24EE47E}" type="slidenum">
              <a:rPr lang="en-US" smtClean="0"/>
              <a:t>‹#›</a:t>
            </a:fld>
            <a:endParaRPr lang="en-US"/>
          </a:p>
        </p:txBody>
      </p:sp>
    </p:spTree>
    <p:extLst>
      <p:ext uri="{BB962C8B-B14F-4D97-AF65-F5344CB8AC3E}">
        <p14:creationId xmlns:p14="http://schemas.microsoft.com/office/powerpoint/2010/main" val="2428087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728A39-4B9F-F146-8CE6-651CB24EE47E}" type="slidenum">
              <a:rPr lang="en-US" smtClean="0"/>
              <a:t>1</a:t>
            </a:fld>
            <a:endParaRPr lang="en-US"/>
          </a:p>
        </p:txBody>
      </p:sp>
    </p:spTree>
    <p:extLst>
      <p:ext uri="{BB962C8B-B14F-4D97-AF65-F5344CB8AC3E}">
        <p14:creationId xmlns:p14="http://schemas.microsoft.com/office/powerpoint/2010/main" val="3608481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728A39-4B9F-F146-8CE6-651CB24EE47E}" type="slidenum">
              <a:rPr lang="en-US" smtClean="0"/>
              <a:t>2</a:t>
            </a:fld>
            <a:endParaRPr lang="en-US"/>
          </a:p>
        </p:txBody>
      </p:sp>
    </p:spTree>
    <p:extLst>
      <p:ext uri="{BB962C8B-B14F-4D97-AF65-F5344CB8AC3E}">
        <p14:creationId xmlns:p14="http://schemas.microsoft.com/office/powerpoint/2010/main" val="2105387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green tit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C607A-76E1-AFAF-A746-610A074939B3}"/>
              </a:ext>
            </a:extLst>
          </p:cNvPr>
          <p:cNvSpPr>
            <a:spLocks noGrp="1"/>
          </p:cNvSpPr>
          <p:nvPr>
            <p:ph type="ctrTitle"/>
          </p:nvPr>
        </p:nvSpPr>
        <p:spPr>
          <a:xfrm>
            <a:off x="1524000" y="2314831"/>
            <a:ext cx="9144000" cy="1992513"/>
          </a:xfrm>
          <a:prstGeom prst="rect">
            <a:avLst/>
          </a:prstGeom>
        </p:spPr>
        <p:txBody>
          <a:bodyPr anchor="b">
            <a:normAutofit/>
          </a:bodyPr>
          <a:lstStyle>
            <a:lvl1pPr algn="l">
              <a:defRPr sz="5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316F2D1F-B2F4-20AB-3DFE-3C80EDFE0189}"/>
              </a:ext>
            </a:extLst>
          </p:cNvPr>
          <p:cNvSpPr>
            <a:spLocks noGrp="1"/>
          </p:cNvSpPr>
          <p:nvPr>
            <p:ph type="subTitle" idx="1"/>
          </p:nvPr>
        </p:nvSpPr>
        <p:spPr>
          <a:xfrm>
            <a:off x="1524000" y="4399420"/>
            <a:ext cx="9144000" cy="52165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Footer Placeholder 3">
            <a:extLst>
              <a:ext uri="{FF2B5EF4-FFF2-40B4-BE49-F238E27FC236}">
                <a16:creationId xmlns:a16="http://schemas.microsoft.com/office/drawing/2014/main" id="{0C6E3411-176F-C42D-CDED-28D99A18B621}"/>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8" name="Slide Number Placeholder 2">
            <a:extLst>
              <a:ext uri="{FF2B5EF4-FFF2-40B4-BE49-F238E27FC236}">
                <a16:creationId xmlns:a16="http://schemas.microsoft.com/office/drawing/2014/main" id="{FF811679-9EFA-82C1-237E-EBFD72757979}"/>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pic>
        <p:nvPicPr>
          <p:cNvPr id="9" name="Picture 8">
            <a:extLst>
              <a:ext uri="{FF2B5EF4-FFF2-40B4-BE49-F238E27FC236}">
                <a16:creationId xmlns:a16="http://schemas.microsoft.com/office/drawing/2014/main" id="{BF7EC800-855A-E0B8-A4E3-862DC780DDFA}"/>
              </a:ext>
            </a:extLst>
          </p:cNvPr>
          <p:cNvPicPr>
            <a:picLocks noChangeAspect="1"/>
          </p:cNvPicPr>
          <p:nvPr userDrawn="1"/>
        </p:nvPicPr>
        <p:blipFill>
          <a:blip r:embed="rId2"/>
          <a:stretch>
            <a:fillRect/>
          </a:stretch>
        </p:blipFill>
        <p:spPr>
          <a:xfrm>
            <a:off x="571618" y="509724"/>
            <a:ext cx="1176534" cy="1501956"/>
          </a:xfrm>
          <a:prstGeom prst="rect">
            <a:avLst/>
          </a:prstGeom>
        </p:spPr>
      </p:pic>
      <p:sp>
        <p:nvSpPr>
          <p:cNvPr id="6" name="Text Placeholder 11">
            <a:extLst>
              <a:ext uri="{FF2B5EF4-FFF2-40B4-BE49-F238E27FC236}">
                <a16:creationId xmlns:a16="http://schemas.microsoft.com/office/drawing/2014/main" id="{B721C2A0-071B-96F6-8FAD-FBAB61E86548}"/>
              </a:ext>
            </a:extLst>
          </p:cNvPr>
          <p:cNvSpPr>
            <a:spLocks noGrp="1"/>
          </p:cNvSpPr>
          <p:nvPr>
            <p:ph type="body" sz="quarter" idx="10"/>
          </p:nvPr>
        </p:nvSpPr>
        <p:spPr>
          <a:xfrm>
            <a:off x="6935788" y="5374097"/>
            <a:ext cx="3732212" cy="347662"/>
          </a:xfrm>
        </p:spPr>
        <p:txBody>
          <a:bodyPr>
            <a:noAutofit/>
          </a:bodyPr>
          <a:lstStyle>
            <a:lvl1pPr marL="0" indent="0" algn="r">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Tree>
    <p:extLst>
      <p:ext uri="{BB962C8B-B14F-4D97-AF65-F5344CB8AC3E}">
        <p14:creationId xmlns:p14="http://schemas.microsoft.com/office/powerpoint/2010/main" val="2724784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63D3E-BF6A-D995-3A19-F7B2E638156A}"/>
              </a:ext>
            </a:extLst>
          </p:cNvPr>
          <p:cNvSpPr>
            <a:spLocks noGrp="1"/>
          </p:cNvSpPr>
          <p:nvPr>
            <p:ph type="title"/>
          </p:nvPr>
        </p:nvSpPr>
        <p:spPr>
          <a:xfrm>
            <a:off x="838200" y="1029494"/>
            <a:ext cx="5181600" cy="1325563"/>
          </a:xfrm>
          <a:prstGeom prst="rect">
            <a:avLst/>
          </a:prstGeom>
        </p:spPr>
        <p:txBody>
          <a:bodyPr>
            <a:normAutofit/>
          </a:bodyPr>
          <a:lstStyle>
            <a:lvl1pPr>
              <a:defRPr sz="4000"/>
            </a:lvl1pPr>
          </a:lstStyle>
          <a:p>
            <a:r>
              <a:rPr lang="en-GB" dirty="0"/>
              <a:t>Click to edit Master title style</a:t>
            </a:r>
            <a:endParaRPr lang="en-US" dirty="0"/>
          </a:p>
        </p:txBody>
      </p:sp>
      <p:sp>
        <p:nvSpPr>
          <p:cNvPr id="4" name="Content Placeholder 3">
            <a:extLst>
              <a:ext uri="{FF2B5EF4-FFF2-40B4-BE49-F238E27FC236}">
                <a16:creationId xmlns:a16="http://schemas.microsoft.com/office/drawing/2014/main" id="{45748706-EE77-9FE1-4DAB-F78D9E0B947E}"/>
              </a:ext>
            </a:extLst>
          </p:cNvPr>
          <p:cNvSpPr>
            <a:spLocks noGrp="1"/>
          </p:cNvSpPr>
          <p:nvPr>
            <p:ph sz="half" idx="2"/>
          </p:nvPr>
        </p:nvSpPr>
        <p:spPr>
          <a:xfrm>
            <a:off x="838200" y="2613025"/>
            <a:ext cx="5181600" cy="31011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8" name="Footer Placeholder 3">
            <a:extLst>
              <a:ext uri="{FF2B5EF4-FFF2-40B4-BE49-F238E27FC236}">
                <a16:creationId xmlns:a16="http://schemas.microsoft.com/office/drawing/2014/main" id="{5B4061B2-6A8E-40C8-1AC8-4FD221DF9C25}"/>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9" name="Slide Number Placeholder 2">
            <a:extLst>
              <a:ext uri="{FF2B5EF4-FFF2-40B4-BE49-F238E27FC236}">
                <a16:creationId xmlns:a16="http://schemas.microsoft.com/office/drawing/2014/main" id="{2C5CBBF2-5E03-5DE9-1C7D-5C5C35D2A765}"/>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10" name="Picture Placeholder 9">
            <a:extLst>
              <a:ext uri="{FF2B5EF4-FFF2-40B4-BE49-F238E27FC236}">
                <a16:creationId xmlns:a16="http://schemas.microsoft.com/office/drawing/2014/main" id="{80C5A611-A272-79A9-9993-BD5D11B00956}"/>
              </a:ext>
            </a:extLst>
          </p:cNvPr>
          <p:cNvSpPr>
            <a:spLocks noGrp="1"/>
          </p:cNvSpPr>
          <p:nvPr>
            <p:ph type="pic" sz="quarter" idx="10"/>
          </p:nvPr>
        </p:nvSpPr>
        <p:spPr>
          <a:xfrm>
            <a:off x="6543358" y="1027113"/>
            <a:ext cx="4691062" cy="4686300"/>
          </a:xfrm>
          <a:solidFill>
            <a:schemeClr val="bg1"/>
          </a:solidFill>
        </p:spPr>
        <p:txBody>
          <a:bodyPr/>
          <a:lstStyle/>
          <a:p>
            <a:endParaRPr lang="en-US"/>
          </a:p>
        </p:txBody>
      </p:sp>
    </p:spTree>
    <p:extLst>
      <p:ext uri="{BB962C8B-B14F-4D97-AF65-F5344CB8AC3E}">
        <p14:creationId xmlns:p14="http://schemas.microsoft.com/office/powerpoint/2010/main" val="2566580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uld use as quote">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01D034C8-D102-8579-EE55-99A26327D95D}"/>
              </a:ext>
            </a:extLst>
          </p:cNvPr>
          <p:cNvSpPr>
            <a:spLocks noGrp="1"/>
          </p:cNvSpPr>
          <p:nvPr>
            <p:ph type="ftr" sz="quarter" idx="10"/>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11" name="Slide Number Placeholder 2">
            <a:extLst>
              <a:ext uri="{FF2B5EF4-FFF2-40B4-BE49-F238E27FC236}">
                <a16:creationId xmlns:a16="http://schemas.microsoft.com/office/drawing/2014/main" id="{1886ADED-B065-CE55-BF7E-56F5603100D5}"/>
              </a:ext>
            </a:extLst>
          </p:cNvPr>
          <p:cNvSpPr>
            <a:spLocks noGrp="1"/>
          </p:cNvSpPr>
          <p:nvPr>
            <p:ph type="sldNum" sz="quarter" idx="11"/>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3" name="Text Placeholder 2">
            <a:extLst>
              <a:ext uri="{FF2B5EF4-FFF2-40B4-BE49-F238E27FC236}">
                <a16:creationId xmlns:a16="http://schemas.microsoft.com/office/drawing/2014/main" id="{6A00325C-F1B0-E666-E86E-FD374FDB13B7}"/>
              </a:ext>
            </a:extLst>
          </p:cNvPr>
          <p:cNvSpPr>
            <a:spLocks noGrp="1"/>
          </p:cNvSpPr>
          <p:nvPr>
            <p:ph type="body" sz="quarter" idx="12"/>
          </p:nvPr>
        </p:nvSpPr>
        <p:spPr>
          <a:xfrm>
            <a:off x="1674019" y="1092319"/>
            <a:ext cx="8843962" cy="777875"/>
          </a:xfrm>
        </p:spPr>
        <p:txBody>
          <a:bodyPr>
            <a:noAutofit/>
          </a:bodyPr>
          <a:lstStyle>
            <a:lvl1pPr marL="0" indent="0">
              <a:buNone/>
              <a:defRPr sz="4000" b="1"/>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en-US" dirty="0"/>
          </a:p>
        </p:txBody>
      </p:sp>
      <p:sp>
        <p:nvSpPr>
          <p:cNvPr id="4" name="Text Placeholder 2">
            <a:extLst>
              <a:ext uri="{FF2B5EF4-FFF2-40B4-BE49-F238E27FC236}">
                <a16:creationId xmlns:a16="http://schemas.microsoft.com/office/drawing/2014/main" id="{6A7EFE52-D758-193D-091F-9EC5C3CBB36E}"/>
              </a:ext>
            </a:extLst>
          </p:cNvPr>
          <p:cNvSpPr>
            <a:spLocks noGrp="1"/>
          </p:cNvSpPr>
          <p:nvPr>
            <p:ph type="body" sz="quarter" idx="13"/>
          </p:nvPr>
        </p:nvSpPr>
        <p:spPr>
          <a:xfrm>
            <a:off x="1674019" y="2227358"/>
            <a:ext cx="8843962" cy="2276403"/>
          </a:xfrm>
        </p:spPr>
        <p:txBody>
          <a:bodyPr>
            <a:noAutofit/>
          </a:bodyPr>
          <a:lstStyle>
            <a:lvl1pPr marL="0" indent="0" algn="ctr">
              <a:buNone/>
              <a:defRPr sz="2800"/>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en-US" dirty="0"/>
          </a:p>
        </p:txBody>
      </p:sp>
    </p:spTree>
    <p:extLst>
      <p:ext uri="{BB962C8B-B14F-4D97-AF65-F5344CB8AC3E}">
        <p14:creationId xmlns:p14="http://schemas.microsoft.com/office/powerpoint/2010/main" val="355832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 three column grid">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01D034C8-D102-8579-EE55-99A26327D95D}"/>
              </a:ext>
            </a:extLst>
          </p:cNvPr>
          <p:cNvSpPr>
            <a:spLocks noGrp="1"/>
          </p:cNvSpPr>
          <p:nvPr>
            <p:ph type="ftr" sz="quarter" idx="10"/>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11" name="Slide Number Placeholder 2">
            <a:extLst>
              <a:ext uri="{FF2B5EF4-FFF2-40B4-BE49-F238E27FC236}">
                <a16:creationId xmlns:a16="http://schemas.microsoft.com/office/drawing/2014/main" id="{1886ADED-B065-CE55-BF7E-56F5603100D5}"/>
              </a:ext>
            </a:extLst>
          </p:cNvPr>
          <p:cNvSpPr>
            <a:spLocks noGrp="1"/>
          </p:cNvSpPr>
          <p:nvPr>
            <p:ph type="sldNum" sz="quarter" idx="11"/>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2" name="Title 1">
            <a:extLst>
              <a:ext uri="{FF2B5EF4-FFF2-40B4-BE49-F238E27FC236}">
                <a16:creationId xmlns:a16="http://schemas.microsoft.com/office/drawing/2014/main" id="{1BB88B21-1243-FE8F-73E1-05610E1622D8}"/>
              </a:ext>
            </a:extLst>
          </p:cNvPr>
          <p:cNvSpPr>
            <a:spLocks noGrp="1"/>
          </p:cNvSpPr>
          <p:nvPr>
            <p:ph type="title"/>
          </p:nvPr>
        </p:nvSpPr>
        <p:spPr>
          <a:xfrm>
            <a:off x="838200" y="365125"/>
            <a:ext cx="10515600" cy="1325563"/>
          </a:xfrm>
        </p:spPr>
        <p:txBody>
          <a:bodyPr/>
          <a:lstStyle/>
          <a:p>
            <a:r>
              <a:rPr lang="en-GB" dirty="0"/>
              <a:t>Click to edit Master title style</a:t>
            </a:r>
            <a:endParaRPr lang="en-US" dirty="0"/>
          </a:p>
        </p:txBody>
      </p:sp>
      <p:sp>
        <p:nvSpPr>
          <p:cNvPr id="9" name="Text Placeholder 17">
            <a:extLst>
              <a:ext uri="{FF2B5EF4-FFF2-40B4-BE49-F238E27FC236}">
                <a16:creationId xmlns:a16="http://schemas.microsoft.com/office/drawing/2014/main" id="{22C487A5-7D2D-75F5-32B1-7CE89F6E5B35}"/>
              </a:ext>
            </a:extLst>
          </p:cNvPr>
          <p:cNvSpPr>
            <a:spLocks noGrp="1"/>
          </p:cNvSpPr>
          <p:nvPr>
            <p:ph type="body" sz="quarter" idx="12" hasCustomPrompt="1"/>
          </p:nvPr>
        </p:nvSpPr>
        <p:spPr>
          <a:xfrm>
            <a:off x="838200" y="2233542"/>
            <a:ext cx="10515600" cy="3505106"/>
          </a:xfrm>
        </p:spPr>
        <p:txBody>
          <a:bodyPr numCol="3">
            <a:noAutofit/>
          </a:bodyPr>
          <a:lstStyle>
            <a:lvl1pPr marL="0" indent="0">
              <a:buNone/>
              <a:defRPr sz="18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Three column grid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Three column grid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Three column grid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dirty="0"/>
          </a:p>
          <a:p>
            <a:pPr lvl="0"/>
            <a:endParaRPr lang="en-GB" dirty="0"/>
          </a:p>
        </p:txBody>
      </p:sp>
    </p:spTree>
    <p:extLst>
      <p:ext uri="{BB962C8B-B14F-4D97-AF65-F5344CB8AC3E}">
        <p14:creationId xmlns:p14="http://schemas.microsoft.com/office/powerpoint/2010/main" val="3945555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 three column grid">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01D034C8-D102-8579-EE55-99A26327D95D}"/>
              </a:ext>
            </a:extLst>
          </p:cNvPr>
          <p:cNvSpPr>
            <a:spLocks noGrp="1"/>
          </p:cNvSpPr>
          <p:nvPr>
            <p:ph type="ftr" sz="quarter" idx="10"/>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11" name="Slide Number Placeholder 2">
            <a:extLst>
              <a:ext uri="{FF2B5EF4-FFF2-40B4-BE49-F238E27FC236}">
                <a16:creationId xmlns:a16="http://schemas.microsoft.com/office/drawing/2014/main" id="{1886ADED-B065-CE55-BF7E-56F5603100D5}"/>
              </a:ext>
            </a:extLst>
          </p:cNvPr>
          <p:cNvSpPr>
            <a:spLocks noGrp="1"/>
          </p:cNvSpPr>
          <p:nvPr>
            <p:ph type="sldNum" sz="quarter" idx="11"/>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2" name="Title 1">
            <a:extLst>
              <a:ext uri="{FF2B5EF4-FFF2-40B4-BE49-F238E27FC236}">
                <a16:creationId xmlns:a16="http://schemas.microsoft.com/office/drawing/2014/main" id="{1BB88B21-1243-FE8F-73E1-05610E1622D8}"/>
              </a:ext>
            </a:extLst>
          </p:cNvPr>
          <p:cNvSpPr>
            <a:spLocks noGrp="1"/>
          </p:cNvSpPr>
          <p:nvPr>
            <p:ph type="title"/>
          </p:nvPr>
        </p:nvSpPr>
        <p:spPr>
          <a:xfrm>
            <a:off x="838200" y="365125"/>
            <a:ext cx="10515600" cy="1325563"/>
          </a:xfrm>
        </p:spPr>
        <p:txBody>
          <a:bodyPr/>
          <a:lstStyle/>
          <a:p>
            <a:r>
              <a:rPr lang="en-GB" dirty="0"/>
              <a:t>Click to edit Master title style</a:t>
            </a:r>
            <a:endParaRPr lang="en-US" dirty="0"/>
          </a:p>
        </p:txBody>
      </p:sp>
      <p:sp>
        <p:nvSpPr>
          <p:cNvPr id="3" name="Text Placeholder 5">
            <a:extLst>
              <a:ext uri="{FF2B5EF4-FFF2-40B4-BE49-F238E27FC236}">
                <a16:creationId xmlns:a16="http://schemas.microsoft.com/office/drawing/2014/main" id="{407FC97F-2294-77A3-DF96-CA3406B12107}"/>
              </a:ext>
            </a:extLst>
          </p:cNvPr>
          <p:cNvSpPr>
            <a:spLocks noGrp="1"/>
          </p:cNvSpPr>
          <p:nvPr>
            <p:ph type="body" sz="quarter" idx="12"/>
          </p:nvPr>
        </p:nvSpPr>
        <p:spPr>
          <a:xfrm>
            <a:off x="838199" y="2074863"/>
            <a:ext cx="3220705" cy="426085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5">
            <a:extLst>
              <a:ext uri="{FF2B5EF4-FFF2-40B4-BE49-F238E27FC236}">
                <a16:creationId xmlns:a16="http://schemas.microsoft.com/office/drawing/2014/main" id="{0DEE9D0F-1CFF-F0B9-CE44-7986ACD07B1D}"/>
              </a:ext>
            </a:extLst>
          </p:cNvPr>
          <p:cNvSpPr>
            <a:spLocks noGrp="1"/>
          </p:cNvSpPr>
          <p:nvPr>
            <p:ph type="body" sz="quarter" idx="14"/>
          </p:nvPr>
        </p:nvSpPr>
        <p:spPr>
          <a:xfrm>
            <a:off x="4455828" y="2074863"/>
            <a:ext cx="3220705" cy="426085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5">
            <a:extLst>
              <a:ext uri="{FF2B5EF4-FFF2-40B4-BE49-F238E27FC236}">
                <a16:creationId xmlns:a16="http://schemas.microsoft.com/office/drawing/2014/main" id="{1DB780B1-B97E-1F72-B92B-3EC0F733168F}"/>
              </a:ext>
            </a:extLst>
          </p:cNvPr>
          <p:cNvSpPr>
            <a:spLocks noGrp="1"/>
          </p:cNvSpPr>
          <p:nvPr>
            <p:ph type="body" sz="quarter" idx="15"/>
          </p:nvPr>
        </p:nvSpPr>
        <p:spPr>
          <a:xfrm>
            <a:off x="8133095" y="2074863"/>
            <a:ext cx="3220705" cy="426085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776316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01D034C8-D102-8579-EE55-99A26327D95D}"/>
              </a:ext>
            </a:extLst>
          </p:cNvPr>
          <p:cNvSpPr>
            <a:spLocks noGrp="1"/>
          </p:cNvSpPr>
          <p:nvPr>
            <p:ph type="ftr" sz="quarter" idx="10"/>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11" name="Slide Number Placeholder 2">
            <a:extLst>
              <a:ext uri="{FF2B5EF4-FFF2-40B4-BE49-F238E27FC236}">
                <a16:creationId xmlns:a16="http://schemas.microsoft.com/office/drawing/2014/main" id="{1886ADED-B065-CE55-BF7E-56F5603100D5}"/>
              </a:ext>
            </a:extLst>
          </p:cNvPr>
          <p:cNvSpPr>
            <a:spLocks noGrp="1"/>
          </p:cNvSpPr>
          <p:nvPr>
            <p:ph type="sldNum" sz="quarter" idx="11"/>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2" name="Title 1">
            <a:extLst>
              <a:ext uri="{FF2B5EF4-FFF2-40B4-BE49-F238E27FC236}">
                <a16:creationId xmlns:a16="http://schemas.microsoft.com/office/drawing/2014/main" id="{1BB88B21-1243-FE8F-73E1-05610E1622D8}"/>
              </a:ext>
            </a:extLst>
          </p:cNvPr>
          <p:cNvSpPr>
            <a:spLocks noGrp="1"/>
          </p:cNvSpPr>
          <p:nvPr>
            <p:ph type="title"/>
          </p:nvPr>
        </p:nvSpPr>
        <p:spPr>
          <a:xfrm>
            <a:off x="838200" y="365125"/>
            <a:ext cx="10515600" cy="1325563"/>
          </a:xfrm>
        </p:spPr>
        <p:txBody>
          <a:bodyPr/>
          <a:lstStyle/>
          <a:p>
            <a:r>
              <a:rPr lang="en-GB" dirty="0"/>
              <a:t>Click to edit Master title style</a:t>
            </a:r>
            <a:endParaRPr lang="en-US" dirty="0"/>
          </a:p>
        </p:txBody>
      </p:sp>
      <p:sp>
        <p:nvSpPr>
          <p:cNvPr id="4" name="Text Placeholder 17">
            <a:extLst>
              <a:ext uri="{FF2B5EF4-FFF2-40B4-BE49-F238E27FC236}">
                <a16:creationId xmlns:a16="http://schemas.microsoft.com/office/drawing/2014/main" id="{E80BAE76-CF35-3B6C-A16A-A6B3216F9010}"/>
              </a:ext>
            </a:extLst>
          </p:cNvPr>
          <p:cNvSpPr>
            <a:spLocks noGrp="1"/>
          </p:cNvSpPr>
          <p:nvPr>
            <p:ph type="body" sz="quarter" idx="12" hasCustomPrompt="1"/>
          </p:nvPr>
        </p:nvSpPr>
        <p:spPr>
          <a:xfrm>
            <a:off x="838200" y="2008946"/>
            <a:ext cx="10515600" cy="3703488"/>
          </a:xfrm>
        </p:spPr>
        <p:txBody>
          <a:bodyPr numCol="2">
            <a:noAutofit/>
          </a:bodyPr>
          <a:lstStyle>
            <a:lvl1pPr marL="0" indent="0">
              <a:buNone/>
              <a:defRPr sz="18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Two column grid</a:t>
            </a:r>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r>
              <a:rPr lang="en-GB" dirty="0"/>
              <a:t>Two column grid</a:t>
            </a:r>
          </a:p>
        </p:txBody>
      </p:sp>
    </p:spTree>
    <p:extLst>
      <p:ext uri="{BB962C8B-B14F-4D97-AF65-F5344CB8AC3E}">
        <p14:creationId xmlns:p14="http://schemas.microsoft.com/office/powerpoint/2010/main" val="621537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lumn">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01D034C8-D102-8579-EE55-99A26327D95D}"/>
              </a:ext>
            </a:extLst>
          </p:cNvPr>
          <p:cNvSpPr>
            <a:spLocks noGrp="1"/>
          </p:cNvSpPr>
          <p:nvPr>
            <p:ph type="ftr" sz="quarter" idx="10"/>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11" name="Slide Number Placeholder 2">
            <a:extLst>
              <a:ext uri="{FF2B5EF4-FFF2-40B4-BE49-F238E27FC236}">
                <a16:creationId xmlns:a16="http://schemas.microsoft.com/office/drawing/2014/main" id="{1886ADED-B065-CE55-BF7E-56F5603100D5}"/>
              </a:ext>
            </a:extLst>
          </p:cNvPr>
          <p:cNvSpPr>
            <a:spLocks noGrp="1"/>
          </p:cNvSpPr>
          <p:nvPr>
            <p:ph type="sldNum" sz="quarter" idx="11"/>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2" name="Title 1">
            <a:extLst>
              <a:ext uri="{FF2B5EF4-FFF2-40B4-BE49-F238E27FC236}">
                <a16:creationId xmlns:a16="http://schemas.microsoft.com/office/drawing/2014/main" id="{1BB88B21-1243-FE8F-73E1-05610E1622D8}"/>
              </a:ext>
            </a:extLst>
          </p:cNvPr>
          <p:cNvSpPr>
            <a:spLocks noGrp="1"/>
          </p:cNvSpPr>
          <p:nvPr>
            <p:ph type="title"/>
          </p:nvPr>
        </p:nvSpPr>
        <p:spPr>
          <a:xfrm>
            <a:off x="838200" y="365125"/>
            <a:ext cx="10515600" cy="1325563"/>
          </a:xfrm>
        </p:spPr>
        <p:txBody>
          <a:bodyPr/>
          <a:lstStyle/>
          <a:p>
            <a:r>
              <a:rPr lang="en-GB" dirty="0"/>
              <a:t>Click to edit Master title style</a:t>
            </a:r>
            <a:endParaRPr lang="en-US" dirty="0"/>
          </a:p>
        </p:txBody>
      </p:sp>
      <p:sp>
        <p:nvSpPr>
          <p:cNvPr id="6" name="Text Placeholder 5">
            <a:extLst>
              <a:ext uri="{FF2B5EF4-FFF2-40B4-BE49-F238E27FC236}">
                <a16:creationId xmlns:a16="http://schemas.microsoft.com/office/drawing/2014/main" id="{D8F65239-CCC4-9E26-62A4-11C43B4B0CAD}"/>
              </a:ext>
            </a:extLst>
          </p:cNvPr>
          <p:cNvSpPr>
            <a:spLocks noGrp="1"/>
          </p:cNvSpPr>
          <p:nvPr>
            <p:ph type="body" sz="quarter" idx="12"/>
          </p:nvPr>
        </p:nvSpPr>
        <p:spPr>
          <a:xfrm>
            <a:off x="838198" y="2074863"/>
            <a:ext cx="5188975" cy="426085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 Placeholder 5">
            <a:extLst>
              <a:ext uri="{FF2B5EF4-FFF2-40B4-BE49-F238E27FC236}">
                <a16:creationId xmlns:a16="http://schemas.microsoft.com/office/drawing/2014/main" id="{E1D714E3-9367-1664-9078-0036E6CFABD5}"/>
              </a:ext>
            </a:extLst>
          </p:cNvPr>
          <p:cNvSpPr>
            <a:spLocks noGrp="1"/>
          </p:cNvSpPr>
          <p:nvPr>
            <p:ph type="body" sz="quarter" idx="13"/>
          </p:nvPr>
        </p:nvSpPr>
        <p:spPr>
          <a:xfrm>
            <a:off x="6196779" y="2074863"/>
            <a:ext cx="5188975" cy="426085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88753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01D034C8-D102-8579-EE55-99A26327D95D}"/>
              </a:ext>
            </a:extLst>
          </p:cNvPr>
          <p:cNvSpPr>
            <a:spLocks noGrp="1"/>
          </p:cNvSpPr>
          <p:nvPr>
            <p:ph type="ftr" sz="quarter" idx="10"/>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11" name="Slide Number Placeholder 2">
            <a:extLst>
              <a:ext uri="{FF2B5EF4-FFF2-40B4-BE49-F238E27FC236}">
                <a16:creationId xmlns:a16="http://schemas.microsoft.com/office/drawing/2014/main" id="{1886ADED-B065-CE55-BF7E-56F5603100D5}"/>
              </a:ext>
            </a:extLst>
          </p:cNvPr>
          <p:cNvSpPr>
            <a:spLocks noGrp="1"/>
          </p:cNvSpPr>
          <p:nvPr>
            <p:ph type="sldNum" sz="quarter" idx="11"/>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2" name="Title 1">
            <a:extLst>
              <a:ext uri="{FF2B5EF4-FFF2-40B4-BE49-F238E27FC236}">
                <a16:creationId xmlns:a16="http://schemas.microsoft.com/office/drawing/2014/main" id="{1BB88B21-1243-FE8F-73E1-05610E1622D8}"/>
              </a:ext>
            </a:extLst>
          </p:cNvPr>
          <p:cNvSpPr>
            <a:spLocks noGrp="1"/>
          </p:cNvSpPr>
          <p:nvPr>
            <p:ph type="title"/>
          </p:nvPr>
        </p:nvSpPr>
        <p:spPr>
          <a:xfrm>
            <a:off x="838200" y="365125"/>
            <a:ext cx="10515600" cy="1325563"/>
          </a:xfrm>
        </p:spPr>
        <p:txBody>
          <a:bodyPr/>
          <a:lstStyle/>
          <a:p>
            <a:r>
              <a:rPr lang="en-GB" dirty="0"/>
              <a:t>Click to edit Master title style</a:t>
            </a:r>
            <a:endParaRPr lang="en-US" dirty="0"/>
          </a:p>
        </p:txBody>
      </p:sp>
      <p:sp>
        <p:nvSpPr>
          <p:cNvPr id="3" name="Text Placeholder 17">
            <a:extLst>
              <a:ext uri="{FF2B5EF4-FFF2-40B4-BE49-F238E27FC236}">
                <a16:creationId xmlns:a16="http://schemas.microsoft.com/office/drawing/2014/main" id="{D411ADC5-8BF3-12AE-3C13-E91C331E3B50}"/>
              </a:ext>
            </a:extLst>
          </p:cNvPr>
          <p:cNvSpPr>
            <a:spLocks noGrp="1"/>
          </p:cNvSpPr>
          <p:nvPr>
            <p:ph type="body" sz="quarter" idx="12" hasCustomPrompt="1"/>
          </p:nvPr>
        </p:nvSpPr>
        <p:spPr>
          <a:xfrm>
            <a:off x="838200" y="1949763"/>
            <a:ext cx="10515600" cy="3610209"/>
          </a:xfrm>
        </p:spPr>
        <p:txBody>
          <a:bodyPr>
            <a:noAutofit/>
          </a:bodyPr>
          <a:lstStyle>
            <a:lvl1pPr marL="0" indent="0">
              <a:buNone/>
              <a:defRPr sz="18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One column</a:t>
            </a:r>
          </a:p>
        </p:txBody>
      </p:sp>
    </p:spTree>
    <p:extLst>
      <p:ext uri="{BB962C8B-B14F-4D97-AF65-F5344CB8AC3E}">
        <p14:creationId xmlns:p14="http://schemas.microsoft.com/office/powerpoint/2010/main" val="2794619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dividual columns (3)">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01D034C8-D102-8579-EE55-99A26327D95D}"/>
              </a:ext>
            </a:extLst>
          </p:cNvPr>
          <p:cNvSpPr>
            <a:spLocks noGrp="1"/>
          </p:cNvSpPr>
          <p:nvPr>
            <p:ph type="ftr" sz="quarter" idx="10"/>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11" name="Slide Number Placeholder 2">
            <a:extLst>
              <a:ext uri="{FF2B5EF4-FFF2-40B4-BE49-F238E27FC236}">
                <a16:creationId xmlns:a16="http://schemas.microsoft.com/office/drawing/2014/main" id="{1886ADED-B065-CE55-BF7E-56F5603100D5}"/>
              </a:ext>
            </a:extLst>
          </p:cNvPr>
          <p:cNvSpPr>
            <a:spLocks noGrp="1"/>
          </p:cNvSpPr>
          <p:nvPr>
            <p:ph type="sldNum" sz="quarter" idx="11"/>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2" name="Title 1">
            <a:extLst>
              <a:ext uri="{FF2B5EF4-FFF2-40B4-BE49-F238E27FC236}">
                <a16:creationId xmlns:a16="http://schemas.microsoft.com/office/drawing/2014/main" id="{1BB88B21-1243-FE8F-73E1-05610E1622D8}"/>
              </a:ext>
            </a:extLst>
          </p:cNvPr>
          <p:cNvSpPr>
            <a:spLocks noGrp="1"/>
          </p:cNvSpPr>
          <p:nvPr>
            <p:ph type="title"/>
          </p:nvPr>
        </p:nvSpPr>
        <p:spPr>
          <a:xfrm>
            <a:off x="838200" y="365125"/>
            <a:ext cx="10515600" cy="1325563"/>
          </a:xfrm>
        </p:spPr>
        <p:txBody>
          <a:bodyPr/>
          <a:lstStyle/>
          <a:p>
            <a:r>
              <a:rPr lang="en-GB" dirty="0"/>
              <a:t>Click to edit Master title style</a:t>
            </a:r>
            <a:endParaRPr lang="en-US" dirty="0"/>
          </a:p>
        </p:txBody>
      </p:sp>
      <p:sp>
        <p:nvSpPr>
          <p:cNvPr id="4" name="Text Placeholder 5">
            <a:extLst>
              <a:ext uri="{FF2B5EF4-FFF2-40B4-BE49-F238E27FC236}">
                <a16:creationId xmlns:a16="http://schemas.microsoft.com/office/drawing/2014/main" id="{4F7C9F23-BD9E-A084-DA74-EFE2C6B4F4BD}"/>
              </a:ext>
            </a:extLst>
          </p:cNvPr>
          <p:cNvSpPr>
            <a:spLocks noGrp="1"/>
          </p:cNvSpPr>
          <p:nvPr>
            <p:ph type="body" sz="quarter" idx="12"/>
          </p:nvPr>
        </p:nvSpPr>
        <p:spPr>
          <a:xfrm>
            <a:off x="838199" y="2074863"/>
            <a:ext cx="3220705" cy="426085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5">
            <a:extLst>
              <a:ext uri="{FF2B5EF4-FFF2-40B4-BE49-F238E27FC236}">
                <a16:creationId xmlns:a16="http://schemas.microsoft.com/office/drawing/2014/main" id="{02267990-C182-26CF-A62F-C8018D10BAB2}"/>
              </a:ext>
            </a:extLst>
          </p:cNvPr>
          <p:cNvSpPr>
            <a:spLocks noGrp="1"/>
          </p:cNvSpPr>
          <p:nvPr>
            <p:ph type="body" sz="quarter" idx="14"/>
          </p:nvPr>
        </p:nvSpPr>
        <p:spPr>
          <a:xfrm>
            <a:off x="4455828" y="2074863"/>
            <a:ext cx="3220705" cy="426085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ext Placeholder 5">
            <a:extLst>
              <a:ext uri="{FF2B5EF4-FFF2-40B4-BE49-F238E27FC236}">
                <a16:creationId xmlns:a16="http://schemas.microsoft.com/office/drawing/2014/main" id="{F4329C23-EFFD-3F07-9404-D5990E45CB3C}"/>
              </a:ext>
            </a:extLst>
          </p:cNvPr>
          <p:cNvSpPr>
            <a:spLocks noGrp="1"/>
          </p:cNvSpPr>
          <p:nvPr>
            <p:ph type="body" sz="quarter" idx="15"/>
          </p:nvPr>
        </p:nvSpPr>
        <p:spPr>
          <a:xfrm>
            <a:off x="8133095" y="2074863"/>
            <a:ext cx="3220705" cy="426085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928697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ividual columns (2)">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01D034C8-D102-8579-EE55-99A26327D95D}"/>
              </a:ext>
            </a:extLst>
          </p:cNvPr>
          <p:cNvSpPr>
            <a:spLocks noGrp="1"/>
          </p:cNvSpPr>
          <p:nvPr>
            <p:ph type="ftr" sz="quarter" idx="10"/>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11" name="Slide Number Placeholder 2">
            <a:extLst>
              <a:ext uri="{FF2B5EF4-FFF2-40B4-BE49-F238E27FC236}">
                <a16:creationId xmlns:a16="http://schemas.microsoft.com/office/drawing/2014/main" id="{1886ADED-B065-CE55-BF7E-56F5603100D5}"/>
              </a:ext>
            </a:extLst>
          </p:cNvPr>
          <p:cNvSpPr>
            <a:spLocks noGrp="1"/>
          </p:cNvSpPr>
          <p:nvPr>
            <p:ph type="sldNum" sz="quarter" idx="11"/>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2" name="Title 1">
            <a:extLst>
              <a:ext uri="{FF2B5EF4-FFF2-40B4-BE49-F238E27FC236}">
                <a16:creationId xmlns:a16="http://schemas.microsoft.com/office/drawing/2014/main" id="{1BB88B21-1243-FE8F-73E1-05610E1622D8}"/>
              </a:ext>
            </a:extLst>
          </p:cNvPr>
          <p:cNvSpPr>
            <a:spLocks noGrp="1"/>
          </p:cNvSpPr>
          <p:nvPr>
            <p:ph type="title"/>
          </p:nvPr>
        </p:nvSpPr>
        <p:spPr>
          <a:xfrm>
            <a:off x="838200" y="365125"/>
            <a:ext cx="10515600" cy="1325563"/>
          </a:xfrm>
        </p:spPr>
        <p:txBody>
          <a:bodyPr/>
          <a:lstStyle/>
          <a:p>
            <a:r>
              <a:rPr lang="en-GB" dirty="0"/>
              <a:t>Click to edit Master title style</a:t>
            </a:r>
            <a:endParaRPr lang="en-US" dirty="0"/>
          </a:p>
        </p:txBody>
      </p:sp>
      <p:sp>
        <p:nvSpPr>
          <p:cNvPr id="4" name="Text Placeholder 5">
            <a:extLst>
              <a:ext uri="{FF2B5EF4-FFF2-40B4-BE49-F238E27FC236}">
                <a16:creationId xmlns:a16="http://schemas.microsoft.com/office/drawing/2014/main" id="{4F7C9F23-BD9E-A084-DA74-EFE2C6B4F4BD}"/>
              </a:ext>
            </a:extLst>
          </p:cNvPr>
          <p:cNvSpPr>
            <a:spLocks noGrp="1"/>
          </p:cNvSpPr>
          <p:nvPr>
            <p:ph type="body" sz="quarter" idx="12"/>
          </p:nvPr>
        </p:nvSpPr>
        <p:spPr>
          <a:xfrm>
            <a:off x="838198" y="2074863"/>
            <a:ext cx="5188975" cy="426085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 Placeholder 5">
            <a:extLst>
              <a:ext uri="{FF2B5EF4-FFF2-40B4-BE49-F238E27FC236}">
                <a16:creationId xmlns:a16="http://schemas.microsoft.com/office/drawing/2014/main" id="{0CF13B27-086B-D880-592E-45EA9A40EA6D}"/>
              </a:ext>
            </a:extLst>
          </p:cNvPr>
          <p:cNvSpPr>
            <a:spLocks noGrp="1"/>
          </p:cNvSpPr>
          <p:nvPr>
            <p:ph type="body" sz="quarter" idx="13"/>
          </p:nvPr>
        </p:nvSpPr>
        <p:spPr>
          <a:xfrm>
            <a:off x="6196779" y="2074863"/>
            <a:ext cx="5188975" cy="426085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154791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uld use for 4 pillars">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2A5EE6A1-3209-4595-5453-6A648CE6FF53}"/>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7" name="Slide Number Placeholder 2">
            <a:extLst>
              <a:ext uri="{FF2B5EF4-FFF2-40B4-BE49-F238E27FC236}">
                <a16:creationId xmlns:a16="http://schemas.microsoft.com/office/drawing/2014/main" id="{6BDE1AF8-3B73-1ACC-DF5C-9A2F255346A0}"/>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3" name="Content Placeholder 1">
            <a:extLst>
              <a:ext uri="{FF2B5EF4-FFF2-40B4-BE49-F238E27FC236}">
                <a16:creationId xmlns:a16="http://schemas.microsoft.com/office/drawing/2014/main" id="{F03B69B1-1556-0F5F-7202-B97346CF7EB4}"/>
              </a:ext>
            </a:extLst>
          </p:cNvPr>
          <p:cNvSpPr txBox="1">
            <a:spLocks/>
          </p:cNvSpPr>
          <p:nvPr userDrawn="1"/>
        </p:nvSpPr>
        <p:spPr>
          <a:xfrm>
            <a:off x="838199" y="1910686"/>
            <a:ext cx="2448000" cy="4337162"/>
          </a:xfrm>
          <a:prstGeom prst="rect">
            <a:avLst/>
          </a:prstGeom>
          <a:solidFill>
            <a:srgbClr val="151615"/>
          </a:solidFill>
        </p:spPr>
        <p:txBody>
          <a:bodyPr lIns="144000" tIns="216000" rIns="14400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1200" dirty="0">
              <a:solidFill>
                <a:schemeClr val="bg1"/>
              </a:solidFill>
            </a:endParaRPr>
          </a:p>
        </p:txBody>
      </p:sp>
      <p:sp>
        <p:nvSpPr>
          <p:cNvPr id="4" name="Content Placeholder 1">
            <a:extLst>
              <a:ext uri="{FF2B5EF4-FFF2-40B4-BE49-F238E27FC236}">
                <a16:creationId xmlns:a16="http://schemas.microsoft.com/office/drawing/2014/main" id="{458ED601-B1F3-8C3A-71FB-1F6ABE984309}"/>
              </a:ext>
            </a:extLst>
          </p:cNvPr>
          <p:cNvSpPr txBox="1">
            <a:spLocks/>
          </p:cNvSpPr>
          <p:nvPr userDrawn="1"/>
        </p:nvSpPr>
        <p:spPr>
          <a:xfrm>
            <a:off x="3534673" y="1910687"/>
            <a:ext cx="2448000" cy="4337160"/>
          </a:xfrm>
          <a:prstGeom prst="rect">
            <a:avLst/>
          </a:prstGeom>
          <a:solidFill>
            <a:srgbClr val="151615"/>
          </a:solidFill>
        </p:spPr>
        <p:txBody>
          <a:bodyPr lIns="144000" tIns="216000" rIns="144000">
            <a:norm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endParaRPr lang="en-GB" sz="1200" dirty="0">
              <a:solidFill>
                <a:schemeClr val="bg1"/>
              </a:solidFill>
            </a:endParaRPr>
          </a:p>
        </p:txBody>
      </p:sp>
      <p:sp>
        <p:nvSpPr>
          <p:cNvPr id="5" name="Content Placeholder 1">
            <a:extLst>
              <a:ext uri="{FF2B5EF4-FFF2-40B4-BE49-F238E27FC236}">
                <a16:creationId xmlns:a16="http://schemas.microsoft.com/office/drawing/2014/main" id="{EDB206F2-DE49-995B-8C88-6C63475B86FC}"/>
              </a:ext>
            </a:extLst>
          </p:cNvPr>
          <p:cNvSpPr txBox="1">
            <a:spLocks/>
          </p:cNvSpPr>
          <p:nvPr userDrawn="1"/>
        </p:nvSpPr>
        <p:spPr>
          <a:xfrm>
            <a:off x="6231147" y="1903274"/>
            <a:ext cx="2448000" cy="4345125"/>
          </a:xfrm>
          <a:prstGeom prst="rect">
            <a:avLst/>
          </a:prstGeom>
          <a:solidFill>
            <a:srgbClr val="151615"/>
          </a:solidFill>
        </p:spPr>
        <p:txBody>
          <a:bodyPr lIns="144000" tIns="216000" rIns="144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1200" dirty="0">
              <a:solidFill>
                <a:schemeClr val="bg1"/>
              </a:solidFill>
            </a:endParaRPr>
          </a:p>
        </p:txBody>
      </p:sp>
      <p:sp>
        <p:nvSpPr>
          <p:cNvPr id="8" name="Content Placeholder 1">
            <a:extLst>
              <a:ext uri="{FF2B5EF4-FFF2-40B4-BE49-F238E27FC236}">
                <a16:creationId xmlns:a16="http://schemas.microsoft.com/office/drawing/2014/main" id="{245CAD19-31EE-F2EA-8F7A-062054C80141}"/>
              </a:ext>
            </a:extLst>
          </p:cNvPr>
          <p:cNvSpPr txBox="1">
            <a:spLocks/>
          </p:cNvSpPr>
          <p:nvPr userDrawn="1"/>
        </p:nvSpPr>
        <p:spPr>
          <a:xfrm>
            <a:off x="8927621" y="1910687"/>
            <a:ext cx="2448000" cy="4337160"/>
          </a:xfrm>
          <a:prstGeom prst="rect">
            <a:avLst/>
          </a:prstGeom>
          <a:solidFill>
            <a:srgbClr val="151615"/>
          </a:solidFill>
        </p:spPr>
        <p:txBody>
          <a:bodyPr lIns="144000" tIns="216000" rIns="144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1200" dirty="0">
              <a:solidFill>
                <a:schemeClr val="bg1"/>
              </a:solidFill>
            </a:endParaRPr>
          </a:p>
        </p:txBody>
      </p:sp>
      <p:sp>
        <p:nvSpPr>
          <p:cNvPr id="9" name="Title Placeholder 1">
            <a:extLst>
              <a:ext uri="{FF2B5EF4-FFF2-40B4-BE49-F238E27FC236}">
                <a16:creationId xmlns:a16="http://schemas.microsoft.com/office/drawing/2014/main" id="{0341BBAF-D740-2202-3260-2AAFE27236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4000"/>
            </a:lvl1pPr>
          </a:lstStyle>
          <a:p>
            <a:r>
              <a:rPr lang="en-GB" dirty="0"/>
              <a:t>Click to edit Master title style</a:t>
            </a:r>
            <a:endParaRPr lang="en-US" dirty="0"/>
          </a:p>
        </p:txBody>
      </p:sp>
      <p:sp>
        <p:nvSpPr>
          <p:cNvPr id="2" name="TextBox 1">
            <a:extLst>
              <a:ext uri="{FF2B5EF4-FFF2-40B4-BE49-F238E27FC236}">
                <a16:creationId xmlns:a16="http://schemas.microsoft.com/office/drawing/2014/main" id="{5ECABC52-7BC3-C1CE-915B-8566E0EF82B5}"/>
              </a:ext>
            </a:extLst>
          </p:cNvPr>
          <p:cNvSpPr txBox="1"/>
          <p:nvPr userDrawn="1"/>
        </p:nvSpPr>
        <p:spPr>
          <a:xfrm>
            <a:off x="1054443" y="2191265"/>
            <a:ext cx="2018271" cy="369332"/>
          </a:xfrm>
          <a:prstGeom prst="rect">
            <a:avLst/>
          </a:prstGeom>
          <a:noFill/>
        </p:spPr>
        <p:txBody>
          <a:bodyPr wrap="square" rtlCol="0">
            <a:spAutoFit/>
          </a:bodyPr>
          <a:lstStyle/>
          <a:p>
            <a:endParaRPr lang="en-US" dirty="0">
              <a:solidFill>
                <a:schemeClr val="bg1"/>
              </a:solidFill>
            </a:endParaRPr>
          </a:p>
        </p:txBody>
      </p:sp>
      <p:sp>
        <p:nvSpPr>
          <p:cNvPr id="10" name="TextBox 9">
            <a:extLst>
              <a:ext uri="{FF2B5EF4-FFF2-40B4-BE49-F238E27FC236}">
                <a16:creationId xmlns:a16="http://schemas.microsoft.com/office/drawing/2014/main" id="{EBE41AD1-2C50-3B3D-62EB-95813D82955B}"/>
              </a:ext>
            </a:extLst>
          </p:cNvPr>
          <p:cNvSpPr txBox="1"/>
          <p:nvPr userDrawn="1"/>
        </p:nvSpPr>
        <p:spPr>
          <a:xfrm>
            <a:off x="3731740" y="2191265"/>
            <a:ext cx="2018271" cy="369332"/>
          </a:xfrm>
          <a:prstGeom prst="rect">
            <a:avLst/>
          </a:prstGeom>
          <a:noFill/>
        </p:spPr>
        <p:txBody>
          <a:bodyPr wrap="square" rtlCol="0">
            <a:spAutoFit/>
          </a:bodyPr>
          <a:lstStyle/>
          <a:p>
            <a:endParaRPr lang="en-US" dirty="0">
              <a:solidFill>
                <a:schemeClr val="bg1"/>
              </a:solidFill>
            </a:endParaRPr>
          </a:p>
        </p:txBody>
      </p:sp>
      <p:sp>
        <p:nvSpPr>
          <p:cNvPr id="11" name="TextBox 10">
            <a:extLst>
              <a:ext uri="{FF2B5EF4-FFF2-40B4-BE49-F238E27FC236}">
                <a16:creationId xmlns:a16="http://schemas.microsoft.com/office/drawing/2014/main" id="{0D4E531E-1049-3F87-ED83-7B92CB673E00}"/>
              </a:ext>
            </a:extLst>
          </p:cNvPr>
          <p:cNvSpPr txBox="1"/>
          <p:nvPr userDrawn="1"/>
        </p:nvSpPr>
        <p:spPr>
          <a:xfrm>
            <a:off x="6441988" y="2191265"/>
            <a:ext cx="2018271" cy="369332"/>
          </a:xfrm>
          <a:prstGeom prst="rect">
            <a:avLst/>
          </a:prstGeom>
          <a:noFill/>
        </p:spPr>
        <p:txBody>
          <a:bodyPr wrap="square" rtlCol="0">
            <a:spAutoFit/>
          </a:bodyPr>
          <a:lstStyle/>
          <a:p>
            <a:endParaRPr lang="en-US" dirty="0">
              <a:solidFill>
                <a:schemeClr val="bg1"/>
              </a:solidFill>
            </a:endParaRPr>
          </a:p>
        </p:txBody>
      </p:sp>
      <p:sp>
        <p:nvSpPr>
          <p:cNvPr id="12" name="TextBox 11">
            <a:extLst>
              <a:ext uri="{FF2B5EF4-FFF2-40B4-BE49-F238E27FC236}">
                <a16:creationId xmlns:a16="http://schemas.microsoft.com/office/drawing/2014/main" id="{4C46FEF9-C3D5-5606-94D3-25CDE1E508D9}"/>
              </a:ext>
            </a:extLst>
          </p:cNvPr>
          <p:cNvSpPr txBox="1"/>
          <p:nvPr userDrawn="1"/>
        </p:nvSpPr>
        <p:spPr>
          <a:xfrm>
            <a:off x="9127523" y="2191265"/>
            <a:ext cx="2018271" cy="369332"/>
          </a:xfrm>
          <a:prstGeom prst="rect">
            <a:avLst/>
          </a:prstGeom>
          <a:noFill/>
        </p:spPr>
        <p:txBody>
          <a:bodyPr wrap="square" rtlCol="0">
            <a:spAutoFit/>
          </a:bodyPr>
          <a:lstStyle/>
          <a:p>
            <a:endParaRPr lang="en-US" dirty="0">
              <a:solidFill>
                <a:schemeClr val="bg1"/>
              </a:solidFill>
            </a:endParaRPr>
          </a:p>
        </p:txBody>
      </p:sp>
      <p:sp>
        <p:nvSpPr>
          <p:cNvPr id="13" name="Text Placeholder 17">
            <a:extLst>
              <a:ext uri="{FF2B5EF4-FFF2-40B4-BE49-F238E27FC236}">
                <a16:creationId xmlns:a16="http://schemas.microsoft.com/office/drawing/2014/main" id="{E4FE5336-6E43-D638-A4D9-A1C6F482D335}"/>
              </a:ext>
            </a:extLst>
          </p:cNvPr>
          <p:cNvSpPr>
            <a:spLocks noGrp="1"/>
          </p:cNvSpPr>
          <p:nvPr>
            <p:ph type="body" sz="quarter" idx="12"/>
          </p:nvPr>
        </p:nvSpPr>
        <p:spPr>
          <a:xfrm>
            <a:off x="1040643" y="2233542"/>
            <a:ext cx="2043112" cy="3684588"/>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
        <p:nvSpPr>
          <p:cNvPr id="14" name="Text Placeholder 17">
            <a:extLst>
              <a:ext uri="{FF2B5EF4-FFF2-40B4-BE49-F238E27FC236}">
                <a16:creationId xmlns:a16="http://schemas.microsoft.com/office/drawing/2014/main" id="{CA4B3B0B-7696-5F78-AD28-136443A614F6}"/>
              </a:ext>
            </a:extLst>
          </p:cNvPr>
          <p:cNvSpPr>
            <a:spLocks noGrp="1"/>
          </p:cNvSpPr>
          <p:nvPr>
            <p:ph type="body" sz="quarter" idx="13"/>
          </p:nvPr>
        </p:nvSpPr>
        <p:spPr>
          <a:xfrm>
            <a:off x="3720781" y="2233542"/>
            <a:ext cx="2043112" cy="3684588"/>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
        <p:nvSpPr>
          <p:cNvPr id="15" name="Text Placeholder 17">
            <a:extLst>
              <a:ext uri="{FF2B5EF4-FFF2-40B4-BE49-F238E27FC236}">
                <a16:creationId xmlns:a16="http://schemas.microsoft.com/office/drawing/2014/main" id="{1F5617B4-9C9D-F94A-6AEA-5FA100D560D0}"/>
              </a:ext>
            </a:extLst>
          </p:cNvPr>
          <p:cNvSpPr>
            <a:spLocks noGrp="1"/>
          </p:cNvSpPr>
          <p:nvPr>
            <p:ph type="body" sz="quarter" idx="14"/>
          </p:nvPr>
        </p:nvSpPr>
        <p:spPr>
          <a:xfrm>
            <a:off x="6442961" y="2233542"/>
            <a:ext cx="2043112" cy="3684588"/>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
        <p:nvSpPr>
          <p:cNvPr id="16" name="Text Placeholder 17">
            <a:extLst>
              <a:ext uri="{FF2B5EF4-FFF2-40B4-BE49-F238E27FC236}">
                <a16:creationId xmlns:a16="http://schemas.microsoft.com/office/drawing/2014/main" id="{9B763858-8E98-E36F-828A-A930EDF8A283}"/>
              </a:ext>
            </a:extLst>
          </p:cNvPr>
          <p:cNvSpPr>
            <a:spLocks noGrp="1"/>
          </p:cNvSpPr>
          <p:nvPr>
            <p:ph type="body" sz="quarter" idx="15"/>
          </p:nvPr>
        </p:nvSpPr>
        <p:spPr>
          <a:xfrm>
            <a:off x="9133610" y="2233542"/>
            <a:ext cx="2043112" cy="3684588"/>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3161850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3F9D1-23D4-859F-7D87-5A3D5103DE88}"/>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3F1835C2-B6A8-1CE9-8D40-FE0EE115840D}"/>
              </a:ext>
            </a:extLst>
          </p:cNvPr>
          <p:cNvSpPr>
            <a:spLocks noGrp="1"/>
          </p:cNvSpPr>
          <p:nvPr>
            <p:ph type="ftr" sz="quarter" idx="10"/>
          </p:nvPr>
        </p:nvSpPr>
        <p:spPr/>
        <p:txBody>
          <a:bodyPr/>
          <a:lstStyle/>
          <a:p>
            <a:pPr algn="r"/>
            <a:r>
              <a:rPr lang="en-GB"/>
              <a:t>bcs.org</a:t>
            </a:r>
            <a:endParaRPr lang="en-GB" dirty="0"/>
          </a:p>
        </p:txBody>
      </p:sp>
      <p:sp>
        <p:nvSpPr>
          <p:cNvPr id="4" name="Slide Number Placeholder 3">
            <a:extLst>
              <a:ext uri="{FF2B5EF4-FFF2-40B4-BE49-F238E27FC236}">
                <a16:creationId xmlns:a16="http://schemas.microsoft.com/office/drawing/2014/main" id="{897A5021-8FC2-455B-6B3F-79BB1E86801B}"/>
              </a:ext>
            </a:extLst>
          </p:cNvPr>
          <p:cNvSpPr>
            <a:spLocks noGrp="1"/>
          </p:cNvSpPr>
          <p:nvPr>
            <p:ph type="sldNum" sz="quarter" idx="11"/>
          </p:nvPr>
        </p:nvSpPr>
        <p:spPr/>
        <p:txBody>
          <a:bodyPr/>
          <a:lstStyle/>
          <a:p>
            <a:fld id="{CC1FAFA7-493E-49BA-8E70-4BF319AEABD7}" type="slidenum">
              <a:rPr lang="en-GB" smtClean="0"/>
              <a:pPr/>
              <a:t>‹#›</a:t>
            </a:fld>
            <a:endParaRPr lang="en-GB" dirty="0"/>
          </a:p>
        </p:txBody>
      </p:sp>
      <p:sp>
        <p:nvSpPr>
          <p:cNvPr id="5" name="TextBox 4">
            <a:extLst>
              <a:ext uri="{FF2B5EF4-FFF2-40B4-BE49-F238E27FC236}">
                <a16:creationId xmlns:a16="http://schemas.microsoft.com/office/drawing/2014/main" id="{126ED3A7-ADB1-731C-3EDE-83F99C8ABD73}"/>
              </a:ext>
            </a:extLst>
          </p:cNvPr>
          <p:cNvSpPr txBox="1"/>
          <p:nvPr userDrawn="1"/>
        </p:nvSpPr>
        <p:spPr>
          <a:xfrm>
            <a:off x="838200" y="1944414"/>
            <a:ext cx="10515600" cy="369332"/>
          </a:xfrm>
          <a:prstGeom prst="rect">
            <a:avLst/>
          </a:prstGeom>
          <a:noFill/>
        </p:spPr>
        <p:txBody>
          <a:bodyPr wrap="square" numCol="2" rtlCol="0">
            <a:spAutoFit/>
          </a:bodyPr>
          <a:lstStyle/>
          <a:p>
            <a:endParaRPr lang="en-US" dirty="0"/>
          </a:p>
        </p:txBody>
      </p:sp>
      <p:sp>
        <p:nvSpPr>
          <p:cNvPr id="8" name="Text Placeholder 17">
            <a:extLst>
              <a:ext uri="{FF2B5EF4-FFF2-40B4-BE49-F238E27FC236}">
                <a16:creationId xmlns:a16="http://schemas.microsoft.com/office/drawing/2014/main" id="{1FEB8D88-183B-A88D-EF82-AE80FA334A4C}"/>
              </a:ext>
            </a:extLst>
          </p:cNvPr>
          <p:cNvSpPr>
            <a:spLocks noGrp="1"/>
          </p:cNvSpPr>
          <p:nvPr>
            <p:ph type="body" sz="quarter" idx="12" hasCustomPrompt="1"/>
          </p:nvPr>
        </p:nvSpPr>
        <p:spPr>
          <a:xfrm>
            <a:off x="838200" y="2008946"/>
            <a:ext cx="10515600" cy="3703488"/>
          </a:xfrm>
        </p:spPr>
        <p:txBody>
          <a:bodyPr numCol="2">
            <a:noAutofit/>
          </a:bodyPr>
          <a:lstStyle>
            <a:lvl1pPr marL="0" indent="0">
              <a:buNone/>
              <a:defRPr sz="18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Two column grid</a:t>
            </a:r>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r>
              <a:rPr lang="en-GB" dirty="0"/>
              <a:t>Two column grid</a:t>
            </a:r>
          </a:p>
        </p:txBody>
      </p:sp>
    </p:spTree>
    <p:extLst>
      <p:ext uri="{BB962C8B-B14F-4D97-AF65-F5344CB8AC3E}">
        <p14:creationId xmlns:p14="http://schemas.microsoft.com/office/powerpoint/2010/main" val="1037404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46941666-6164-ECB4-87E5-425C6010E2D6}"/>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6" name="Slide Number Placeholder 2">
            <a:extLst>
              <a:ext uri="{FF2B5EF4-FFF2-40B4-BE49-F238E27FC236}">
                <a16:creationId xmlns:a16="http://schemas.microsoft.com/office/drawing/2014/main" id="{23D5052B-A503-D67B-CEEE-5B9DCF9F6204}"/>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3" name="Content Placeholder 1">
            <a:extLst>
              <a:ext uri="{FF2B5EF4-FFF2-40B4-BE49-F238E27FC236}">
                <a16:creationId xmlns:a16="http://schemas.microsoft.com/office/drawing/2014/main" id="{0189ABC8-3D43-FBE1-DD82-E6D4646BB228}"/>
              </a:ext>
            </a:extLst>
          </p:cNvPr>
          <p:cNvSpPr txBox="1">
            <a:spLocks/>
          </p:cNvSpPr>
          <p:nvPr userDrawn="1"/>
        </p:nvSpPr>
        <p:spPr>
          <a:xfrm>
            <a:off x="838200" y="1866390"/>
            <a:ext cx="4937758" cy="1899461"/>
          </a:xfrm>
          <a:prstGeom prst="rect">
            <a:avLst/>
          </a:prstGeom>
          <a:solidFill>
            <a:srgbClr val="151615"/>
          </a:solidFill>
        </p:spPr>
        <p:txBody>
          <a:bodyPr lIns="360000" tIns="360000" rIns="36000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200" dirty="0">
              <a:solidFill>
                <a:schemeClr val="bg1"/>
              </a:solidFill>
            </a:endParaRPr>
          </a:p>
        </p:txBody>
      </p:sp>
      <p:sp>
        <p:nvSpPr>
          <p:cNvPr id="4" name="Content Placeholder 1">
            <a:extLst>
              <a:ext uri="{FF2B5EF4-FFF2-40B4-BE49-F238E27FC236}">
                <a16:creationId xmlns:a16="http://schemas.microsoft.com/office/drawing/2014/main" id="{A53E8E56-2FED-FECC-1312-C49D6931F90E}"/>
              </a:ext>
            </a:extLst>
          </p:cNvPr>
          <p:cNvSpPr txBox="1">
            <a:spLocks/>
          </p:cNvSpPr>
          <p:nvPr userDrawn="1"/>
        </p:nvSpPr>
        <p:spPr>
          <a:xfrm>
            <a:off x="6416042" y="1870498"/>
            <a:ext cx="4937758" cy="1899460"/>
          </a:xfrm>
          <a:prstGeom prst="rect">
            <a:avLst/>
          </a:prstGeom>
          <a:solidFill>
            <a:srgbClr val="151615"/>
          </a:solidFill>
        </p:spPr>
        <p:txBody>
          <a:bodyPr lIns="360000" tIns="360000" rIns="360000">
            <a:norm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GB" sz="3200" b="1" dirty="0">
              <a:solidFill>
                <a:srgbClr val="B8D000"/>
              </a:solidFill>
            </a:endParaRPr>
          </a:p>
        </p:txBody>
      </p:sp>
      <p:sp>
        <p:nvSpPr>
          <p:cNvPr id="7" name="Content Placeholder 1">
            <a:extLst>
              <a:ext uri="{FF2B5EF4-FFF2-40B4-BE49-F238E27FC236}">
                <a16:creationId xmlns:a16="http://schemas.microsoft.com/office/drawing/2014/main" id="{BFF6BF23-2508-8477-C142-6F738FB3A519}"/>
              </a:ext>
            </a:extLst>
          </p:cNvPr>
          <p:cNvSpPr txBox="1">
            <a:spLocks/>
          </p:cNvSpPr>
          <p:nvPr userDrawn="1"/>
        </p:nvSpPr>
        <p:spPr>
          <a:xfrm>
            <a:off x="838200" y="4034283"/>
            <a:ext cx="4937758" cy="1902949"/>
          </a:xfrm>
          <a:prstGeom prst="rect">
            <a:avLst/>
          </a:prstGeom>
          <a:solidFill>
            <a:srgbClr val="151615"/>
          </a:solidFill>
        </p:spPr>
        <p:txBody>
          <a:bodyPr lIns="360000" tIns="360000" rIns="360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solidFill>
                <a:schemeClr val="bg1"/>
              </a:solidFill>
            </a:endParaRPr>
          </a:p>
        </p:txBody>
      </p:sp>
      <p:sp>
        <p:nvSpPr>
          <p:cNvPr id="8" name="Content Placeholder 1">
            <a:extLst>
              <a:ext uri="{FF2B5EF4-FFF2-40B4-BE49-F238E27FC236}">
                <a16:creationId xmlns:a16="http://schemas.microsoft.com/office/drawing/2014/main" id="{96A76602-A15D-1D66-900A-90F9C7010BE2}"/>
              </a:ext>
            </a:extLst>
          </p:cNvPr>
          <p:cNvSpPr txBox="1">
            <a:spLocks/>
          </p:cNvSpPr>
          <p:nvPr userDrawn="1"/>
        </p:nvSpPr>
        <p:spPr>
          <a:xfrm>
            <a:off x="6416041" y="4037772"/>
            <a:ext cx="4937758" cy="1899460"/>
          </a:xfrm>
          <a:prstGeom prst="rect">
            <a:avLst/>
          </a:prstGeom>
          <a:solidFill>
            <a:srgbClr val="151615"/>
          </a:solidFill>
        </p:spPr>
        <p:txBody>
          <a:bodyPr lIns="360000" tIns="360000" rIns="360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b="1" dirty="0">
              <a:solidFill>
                <a:schemeClr val="bg1"/>
              </a:solidFill>
            </a:endParaRPr>
          </a:p>
        </p:txBody>
      </p:sp>
      <p:sp>
        <p:nvSpPr>
          <p:cNvPr id="10" name="Title Placeholder 1">
            <a:extLst>
              <a:ext uri="{FF2B5EF4-FFF2-40B4-BE49-F238E27FC236}">
                <a16:creationId xmlns:a16="http://schemas.microsoft.com/office/drawing/2014/main" id="{D7F367EE-A436-CDE4-5BD9-DB71F48BDA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4000"/>
            </a:lvl1pPr>
          </a:lstStyle>
          <a:p>
            <a:r>
              <a:rPr lang="en-GB" dirty="0"/>
              <a:t>Click to edit Master title style</a:t>
            </a:r>
            <a:endParaRPr lang="en-US" dirty="0"/>
          </a:p>
        </p:txBody>
      </p:sp>
      <p:sp>
        <p:nvSpPr>
          <p:cNvPr id="2" name="TextBox 1">
            <a:extLst>
              <a:ext uri="{FF2B5EF4-FFF2-40B4-BE49-F238E27FC236}">
                <a16:creationId xmlns:a16="http://schemas.microsoft.com/office/drawing/2014/main" id="{A0575A79-F51E-0652-020E-8DF9EDA6F8FB}"/>
              </a:ext>
            </a:extLst>
          </p:cNvPr>
          <p:cNvSpPr txBox="1"/>
          <p:nvPr userDrawn="1"/>
        </p:nvSpPr>
        <p:spPr>
          <a:xfrm>
            <a:off x="6631458" y="2072470"/>
            <a:ext cx="4506099" cy="1478037"/>
          </a:xfrm>
          <a:prstGeom prst="rect">
            <a:avLst/>
          </a:prstGeom>
          <a:noFill/>
        </p:spPr>
        <p:txBody>
          <a:bodyPr wrap="square" rtlCol="0">
            <a:spAutoFit/>
          </a:bodyPr>
          <a:lstStyle/>
          <a:p>
            <a:endParaRPr lang="en-US" dirty="0">
              <a:solidFill>
                <a:schemeClr val="bg1"/>
              </a:solidFill>
            </a:endParaRPr>
          </a:p>
        </p:txBody>
      </p:sp>
      <p:sp>
        <p:nvSpPr>
          <p:cNvPr id="9" name="TextBox 8">
            <a:extLst>
              <a:ext uri="{FF2B5EF4-FFF2-40B4-BE49-F238E27FC236}">
                <a16:creationId xmlns:a16="http://schemas.microsoft.com/office/drawing/2014/main" id="{B77A404B-4EBD-08E5-9D71-BB37228EA4C9}"/>
              </a:ext>
            </a:extLst>
          </p:cNvPr>
          <p:cNvSpPr txBox="1"/>
          <p:nvPr userDrawn="1"/>
        </p:nvSpPr>
        <p:spPr>
          <a:xfrm>
            <a:off x="1046204" y="4239021"/>
            <a:ext cx="4506099" cy="1478037"/>
          </a:xfrm>
          <a:prstGeom prst="rect">
            <a:avLst/>
          </a:prstGeom>
          <a:noFill/>
        </p:spPr>
        <p:txBody>
          <a:bodyPr wrap="square" rtlCol="0">
            <a:spAutoFit/>
          </a:bodyPr>
          <a:lstStyle/>
          <a:p>
            <a:endParaRPr lang="en-US" dirty="0">
              <a:solidFill>
                <a:schemeClr val="bg1"/>
              </a:solidFill>
            </a:endParaRPr>
          </a:p>
        </p:txBody>
      </p:sp>
      <p:sp>
        <p:nvSpPr>
          <p:cNvPr id="11" name="Text Placeholder 17">
            <a:extLst>
              <a:ext uri="{FF2B5EF4-FFF2-40B4-BE49-F238E27FC236}">
                <a16:creationId xmlns:a16="http://schemas.microsoft.com/office/drawing/2014/main" id="{768A0202-1B35-BEFF-4013-ABB5D1BC1607}"/>
              </a:ext>
            </a:extLst>
          </p:cNvPr>
          <p:cNvSpPr>
            <a:spLocks noGrp="1"/>
          </p:cNvSpPr>
          <p:nvPr>
            <p:ph type="body" sz="quarter" idx="12"/>
          </p:nvPr>
        </p:nvSpPr>
        <p:spPr>
          <a:xfrm>
            <a:off x="1064953" y="2082980"/>
            <a:ext cx="4497860" cy="1478037"/>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
        <p:nvSpPr>
          <p:cNvPr id="12" name="Text Placeholder 17">
            <a:extLst>
              <a:ext uri="{FF2B5EF4-FFF2-40B4-BE49-F238E27FC236}">
                <a16:creationId xmlns:a16="http://schemas.microsoft.com/office/drawing/2014/main" id="{8495674A-8500-A00A-553B-483FE8C6F2F4}"/>
              </a:ext>
            </a:extLst>
          </p:cNvPr>
          <p:cNvSpPr>
            <a:spLocks noGrp="1"/>
          </p:cNvSpPr>
          <p:nvPr>
            <p:ph type="body" sz="quarter" idx="15"/>
          </p:nvPr>
        </p:nvSpPr>
        <p:spPr>
          <a:xfrm>
            <a:off x="6614415" y="4248111"/>
            <a:ext cx="4497860" cy="1478037"/>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
        <p:nvSpPr>
          <p:cNvPr id="13" name="Text Placeholder 17">
            <a:extLst>
              <a:ext uri="{FF2B5EF4-FFF2-40B4-BE49-F238E27FC236}">
                <a16:creationId xmlns:a16="http://schemas.microsoft.com/office/drawing/2014/main" id="{2B0555D9-CBEF-6D27-4894-6ED5047BDF2F}"/>
              </a:ext>
            </a:extLst>
          </p:cNvPr>
          <p:cNvSpPr>
            <a:spLocks noGrp="1"/>
          </p:cNvSpPr>
          <p:nvPr>
            <p:ph type="body" sz="quarter" idx="16"/>
          </p:nvPr>
        </p:nvSpPr>
        <p:spPr>
          <a:xfrm>
            <a:off x="1064953" y="4248111"/>
            <a:ext cx="4497860" cy="1478037"/>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
        <p:nvSpPr>
          <p:cNvPr id="14" name="Text Placeholder 17">
            <a:extLst>
              <a:ext uri="{FF2B5EF4-FFF2-40B4-BE49-F238E27FC236}">
                <a16:creationId xmlns:a16="http://schemas.microsoft.com/office/drawing/2014/main" id="{A4616642-DBBF-DE49-91D5-853A026E36DA}"/>
              </a:ext>
            </a:extLst>
          </p:cNvPr>
          <p:cNvSpPr>
            <a:spLocks noGrp="1"/>
          </p:cNvSpPr>
          <p:nvPr>
            <p:ph type="body" sz="quarter" idx="17"/>
          </p:nvPr>
        </p:nvSpPr>
        <p:spPr>
          <a:xfrm>
            <a:off x="6614415" y="2082980"/>
            <a:ext cx="4497860" cy="1478037"/>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1367440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text overlay 2">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F3D80549-9E14-331C-7D64-D58578439458}"/>
              </a:ext>
            </a:extLst>
          </p:cNvPr>
          <p:cNvSpPr>
            <a:spLocks noGrp="1"/>
          </p:cNvSpPr>
          <p:nvPr>
            <p:ph type="pic" sz="quarter" idx="10"/>
          </p:nvPr>
        </p:nvSpPr>
        <p:spPr>
          <a:xfrm>
            <a:off x="0" y="0"/>
            <a:ext cx="12192000" cy="5361709"/>
          </a:xfrm>
          <a:solidFill>
            <a:schemeClr val="bg1"/>
          </a:solidFill>
        </p:spPr>
        <p:txBody>
          <a:bodyPr/>
          <a:lstStyle/>
          <a:p>
            <a:endParaRPr lang="en-US"/>
          </a:p>
        </p:txBody>
      </p:sp>
      <p:sp>
        <p:nvSpPr>
          <p:cNvPr id="8" name="Footer Placeholder 3">
            <a:extLst>
              <a:ext uri="{FF2B5EF4-FFF2-40B4-BE49-F238E27FC236}">
                <a16:creationId xmlns:a16="http://schemas.microsoft.com/office/drawing/2014/main" id="{77F23E1D-A651-506A-3851-8377F48C0B42}"/>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9" name="Slide Number Placeholder 2">
            <a:extLst>
              <a:ext uri="{FF2B5EF4-FFF2-40B4-BE49-F238E27FC236}">
                <a16:creationId xmlns:a16="http://schemas.microsoft.com/office/drawing/2014/main" id="{B1726D54-C813-F051-64A3-D3A002D7A71F}"/>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3" name="Text Placeholder 4">
            <a:extLst>
              <a:ext uri="{FF2B5EF4-FFF2-40B4-BE49-F238E27FC236}">
                <a16:creationId xmlns:a16="http://schemas.microsoft.com/office/drawing/2014/main" id="{B174B782-56EE-2FCA-F0CC-A9898F54377F}"/>
              </a:ext>
            </a:extLst>
          </p:cNvPr>
          <p:cNvSpPr>
            <a:spLocks noGrp="1"/>
          </p:cNvSpPr>
          <p:nvPr>
            <p:ph type="body" sz="quarter" idx="11"/>
          </p:nvPr>
        </p:nvSpPr>
        <p:spPr>
          <a:xfrm>
            <a:off x="0" y="3051545"/>
            <a:ext cx="7285038" cy="2024062"/>
          </a:xfrm>
          <a:solidFill>
            <a:srgbClr val="B8D000">
              <a:alpha val="80000"/>
            </a:srgbClr>
          </a:solidFill>
        </p:spPr>
        <p:txBody>
          <a:bodyPr/>
          <a:lstStyle>
            <a:lvl1pPr marL="0" indent="0">
              <a:buFontTx/>
              <a:buNone/>
              <a:defRPr sz="44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2800" b="1"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105920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s with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F646E25-ECF0-7B07-9F95-ABF7A573F93C}"/>
              </a:ext>
            </a:extLst>
          </p:cNvPr>
          <p:cNvSpPr>
            <a:spLocks noGrp="1"/>
          </p:cNvSpPr>
          <p:nvPr>
            <p:ph type="pic" idx="1"/>
          </p:nvPr>
        </p:nvSpPr>
        <p:spPr>
          <a:xfrm>
            <a:off x="839788" y="365125"/>
            <a:ext cx="3607522" cy="5680882"/>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Footer Placeholder 3">
            <a:extLst>
              <a:ext uri="{FF2B5EF4-FFF2-40B4-BE49-F238E27FC236}">
                <a16:creationId xmlns:a16="http://schemas.microsoft.com/office/drawing/2014/main" id="{CC7C32C7-95B3-73C4-01A5-741DC55BCEB7}"/>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9" name="Slide Number Placeholder 2">
            <a:extLst>
              <a:ext uri="{FF2B5EF4-FFF2-40B4-BE49-F238E27FC236}">
                <a16:creationId xmlns:a16="http://schemas.microsoft.com/office/drawing/2014/main" id="{EB4CE568-E4A7-600F-A3FF-82944F829959}"/>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7" name="Title 1">
            <a:extLst>
              <a:ext uri="{FF2B5EF4-FFF2-40B4-BE49-F238E27FC236}">
                <a16:creationId xmlns:a16="http://schemas.microsoft.com/office/drawing/2014/main" id="{BD82F2C5-92A5-E89F-BE6C-73E5889B763D}"/>
              </a:ext>
            </a:extLst>
          </p:cNvPr>
          <p:cNvSpPr>
            <a:spLocks noGrp="1"/>
          </p:cNvSpPr>
          <p:nvPr>
            <p:ph type="title"/>
          </p:nvPr>
        </p:nvSpPr>
        <p:spPr>
          <a:xfrm>
            <a:off x="4762500" y="365125"/>
            <a:ext cx="6591300" cy="1325563"/>
          </a:xfrm>
          <a:prstGeom prst="rect">
            <a:avLst/>
          </a:prstGeom>
        </p:spPr>
        <p:txBody>
          <a:bodyPr>
            <a:normAutofit/>
          </a:bodyPr>
          <a:lstStyle>
            <a:lvl1pPr>
              <a:defRPr sz="4000"/>
            </a:lvl1pPr>
          </a:lstStyle>
          <a:p>
            <a:endParaRPr lang="en-US" dirty="0"/>
          </a:p>
        </p:txBody>
      </p:sp>
      <p:sp>
        <p:nvSpPr>
          <p:cNvPr id="2" name="Content Placeholder 3">
            <a:extLst>
              <a:ext uri="{FF2B5EF4-FFF2-40B4-BE49-F238E27FC236}">
                <a16:creationId xmlns:a16="http://schemas.microsoft.com/office/drawing/2014/main" id="{83990445-0223-8BCD-E99B-6DC1D7F5DB82}"/>
              </a:ext>
            </a:extLst>
          </p:cNvPr>
          <p:cNvSpPr>
            <a:spLocks noGrp="1"/>
          </p:cNvSpPr>
          <p:nvPr>
            <p:ph sz="half" idx="2"/>
          </p:nvPr>
        </p:nvSpPr>
        <p:spPr>
          <a:xfrm>
            <a:off x="4762500" y="1982405"/>
            <a:ext cx="6589712" cy="40636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Tree>
    <p:extLst>
      <p:ext uri="{BB962C8B-B14F-4D97-AF65-F5344CB8AC3E}">
        <p14:creationId xmlns:p14="http://schemas.microsoft.com/office/powerpoint/2010/main" val="24963615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ts or case studies">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46941666-6164-ECB4-87E5-425C6010E2D6}"/>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6" name="Slide Number Placeholder 2">
            <a:extLst>
              <a:ext uri="{FF2B5EF4-FFF2-40B4-BE49-F238E27FC236}">
                <a16:creationId xmlns:a16="http://schemas.microsoft.com/office/drawing/2014/main" id="{23D5052B-A503-D67B-CEEE-5B9DCF9F6204}"/>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3" name="Content Placeholder 3">
            <a:extLst>
              <a:ext uri="{FF2B5EF4-FFF2-40B4-BE49-F238E27FC236}">
                <a16:creationId xmlns:a16="http://schemas.microsoft.com/office/drawing/2014/main" id="{DF7A2A58-41B7-B65B-0D0B-D182814CF23F}"/>
              </a:ext>
            </a:extLst>
          </p:cNvPr>
          <p:cNvSpPr>
            <a:spLocks noGrp="1"/>
          </p:cNvSpPr>
          <p:nvPr>
            <p:ph sz="half" idx="2"/>
          </p:nvPr>
        </p:nvSpPr>
        <p:spPr>
          <a:xfrm>
            <a:off x="834839"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4" name="Content Placeholder 3">
            <a:extLst>
              <a:ext uri="{FF2B5EF4-FFF2-40B4-BE49-F238E27FC236}">
                <a16:creationId xmlns:a16="http://schemas.microsoft.com/office/drawing/2014/main" id="{00BAB569-F1EB-B889-2999-C652F3E0FB18}"/>
              </a:ext>
            </a:extLst>
          </p:cNvPr>
          <p:cNvSpPr>
            <a:spLocks noGrp="1"/>
          </p:cNvSpPr>
          <p:nvPr>
            <p:ph sz="half" idx="10"/>
          </p:nvPr>
        </p:nvSpPr>
        <p:spPr>
          <a:xfrm>
            <a:off x="3580088"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7" name="Content Placeholder 3">
            <a:extLst>
              <a:ext uri="{FF2B5EF4-FFF2-40B4-BE49-F238E27FC236}">
                <a16:creationId xmlns:a16="http://schemas.microsoft.com/office/drawing/2014/main" id="{2DD622EC-7722-A4A4-6052-53D47A8677E8}"/>
              </a:ext>
            </a:extLst>
          </p:cNvPr>
          <p:cNvSpPr>
            <a:spLocks noGrp="1"/>
          </p:cNvSpPr>
          <p:nvPr>
            <p:ph sz="half" idx="11"/>
          </p:nvPr>
        </p:nvSpPr>
        <p:spPr>
          <a:xfrm>
            <a:off x="6325337"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8" name="Content Placeholder 3">
            <a:extLst>
              <a:ext uri="{FF2B5EF4-FFF2-40B4-BE49-F238E27FC236}">
                <a16:creationId xmlns:a16="http://schemas.microsoft.com/office/drawing/2014/main" id="{01CA5C57-49D8-595A-DAF5-76CF74B7946E}"/>
              </a:ext>
            </a:extLst>
          </p:cNvPr>
          <p:cNvSpPr>
            <a:spLocks noGrp="1"/>
          </p:cNvSpPr>
          <p:nvPr>
            <p:ph sz="half" idx="12"/>
          </p:nvPr>
        </p:nvSpPr>
        <p:spPr>
          <a:xfrm>
            <a:off x="9070585"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18" name="Picture Placeholder 17">
            <a:extLst>
              <a:ext uri="{FF2B5EF4-FFF2-40B4-BE49-F238E27FC236}">
                <a16:creationId xmlns:a16="http://schemas.microsoft.com/office/drawing/2014/main" id="{04AA69E5-28FD-A506-0968-598D1FBB368F}"/>
              </a:ext>
            </a:extLst>
          </p:cNvPr>
          <p:cNvSpPr>
            <a:spLocks noGrp="1"/>
          </p:cNvSpPr>
          <p:nvPr>
            <p:ph type="pic" sz="quarter" idx="13"/>
          </p:nvPr>
        </p:nvSpPr>
        <p:spPr>
          <a:xfrm>
            <a:off x="835025" y="2153118"/>
            <a:ext cx="2286000" cy="1665287"/>
          </a:xfrm>
          <a:solidFill>
            <a:schemeClr val="bg1"/>
          </a:solidFill>
        </p:spPr>
        <p:txBody>
          <a:bodyPr/>
          <a:lstStyle/>
          <a:p>
            <a:endParaRPr lang="en-US"/>
          </a:p>
        </p:txBody>
      </p:sp>
      <p:sp>
        <p:nvSpPr>
          <p:cNvPr id="19" name="Picture Placeholder 17">
            <a:extLst>
              <a:ext uri="{FF2B5EF4-FFF2-40B4-BE49-F238E27FC236}">
                <a16:creationId xmlns:a16="http://schemas.microsoft.com/office/drawing/2014/main" id="{4E9E1430-EB5C-5281-5053-77D27B75C274}"/>
              </a:ext>
            </a:extLst>
          </p:cNvPr>
          <p:cNvSpPr>
            <a:spLocks noGrp="1"/>
          </p:cNvSpPr>
          <p:nvPr>
            <p:ph type="pic" sz="quarter" idx="14"/>
          </p:nvPr>
        </p:nvSpPr>
        <p:spPr>
          <a:xfrm>
            <a:off x="3580088" y="2129523"/>
            <a:ext cx="2286000" cy="1665287"/>
          </a:xfrm>
          <a:solidFill>
            <a:schemeClr val="bg1"/>
          </a:solidFill>
        </p:spPr>
        <p:txBody>
          <a:bodyPr/>
          <a:lstStyle/>
          <a:p>
            <a:endParaRPr lang="en-US"/>
          </a:p>
        </p:txBody>
      </p:sp>
      <p:sp>
        <p:nvSpPr>
          <p:cNvPr id="20" name="Picture Placeholder 17">
            <a:extLst>
              <a:ext uri="{FF2B5EF4-FFF2-40B4-BE49-F238E27FC236}">
                <a16:creationId xmlns:a16="http://schemas.microsoft.com/office/drawing/2014/main" id="{FE39FDF5-404D-1BC6-0CCD-7E94B6B62A4C}"/>
              </a:ext>
            </a:extLst>
          </p:cNvPr>
          <p:cNvSpPr>
            <a:spLocks noGrp="1"/>
          </p:cNvSpPr>
          <p:nvPr>
            <p:ph type="pic" sz="quarter" idx="15"/>
          </p:nvPr>
        </p:nvSpPr>
        <p:spPr>
          <a:xfrm>
            <a:off x="6325151" y="2092684"/>
            <a:ext cx="2286000" cy="1665287"/>
          </a:xfrm>
          <a:solidFill>
            <a:schemeClr val="bg1"/>
          </a:solidFill>
        </p:spPr>
        <p:txBody>
          <a:bodyPr/>
          <a:lstStyle/>
          <a:p>
            <a:endParaRPr lang="en-US"/>
          </a:p>
        </p:txBody>
      </p:sp>
      <p:sp>
        <p:nvSpPr>
          <p:cNvPr id="21" name="Picture Placeholder 17">
            <a:extLst>
              <a:ext uri="{FF2B5EF4-FFF2-40B4-BE49-F238E27FC236}">
                <a16:creationId xmlns:a16="http://schemas.microsoft.com/office/drawing/2014/main" id="{F144A7AB-7AA3-1E7A-DFED-558710C269C7}"/>
              </a:ext>
            </a:extLst>
          </p:cNvPr>
          <p:cNvSpPr>
            <a:spLocks noGrp="1"/>
          </p:cNvSpPr>
          <p:nvPr>
            <p:ph type="pic" sz="quarter" idx="16"/>
          </p:nvPr>
        </p:nvSpPr>
        <p:spPr>
          <a:xfrm>
            <a:off x="9067800" y="2069089"/>
            <a:ext cx="2286000" cy="1665287"/>
          </a:xfrm>
          <a:solidFill>
            <a:schemeClr val="bg1"/>
          </a:solidFill>
        </p:spPr>
        <p:txBody>
          <a:bodyPr/>
          <a:lstStyle/>
          <a:p>
            <a:endParaRPr lang="en-US"/>
          </a:p>
        </p:txBody>
      </p:sp>
      <p:sp>
        <p:nvSpPr>
          <p:cNvPr id="22" name="Title Placeholder 1">
            <a:extLst>
              <a:ext uri="{FF2B5EF4-FFF2-40B4-BE49-F238E27FC236}">
                <a16:creationId xmlns:a16="http://schemas.microsoft.com/office/drawing/2014/main" id="{63B4EC44-32AD-F924-456E-CD26EC41DF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4000"/>
            </a:lvl1pPr>
          </a:lstStyle>
          <a:p>
            <a:r>
              <a:rPr lang="en-GB" dirty="0"/>
              <a:t>Click to edit Master title style</a:t>
            </a:r>
            <a:endParaRPr lang="en-US" dirty="0"/>
          </a:p>
        </p:txBody>
      </p:sp>
    </p:spTree>
    <p:extLst>
      <p:ext uri="{BB962C8B-B14F-4D97-AF65-F5344CB8AC3E}">
        <p14:creationId xmlns:p14="http://schemas.microsoft.com/office/powerpoint/2010/main" val="3170996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with imag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1B4D14C5-84B1-6CD4-C6D1-4B08FC767B7B}"/>
              </a:ext>
            </a:extLst>
          </p:cNvPr>
          <p:cNvSpPr>
            <a:spLocks noGrp="1"/>
          </p:cNvSpPr>
          <p:nvPr>
            <p:ph type="pic" sz="quarter" idx="11"/>
          </p:nvPr>
        </p:nvSpPr>
        <p:spPr>
          <a:xfrm>
            <a:off x="0" y="0"/>
            <a:ext cx="12192000" cy="3510455"/>
          </a:xfrm>
          <a:solidFill>
            <a:schemeClr val="bg1"/>
          </a:solidFill>
        </p:spPr>
        <p:txBody>
          <a:bodyPr/>
          <a:lstStyle/>
          <a:p>
            <a:endParaRPr lang="en-US" dirty="0"/>
          </a:p>
        </p:txBody>
      </p:sp>
      <p:sp>
        <p:nvSpPr>
          <p:cNvPr id="5" name="Footer Placeholder 3">
            <a:extLst>
              <a:ext uri="{FF2B5EF4-FFF2-40B4-BE49-F238E27FC236}">
                <a16:creationId xmlns:a16="http://schemas.microsoft.com/office/drawing/2014/main" id="{46941666-6164-ECB4-87E5-425C6010E2D6}"/>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6" name="Slide Number Placeholder 2">
            <a:extLst>
              <a:ext uri="{FF2B5EF4-FFF2-40B4-BE49-F238E27FC236}">
                <a16:creationId xmlns:a16="http://schemas.microsoft.com/office/drawing/2014/main" id="{23D5052B-A503-D67B-CEEE-5B9DCF9F6204}"/>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14" name="Content Placeholder 3">
            <a:extLst>
              <a:ext uri="{FF2B5EF4-FFF2-40B4-BE49-F238E27FC236}">
                <a16:creationId xmlns:a16="http://schemas.microsoft.com/office/drawing/2014/main" id="{4701F943-CE65-428E-21FD-7ED5A146F462}"/>
              </a:ext>
            </a:extLst>
          </p:cNvPr>
          <p:cNvSpPr>
            <a:spLocks noGrp="1"/>
          </p:cNvSpPr>
          <p:nvPr>
            <p:ph sz="half" idx="2"/>
          </p:nvPr>
        </p:nvSpPr>
        <p:spPr>
          <a:xfrm>
            <a:off x="838200" y="3753643"/>
            <a:ext cx="4978400" cy="1914224"/>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18" name="Content Placeholder 3">
            <a:extLst>
              <a:ext uri="{FF2B5EF4-FFF2-40B4-BE49-F238E27FC236}">
                <a16:creationId xmlns:a16="http://schemas.microsoft.com/office/drawing/2014/main" id="{FF0FA4CA-7EDE-686E-536F-B0C5FA39672F}"/>
              </a:ext>
            </a:extLst>
          </p:cNvPr>
          <p:cNvSpPr>
            <a:spLocks noGrp="1"/>
          </p:cNvSpPr>
          <p:nvPr>
            <p:ph sz="half" idx="10"/>
          </p:nvPr>
        </p:nvSpPr>
        <p:spPr>
          <a:xfrm>
            <a:off x="6375400" y="3753643"/>
            <a:ext cx="4978400" cy="1914224"/>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3" name="Text Placeholder 4">
            <a:extLst>
              <a:ext uri="{FF2B5EF4-FFF2-40B4-BE49-F238E27FC236}">
                <a16:creationId xmlns:a16="http://schemas.microsoft.com/office/drawing/2014/main" id="{20E11DEC-4C60-FFD5-7CF4-970DDCDE8F9D}"/>
              </a:ext>
            </a:extLst>
          </p:cNvPr>
          <p:cNvSpPr>
            <a:spLocks noGrp="1"/>
          </p:cNvSpPr>
          <p:nvPr>
            <p:ph type="body" sz="quarter" idx="12"/>
          </p:nvPr>
        </p:nvSpPr>
        <p:spPr>
          <a:xfrm>
            <a:off x="0" y="731376"/>
            <a:ext cx="7285038" cy="1040624"/>
          </a:xfrm>
          <a:solidFill>
            <a:srgbClr val="000000">
              <a:alpha val="80000"/>
            </a:srgbClr>
          </a:solidFill>
        </p:spPr>
        <p:txBody>
          <a:bodyPr/>
          <a:lstStyle>
            <a:lvl1pPr marL="0" indent="0">
              <a:buFontTx/>
              <a:buNone/>
              <a:defRPr sz="44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2800" b="1"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163830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and text overlay">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CC2FB763-49D6-318D-4692-1916D9E7CA43}"/>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8" name="Slide Number Placeholder 2">
            <a:extLst>
              <a:ext uri="{FF2B5EF4-FFF2-40B4-BE49-F238E27FC236}">
                <a16:creationId xmlns:a16="http://schemas.microsoft.com/office/drawing/2014/main" id="{DF2F7DF9-41FC-DD4D-C632-FC5456552C75}"/>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2" name="Picture Placeholder 2">
            <a:extLst>
              <a:ext uri="{FF2B5EF4-FFF2-40B4-BE49-F238E27FC236}">
                <a16:creationId xmlns:a16="http://schemas.microsoft.com/office/drawing/2014/main" id="{EBE9120F-5DCE-02A5-B816-E762C2A2FD0F}"/>
              </a:ext>
            </a:extLst>
          </p:cNvPr>
          <p:cNvSpPr>
            <a:spLocks noGrp="1"/>
          </p:cNvSpPr>
          <p:nvPr>
            <p:ph type="pic" sz="quarter" idx="10"/>
          </p:nvPr>
        </p:nvSpPr>
        <p:spPr>
          <a:xfrm>
            <a:off x="0" y="1304091"/>
            <a:ext cx="12192000" cy="4402137"/>
          </a:xfrm>
          <a:solidFill>
            <a:schemeClr val="bg1"/>
          </a:solidFill>
        </p:spPr>
        <p:txBody>
          <a:bodyPr/>
          <a:lstStyle/>
          <a:p>
            <a:endParaRPr lang="en-US"/>
          </a:p>
        </p:txBody>
      </p:sp>
      <p:sp>
        <p:nvSpPr>
          <p:cNvPr id="3" name="Text Placeholder 4">
            <a:extLst>
              <a:ext uri="{FF2B5EF4-FFF2-40B4-BE49-F238E27FC236}">
                <a16:creationId xmlns:a16="http://schemas.microsoft.com/office/drawing/2014/main" id="{E0C45461-0B4C-62E5-DAEF-B43FD974A403}"/>
              </a:ext>
            </a:extLst>
          </p:cNvPr>
          <p:cNvSpPr>
            <a:spLocks noGrp="1"/>
          </p:cNvSpPr>
          <p:nvPr>
            <p:ph type="body" sz="quarter" idx="11"/>
          </p:nvPr>
        </p:nvSpPr>
        <p:spPr>
          <a:xfrm>
            <a:off x="0" y="3682166"/>
            <a:ext cx="7285038" cy="2024062"/>
          </a:xfrm>
          <a:solidFill>
            <a:srgbClr val="000000">
              <a:alpha val="80000"/>
            </a:srgbClr>
          </a:solidFill>
        </p:spPr>
        <p:txBody>
          <a:bodyPr/>
          <a:lstStyle>
            <a:lvl1pPr marL="0" indent="0">
              <a:buFontTx/>
              <a:buNone/>
              <a:defRPr sz="44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2800" b="1"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3872268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ro with imag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13C78D29-D9C1-7ECD-21B5-E565D28A1359}"/>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8" name="Slide Number Placeholder 2">
            <a:extLst>
              <a:ext uri="{FF2B5EF4-FFF2-40B4-BE49-F238E27FC236}">
                <a16:creationId xmlns:a16="http://schemas.microsoft.com/office/drawing/2014/main" id="{3ECF8D22-7563-6639-F0EB-71D10CCB11E8}"/>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2" name="Title 1">
            <a:extLst>
              <a:ext uri="{FF2B5EF4-FFF2-40B4-BE49-F238E27FC236}">
                <a16:creationId xmlns:a16="http://schemas.microsoft.com/office/drawing/2014/main" id="{761766B9-2714-A85F-0841-0F087FA636B2}"/>
              </a:ext>
            </a:extLst>
          </p:cNvPr>
          <p:cNvSpPr>
            <a:spLocks noGrp="1"/>
          </p:cNvSpPr>
          <p:nvPr>
            <p:ph type="title"/>
          </p:nvPr>
        </p:nvSpPr>
        <p:spPr>
          <a:xfrm>
            <a:off x="838200" y="1029494"/>
            <a:ext cx="5181600" cy="1325563"/>
          </a:xfrm>
          <a:prstGeom prst="rect">
            <a:avLst/>
          </a:prstGeom>
        </p:spPr>
        <p:txBody>
          <a:bodyPr>
            <a:normAutofit/>
          </a:bodyPr>
          <a:lstStyle>
            <a:lvl1pPr>
              <a:defRPr sz="4000"/>
            </a:lvl1pPr>
          </a:lstStyle>
          <a:p>
            <a:r>
              <a:rPr lang="en-GB" dirty="0"/>
              <a:t>Click to edit Master title style</a:t>
            </a:r>
            <a:endParaRPr lang="en-US" dirty="0"/>
          </a:p>
        </p:txBody>
      </p:sp>
      <p:sp>
        <p:nvSpPr>
          <p:cNvPr id="3" name="Content Placeholder 3">
            <a:extLst>
              <a:ext uri="{FF2B5EF4-FFF2-40B4-BE49-F238E27FC236}">
                <a16:creationId xmlns:a16="http://schemas.microsoft.com/office/drawing/2014/main" id="{7A2AE734-3100-1100-F7A3-6FF309E7665D}"/>
              </a:ext>
            </a:extLst>
          </p:cNvPr>
          <p:cNvSpPr>
            <a:spLocks noGrp="1"/>
          </p:cNvSpPr>
          <p:nvPr>
            <p:ph sz="half" idx="2"/>
          </p:nvPr>
        </p:nvSpPr>
        <p:spPr>
          <a:xfrm>
            <a:off x="838200" y="2613025"/>
            <a:ext cx="5181600" cy="31011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9" name="Picture Placeholder 9">
            <a:extLst>
              <a:ext uri="{FF2B5EF4-FFF2-40B4-BE49-F238E27FC236}">
                <a16:creationId xmlns:a16="http://schemas.microsoft.com/office/drawing/2014/main" id="{A19E30B8-05AB-CFB9-7027-7BD8380979C2}"/>
              </a:ext>
            </a:extLst>
          </p:cNvPr>
          <p:cNvSpPr>
            <a:spLocks noGrp="1"/>
          </p:cNvSpPr>
          <p:nvPr>
            <p:ph type="pic" sz="quarter" idx="10"/>
          </p:nvPr>
        </p:nvSpPr>
        <p:spPr>
          <a:xfrm>
            <a:off x="6543358" y="1027113"/>
            <a:ext cx="4691062" cy="4686300"/>
          </a:xfrm>
          <a:solidFill>
            <a:schemeClr val="bg1"/>
          </a:solidFill>
        </p:spPr>
        <p:txBody>
          <a:bodyPr/>
          <a:lstStyle/>
          <a:p>
            <a:endParaRPr lang="en-US"/>
          </a:p>
        </p:txBody>
      </p:sp>
    </p:spTree>
    <p:extLst>
      <p:ext uri="{BB962C8B-B14F-4D97-AF65-F5344CB8AC3E}">
        <p14:creationId xmlns:p14="http://schemas.microsoft.com/office/powerpoint/2010/main" val="15932144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5B4061B2-6A8E-40C8-1AC8-4FD221DF9C25}"/>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9" name="Slide Number Placeholder 2">
            <a:extLst>
              <a:ext uri="{FF2B5EF4-FFF2-40B4-BE49-F238E27FC236}">
                <a16:creationId xmlns:a16="http://schemas.microsoft.com/office/drawing/2014/main" id="{2C5CBBF2-5E03-5DE9-1C7D-5C5C35D2A765}"/>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2" name="Text Placeholder 2">
            <a:extLst>
              <a:ext uri="{FF2B5EF4-FFF2-40B4-BE49-F238E27FC236}">
                <a16:creationId xmlns:a16="http://schemas.microsoft.com/office/drawing/2014/main" id="{857C2618-912F-B4C5-FD7C-159DE4EF3448}"/>
              </a:ext>
            </a:extLst>
          </p:cNvPr>
          <p:cNvSpPr>
            <a:spLocks noGrp="1"/>
          </p:cNvSpPr>
          <p:nvPr>
            <p:ph type="body" sz="quarter" idx="12"/>
          </p:nvPr>
        </p:nvSpPr>
        <p:spPr>
          <a:xfrm>
            <a:off x="1674019" y="1092319"/>
            <a:ext cx="8843962" cy="777875"/>
          </a:xfrm>
        </p:spPr>
        <p:txBody>
          <a:bodyPr>
            <a:noAutofit/>
          </a:bodyPr>
          <a:lstStyle>
            <a:lvl1pPr marL="0" indent="0">
              <a:buNone/>
              <a:defRPr sz="4000" b="1"/>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en-US" dirty="0"/>
          </a:p>
        </p:txBody>
      </p:sp>
      <p:sp>
        <p:nvSpPr>
          <p:cNvPr id="3" name="Text Placeholder 2">
            <a:extLst>
              <a:ext uri="{FF2B5EF4-FFF2-40B4-BE49-F238E27FC236}">
                <a16:creationId xmlns:a16="http://schemas.microsoft.com/office/drawing/2014/main" id="{220BA918-B088-78ED-160A-63BC35A3CC03}"/>
              </a:ext>
            </a:extLst>
          </p:cNvPr>
          <p:cNvSpPr>
            <a:spLocks noGrp="1"/>
          </p:cNvSpPr>
          <p:nvPr>
            <p:ph type="body" sz="quarter" idx="13"/>
          </p:nvPr>
        </p:nvSpPr>
        <p:spPr>
          <a:xfrm>
            <a:off x="1674019" y="2227358"/>
            <a:ext cx="8843962" cy="2276403"/>
          </a:xfrm>
        </p:spPr>
        <p:txBody>
          <a:bodyPr>
            <a:noAutofit/>
          </a:bodyPr>
          <a:lstStyle>
            <a:lvl1pPr marL="0" indent="0" algn="ctr">
              <a:buNone/>
              <a:defRPr sz="2800"/>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en-US" dirty="0"/>
          </a:p>
        </p:txBody>
      </p:sp>
    </p:spTree>
    <p:extLst>
      <p:ext uri="{BB962C8B-B14F-4D97-AF65-F5344CB8AC3E}">
        <p14:creationId xmlns:p14="http://schemas.microsoft.com/office/powerpoint/2010/main" val="3145399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pillars">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01D034C8-D102-8579-EE55-99A26327D95D}"/>
              </a:ext>
            </a:extLst>
          </p:cNvPr>
          <p:cNvSpPr>
            <a:spLocks noGrp="1"/>
          </p:cNvSpPr>
          <p:nvPr>
            <p:ph type="ftr" sz="quarter" idx="10"/>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11" name="Slide Number Placeholder 2">
            <a:extLst>
              <a:ext uri="{FF2B5EF4-FFF2-40B4-BE49-F238E27FC236}">
                <a16:creationId xmlns:a16="http://schemas.microsoft.com/office/drawing/2014/main" id="{1886ADED-B065-CE55-BF7E-56F5603100D5}"/>
              </a:ext>
            </a:extLst>
          </p:cNvPr>
          <p:cNvSpPr>
            <a:spLocks noGrp="1"/>
          </p:cNvSpPr>
          <p:nvPr>
            <p:ph type="sldNum" sz="quarter" idx="11"/>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2" name="Content Placeholder 1">
            <a:extLst>
              <a:ext uri="{FF2B5EF4-FFF2-40B4-BE49-F238E27FC236}">
                <a16:creationId xmlns:a16="http://schemas.microsoft.com/office/drawing/2014/main" id="{ACA7E5FA-E162-81CB-B527-AAA74948DB9E}"/>
              </a:ext>
            </a:extLst>
          </p:cNvPr>
          <p:cNvSpPr txBox="1">
            <a:spLocks/>
          </p:cNvSpPr>
          <p:nvPr userDrawn="1"/>
        </p:nvSpPr>
        <p:spPr>
          <a:xfrm>
            <a:off x="838199" y="1910686"/>
            <a:ext cx="2448000" cy="4337162"/>
          </a:xfrm>
          <a:prstGeom prst="rect">
            <a:avLst/>
          </a:prstGeom>
          <a:solidFill>
            <a:srgbClr val="151615"/>
          </a:solidFill>
        </p:spPr>
        <p:txBody>
          <a:bodyPr lIns="144000" tIns="216000" rIns="14400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1200" dirty="0">
              <a:solidFill>
                <a:schemeClr val="bg1"/>
              </a:solidFill>
            </a:endParaRPr>
          </a:p>
        </p:txBody>
      </p:sp>
      <p:sp>
        <p:nvSpPr>
          <p:cNvPr id="3" name="Content Placeholder 1">
            <a:extLst>
              <a:ext uri="{FF2B5EF4-FFF2-40B4-BE49-F238E27FC236}">
                <a16:creationId xmlns:a16="http://schemas.microsoft.com/office/drawing/2014/main" id="{FF1B3671-56CA-FE4A-25AD-49CB49FEA49B}"/>
              </a:ext>
            </a:extLst>
          </p:cNvPr>
          <p:cNvSpPr txBox="1">
            <a:spLocks/>
          </p:cNvSpPr>
          <p:nvPr userDrawn="1"/>
        </p:nvSpPr>
        <p:spPr>
          <a:xfrm>
            <a:off x="3534673" y="1910687"/>
            <a:ext cx="2448000" cy="4337160"/>
          </a:xfrm>
          <a:prstGeom prst="rect">
            <a:avLst/>
          </a:prstGeom>
          <a:solidFill>
            <a:srgbClr val="151615"/>
          </a:solidFill>
        </p:spPr>
        <p:txBody>
          <a:bodyPr lIns="144000" tIns="216000" rIns="144000">
            <a:norm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endParaRPr lang="en-GB" sz="1200" dirty="0">
              <a:solidFill>
                <a:schemeClr val="bg1"/>
              </a:solidFill>
            </a:endParaRPr>
          </a:p>
        </p:txBody>
      </p:sp>
      <p:sp>
        <p:nvSpPr>
          <p:cNvPr id="4" name="Content Placeholder 1">
            <a:extLst>
              <a:ext uri="{FF2B5EF4-FFF2-40B4-BE49-F238E27FC236}">
                <a16:creationId xmlns:a16="http://schemas.microsoft.com/office/drawing/2014/main" id="{524AAEAC-C328-3806-5976-9C71AC465A39}"/>
              </a:ext>
            </a:extLst>
          </p:cNvPr>
          <p:cNvSpPr txBox="1">
            <a:spLocks/>
          </p:cNvSpPr>
          <p:nvPr userDrawn="1"/>
        </p:nvSpPr>
        <p:spPr>
          <a:xfrm>
            <a:off x="6231147" y="1903274"/>
            <a:ext cx="2448000" cy="4345125"/>
          </a:xfrm>
          <a:prstGeom prst="rect">
            <a:avLst/>
          </a:prstGeom>
          <a:solidFill>
            <a:srgbClr val="151615"/>
          </a:solidFill>
        </p:spPr>
        <p:txBody>
          <a:bodyPr lIns="144000" tIns="216000" rIns="144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1200" dirty="0">
              <a:solidFill>
                <a:schemeClr val="bg1"/>
              </a:solidFill>
            </a:endParaRPr>
          </a:p>
        </p:txBody>
      </p:sp>
      <p:sp>
        <p:nvSpPr>
          <p:cNvPr id="5" name="Content Placeholder 1">
            <a:extLst>
              <a:ext uri="{FF2B5EF4-FFF2-40B4-BE49-F238E27FC236}">
                <a16:creationId xmlns:a16="http://schemas.microsoft.com/office/drawing/2014/main" id="{08D60CE1-E740-E296-0618-292DD2EC2B4B}"/>
              </a:ext>
            </a:extLst>
          </p:cNvPr>
          <p:cNvSpPr txBox="1">
            <a:spLocks/>
          </p:cNvSpPr>
          <p:nvPr userDrawn="1"/>
        </p:nvSpPr>
        <p:spPr>
          <a:xfrm>
            <a:off x="8927621" y="1910687"/>
            <a:ext cx="2448000" cy="4337160"/>
          </a:xfrm>
          <a:prstGeom prst="rect">
            <a:avLst/>
          </a:prstGeom>
          <a:solidFill>
            <a:srgbClr val="151615"/>
          </a:solidFill>
        </p:spPr>
        <p:txBody>
          <a:bodyPr lIns="144000" tIns="216000" rIns="144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1200" dirty="0">
              <a:solidFill>
                <a:schemeClr val="bg1"/>
              </a:solidFill>
            </a:endParaRPr>
          </a:p>
        </p:txBody>
      </p:sp>
      <p:sp>
        <p:nvSpPr>
          <p:cNvPr id="6" name="Title Placeholder 1">
            <a:extLst>
              <a:ext uri="{FF2B5EF4-FFF2-40B4-BE49-F238E27FC236}">
                <a16:creationId xmlns:a16="http://schemas.microsoft.com/office/drawing/2014/main" id="{17E52D85-1326-7E55-F6A8-BA6018AD9B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4000"/>
            </a:lvl1pPr>
          </a:lstStyle>
          <a:p>
            <a:r>
              <a:rPr lang="en-GB" dirty="0"/>
              <a:t>Click to edit Master title style</a:t>
            </a:r>
            <a:endParaRPr lang="en-US" dirty="0"/>
          </a:p>
        </p:txBody>
      </p:sp>
      <p:sp>
        <p:nvSpPr>
          <p:cNvPr id="9" name="TextBox 8">
            <a:extLst>
              <a:ext uri="{FF2B5EF4-FFF2-40B4-BE49-F238E27FC236}">
                <a16:creationId xmlns:a16="http://schemas.microsoft.com/office/drawing/2014/main" id="{0A2A3284-21A4-BBCF-531A-CE394545AC77}"/>
              </a:ext>
            </a:extLst>
          </p:cNvPr>
          <p:cNvSpPr txBox="1"/>
          <p:nvPr userDrawn="1"/>
        </p:nvSpPr>
        <p:spPr>
          <a:xfrm>
            <a:off x="3731740" y="2191265"/>
            <a:ext cx="2018271" cy="369332"/>
          </a:xfrm>
          <a:prstGeom prst="rect">
            <a:avLst/>
          </a:prstGeom>
          <a:noFill/>
        </p:spPr>
        <p:txBody>
          <a:bodyPr wrap="square" rtlCol="0">
            <a:spAutoFit/>
          </a:bodyPr>
          <a:lstStyle/>
          <a:p>
            <a:endParaRPr lang="en-US" dirty="0">
              <a:solidFill>
                <a:schemeClr val="bg1"/>
              </a:solidFill>
            </a:endParaRPr>
          </a:p>
        </p:txBody>
      </p:sp>
      <p:sp>
        <p:nvSpPr>
          <p:cNvPr id="12" name="TextBox 11">
            <a:extLst>
              <a:ext uri="{FF2B5EF4-FFF2-40B4-BE49-F238E27FC236}">
                <a16:creationId xmlns:a16="http://schemas.microsoft.com/office/drawing/2014/main" id="{12192ABA-CC8D-6095-5BCB-6D61B2BD17B1}"/>
              </a:ext>
            </a:extLst>
          </p:cNvPr>
          <p:cNvSpPr txBox="1"/>
          <p:nvPr userDrawn="1"/>
        </p:nvSpPr>
        <p:spPr>
          <a:xfrm>
            <a:off x="6441988" y="2191265"/>
            <a:ext cx="2018271" cy="369332"/>
          </a:xfrm>
          <a:prstGeom prst="rect">
            <a:avLst/>
          </a:prstGeom>
          <a:noFill/>
        </p:spPr>
        <p:txBody>
          <a:bodyPr wrap="square" rtlCol="0">
            <a:spAutoFit/>
          </a:bodyPr>
          <a:lstStyle/>
          <a:p>
            <a:endParaRPr lang="en-US" dirty="0">
              <a:solidFill>
                <a:schemeClr val="bg1"/>
              </a:solidFill>
            </a:endParaRPr>
          </a:p>
        </p:txBody>
      </p:sp>
      <p:sp>
        <p:nvSpPr>
          <p:cNvPr id="13" name="TextBox 12">
            <a:extLst>
              <a:ext uri="{FF2B5EF4-FFF2-40B4-BE49-F238E27FC236}">
                <a16:creationId xmlns:a16="http://schemas.microsoft.com/office/drawing/2014/main" id="{0BD4409E-DBC9-74F3-C0FB-540E644E464A}"/>
              </a:ext>
            </a:extLst>
          </p:cNvPr>
          <p:cNvSpPr txBox="1"/>
          <p:nvPr userDrawn="1"/>
        </p:nvSpPr>
        <p:spPr>
          <a:xfrm>
            <a:off x="9127523" y="2191265"/>
            <a:ext cx="2018271" cy="369332"/>
          </a:xfrm>
          <a:prstGeom prst="rect">
            <a:avLst/>
          </a:prstGeom>
          <a:noFill/>
        </p:spPr>
        <p:txBody>
          <a:bodyPr wrap="square" rtlCol="0">
            <a:spAutoFit/>
          </a:bodyPr>
          <a:lstStyle/>
          <a:p>
            <a:endParaRPr lang="en-US" dirty="0">
              <a:solidFill>
                <a:schemeClr val="bg1"/>
              </a:solidFill>
            </a:endParaRPr>
          </a:p>
        </p:txBody>
      </p:sp>
      <p:sp>
        <p:nvSpPr>
          <p:cNvPr id="15" name="TextBox 14">
            <a:extLst>
              <a:ext uri="{FF2B5EF4-FFF2-40B4-BE49-F238E27FC236}">
                <a16:creationId xmlns:a16="http://schemas.microsoft.com/office/drawing/2014/main" id="{AC0FB335-7387-3824-E15D-FF0FD9EDAF00}"/>
              </a:ext>
            </a:extLst>
          </p:cNvPr>
          <p:cNvSpPr txBox="1"/>
          <p:nvPr userDrawn="1"/>
        </p:nvSpPr>
        <p:spPr>
          <a:xfrm>
            <a:off x="3739978" y="2103621"/>
            <a:ext cx="2018271" cy="369332"/>
          </a:xfrm>
          <a:prstGeom prst="rect">
            <a:avLst/>
          </a:prstGeom>
          <a:noFill/>
        </p:spPr>
        <p:txBody>
          <a:bodyPr wrap="square" rtlCol="0">
            <a:spAutoFit/>
          </a:bodyPr>
          <a:lstStyle/>
          <a:p>
            <a:endParaRPr lang="en-US" dirty="0">
              <a:solidFill>
                <a:schemeClr val="bg1"/>
              </a:solidFill>
            </a:endParaRPr>
          </a:p>
        </p:txBody>
      </p:sp>
      <p:sp>
        <p:nvSpPr>
          <p:cNvPr id="19" name="TextBox 18">
            <a:extLst>
              <a:ext uri="{FF2B5EF4-FFF2-40B4-BE49-F238E27FC236}">
                <a16:creationId xmlns:a16="http://schemas.microsoft.com/office/drawing/2014/main" id="{3ECB7E24-5C04-C47A-A216-8F0506D56539}"/>
              </a:ext>
            </a:extLst>
          </p:cNvPr>
          <p:cNvSpPr txBox="1"/>
          <p:nvPr userDrawn="1"/>
        </p:nvSpPr>
        <p:spPr>
          <a:xfrm>
            <a:off x="3735860" y="2191265"/>
            <a:ext cx="2018271" cy="369332"/>
          </a:xfrm>
          <a:prstGeom prst="rect">
            <a:avLst/>
          </a:prstGeom>
          <a:noFill/>
        </p:spPr>
        <p:txBody>
          <a:bodyPr wrap="square" rtlCol="0">
            <a:spAutoFit/>
          </a:bodyPr>
          <a:lstStyle/>
          <a:p>
            <a:endParaRPr lang="en-US" dirty="0">
              <a:solidFill>
                <a:schemeClr val="bg1"/>
              </a:solidFill>
            </a:endParaRPr>
          </a:p>
        </p:txBody>
      </p:sp>
      <p:sp>
        <p:nvSpPr>
          <p:cNvPr id="20" name="TextBox 19">
            <a:extLst>
              <a:ext uri="{FF2B5EF4-FFF2-40B4-BE49-F238E27FC236}">
                <a16:creationId xmlns:a16="http://schemas.microsoft.com/office/drawing/2014/main" id="{CAB4A4BF-A7A7-3563-8738-337C9ABE8690}"/>
              </a:ext>
            </a:extLst>
          </p:cNvPr>
          <p:cNvSpPr txBox="1"/>
          <p:nvPr userDrawn="1"/>
        </p:nvSpPr>
        <p:spPr>
          <a:xfrm>
            <a:off x="6446108" y="2191265"/>
            <a:ext cx="2018271" cy="369332"/>
          </a:xfrm>
          <a:prstGeom prst="rect">
            <a:avLst/>
          </a:prstGeom>
          <a:noFill/>
        </p:spPr>
        <p:txBody>
          <a:bodyPr wrap="square" rtlCol="0">
            <a:spAutoFit/>
          </a:bodyPr>
          <a:lstStyle/>
          <a:p>
            <a:endParaRPr lang="en-US" dirty="0">
              <a:solidFill>
                <a:schemeClr val="bg1"/>
              </a:solidFill>
            </a:endParaRPr>
          </a:p>
        </p:txBody>
      </p:sp>
      <p:sp>
        <p:nvSpPr>
          <p:cNvPr id="21" name="TextBox 20">
            <a:extLst>
              <a:ext uri="{FF2B5EF4-FFF2-40B4-BE49-F238E27FC236}">
                <a16:creationId xmlns:a16="http://schemas.microsoft.com/office/drawing/2014/main" id="{DDE7CFE4-23FD-B85C-FD57-4C854D018005}"/>
              </a:ext>
            </a:extLst>
          </p:cNvPr>
          <p:cNvSpPr txBox="1"/>
          <p:nvPr userDrawn="1"/>
        </p:nvSpPr>
        <p:spPr>
          <a:xfrm>
            <a:off x="9131643" y="2191265"/>
            <a:ext cx="2018271" cy="369332"/>
          </a:xfrm>
          <a:prstGeom prst="rect">
            <a:avLst/>
          </a:prstGeom>
          <a:noFill/>
        </p:spPr>
        <p:txBody>
          <a:bodyPr wrap="square" rtlCol="0">
            <a:spAutoFit/>
          </a:bodyPr>
          <a:lstStyle/>
          <a:p>
            <a:endParaRPr lang="en-US" dirty="0">
              <a:solidFill>
                <a:schemeClr val="bg1"/>
              </a:solidFill>
            </a:endParaRPr>
          </a:p>
        </p:txBody>
      </p:sp>
      <p:sp>
        <p:nvSpPr>
          <p:cNvPr id="22" name="Text Placeholder 17">
            <a:extLst>
              <a:ext uri="{FF2B5EF4-FFF2-40B4-BE49-F238E27FC236}">
                <a16:creationId xmlns:a16="http://schemas.microsoft.com/office/drawing/2014/main" id="{20432EEF-C1C7-20C5-69B1-0DD3C350F103}"/>
              </a:ext>
            </a:extLst>
          </p:cNvPr>
          <p:cNvSpPr>
            <a:spLocks noGrp="1"/>
          </p:cNvSpPr>
          <p:nvPr>
            <p:ph type="body" sz="quarter" idx="12"/>
          </p:nvPr>
        </p:nvSpPr>
        <p:spPr>
          <a:xfrm>
            <a:off x="1040643" y="2233542"/>
            <a:ext cx="2043112" cy="3684588"/>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
        <p:nvSpPr>
          <p:cNvPr id="23" name="Text Placeholder 17">
            <a:extLst>
              <a:ext uri="{FF2B5EF4-FFF2-40B4-BE49-F238E27FC236}">
                <a16:creationId xmlns:a16="http://schemas.microsoft.com/office/drawing/2014/main" id="{4BED6509-F066-59EA-DC39-01F19D195A89}"/>
              </a:ext>
            </a:extLst>
          </p:cNvPr>
          <p:cNvSpPr>
            <a:spLocks noGrp="1"/>
          </p:cNvSpPr>
          <p:nvPr>
            <p:ph type="body" sz="quarter" idx="13"/>
          </p:nvPr>
        </p:nvSpPr>
        <p:spPr>
          <a:xfrm>
            <a:off x="3720781" y="2233542"/>
            <a:ext cx="2043112" cy="3684588"/>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
        <p:nvSpPr>
          <p:cNvPr id="24" name="Text Placeholder 17">
            <a:extLst>
              <a:ext uri="{FF2B5EF4-FFF2-40B4-BE49-F238E27FC236}">
                <a16:creationId xmlns:a16="http://schemas.microsoft.com/office/drawing/2014/main" id="{DC7826A2-A979-DF0C-67DC-C84107C45767}"/>
              </a:ext>
            </a:extLst>
          </p:cNvPr>
          <p:cNvSpPr>
            <a:spLocks noGrp="1"/>
          </p:cNvSpPr>
          <p:nvPr>
            <p:ph type="body" sz="quarter" idx="14"/>
          </p:nvPr>
        </p:nvSpPr>
        <p:spPr>
          <a:xfrm>
            <a:off x="6442961" y="2233542"/>
            <a:ext cx="2043112" cy="3684588"/>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
        <p:nvSpPr>
          <p:cNvPr id="25" name="Text Placeholder 17">
            <a:extLst>
              <a:ext uri="{FF2B5EF4-FFF2-40B4-BE49-F238E27FC236}">
                <a16:creationId xmlns:a16="http://schemas.microsoft.com/office/drawing/2014/main" id="{2DEA2A31-1922-3D4C-3353-A6DC8ADB8938}"/>
              </a:ext>
            </a:extLst>
          </p:cNvPr>
          <p:cNvSpPr>
            <a:spLocks noGrp="1"/>
          </p:cNvSpPr>
          <p:nvPr>
            <p:ph type="body" sz="quarter" idx="15"/>
          </p:nvPr>
        </p:nvSpPr>
        <p:spPr>
          <a:xfrm>
            <a:off x="9133610" y="2233542"/>
            <a:ext cx="2043112" cy="3684588"/>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7627962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2A5EE6A1-3209-4595-5453-6A648CE6FF53}"/>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7" name="Slide Number Placeholder 2">
            <a:extLst>
              <a:ext uri="{FF2B5EF4-FFF2-40B4-BE49-F238E27FC236}">
                <a16:creationId xmlns:a16="http://schemas.microsoft.com/office/drawing/2014/main" id="{6BDE1AF8-3B73-1ACC-DF5C-9A2F255346A0}"/>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2" name="Content Placeholder 1">
            <a:extLst>
              <a:ext uri="{FF2B5EF4-FFF2-40B4-BE49-F238E27FC236}">
                <a16:creationId xmlns:a16="http://schemas.microsoft.com/office/drawing/2014/main" id="{6B11646B-95BD-C2A8-121A-1CA61805FC1C}"/>
              </a:ext>
            </a:extLst>
          </p:cNvPr>
          <p:cNvSpPr txBox="1">
            <a:spLocks/>
          </p:cNvSpPr>
          <p:nvPr userDrawn="1"/>
        </p:nvSpPr>
        <p:spPr>
          <a:xfrm>
            <a:off x="838200" y="1866390"/>
            <a:ext cx="4937758" cy="1899461"/>
          </a:xfrm>
          <a:prstGeom prst="rect">
            <a:avLst/>
          </a:prstGeom>
          <a:solidFill>
            <a:srgbClr val="151615"/>
          </a:solidFill>
        </p:spPr>
        <p:txBody>
          <a:bodyPr lIns="360000" tIns="360000" rIns="36000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200" dirty="0">
              <a:solidFill>
                <a:schemeClr val="bg1"/>
              </a:solidFill>
            </a:endParaRPr>
          </a:p>
        </p:txBody>
      </p:sp>
      <p:sp>
        <p:nvSpPr>
          <p:cNvPr id="10" name="Content Placeholder 1">
            <a:extLst>
              <a:ext uri="{FF2B5EF4-FFF2-40B4-BE49-F238E27FC236}">
                <a16:creationId xmlns:a16="http://schemas.microsoft.com/office/drawing/2014/main" id="{7B46D7D8-91E8-00C6-ECF8-208AA36C4D11}"/>
              </a:ext>
            </a:extLst>
          </p:cNvPr>
          <p:cNvSpPr txBox="1">
            <a:spLocks/>
          </p:cNvSpPr>
          <p:nvPr userDrawn="1"/>
        </p:nvSpPr>
        <p:spPr>
          <a:xfrm>
            <a:off x="6416042" y="1870498"/>
            <a:ext cx="4937758" cy="1899460"/>
          </a:xfrm>
          <a:prstGeom prst="rect">
            <a:avLst/>
          </a:prstGeom>
          <a:solidFill>
            <a:srgbClr val="151615"/>
          </a:solidFill>
        </p:spPr>
        <p:txBody>
          <a:bodyPr lIns="360000" tIns="360000" rIns="360000">
            <a:norm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GB" sz="3200" b="1" dirty="0">
              <a:solidFill>
                <a:srgbClr val="B8D000"/>
              </a:solidFill>
            </a:endParaRPr>
          </a:p>
        </p:txBody>
      </p:sp>
      <p:sp>
        <p:nvSpPr>
          <p:cNvPr id="11" name="Content Placeholder 1">
            <a:extLst>
              <a:ext uri="{FF2B5EF4-FFF2-40B4-BE49-F238E27FC236}">
                <a16:creationId xmlns:a16="http://schemas.microsoft.com/office/drawing/2014/main" id="{FD41BC7D-9B5A-B83A-DF69-A324C3AD1FC3}"/>
              </a:ext>
            </a:extLst>
          </p:cNvPr>
          <p:cNvSpPr txBox="1">
            <a:spLocks/>
          </p:cNvSpPr>
          <p:nvPr userDrawn="1"/>
        </p:nvSpPr>
        <p:spPr>
          <a:xfrm>
            <a:off x="838200" y="4034283"/>
            <a:ext cx="4937758" cy="1902949"/>
          </a:xfrm>
          <a:prstGeom prst="rect">
            <a:avLst/>
          </a:prstGeom>
          <a:solidFill>
            <a:srgbClr val="151615"/>
          </a:solidFill>
        </p:spPr>
        <p:txBody>
          <a:bodyPr lIns="360000" tIns="360000" rIns="360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solidFill>
                <a:schemeClr val="bg1"/>
              </a:solidFill>
            </a:endParaRPr>
          </a:p>
        </p:txBody>
      </p:sp>
      <p:sp>
        <p:nvSpPr>
          <p:cNvPr id="12" name="Content Placeholder 1">
            <a:extLst>
              <a:ext uri="{FF2B5EF4-FFF2-40B4-BE49-F238E27FC236}">
                <a16:creationId xmlns:a16="http://schemas.microsoft.com/office/drawing/2014/main" id="{EEFFAA37-061C-5860-68EC-FCB0696C3DCF}"/>
              </a:ext>
            </a:extLst>
          </p:cNvPr>
          <p:cNvSpPr txBox="1">
            <a:spLocks/>
          </p:cNvSpPr>
          <p:nvPr userDrawn="1"/>
        </p:nvSpPr>
        <p:spPr>
          <a:xfrm>
            <a:off x="6416041" y="4037772"/>
            <a:ext cx="4937758" cy="1899460"/>
          </a:xfrm>
          <a:prstGeom prst="rect">
            <a:avLst/>
          </a:prstGeom>
          <a:solidFill>
            <a:srgbClr val="151615"/>
          </a:solidFill>
        </p:spPr>
        <p:txBody>
          <a:bodyPr lIns="360000" tIns="360000" rIns="360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b="1" dirty="0">
              <a:solidFill>
                <a:schemeClr val="bg1"/>
              </a:solidFill>
            </a:endParaRPr>
          </a:p>
        </p:txBody>
      </p:sp>
      <p:sp>
        <p:nvSpPr>
          <p:cNvPr id="13" name="Title Placeholder 1">
            <a:extLst>
              <a:ext uri="{FF2B5EF4-FFF2-40B4-BE49-F238E27FC236}">
                <a16:creationId xmlns:a16="http://schemas.microsoft.com/office/drawing/2014/main" id="{211EDADB-E49E-FB9C-D355-E55B496513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4000"/>
            </a:lvl1pPr>
          </a:lstStyle>
          <a:p>
            <a:r>
              <a:rPr lang="en-GB" dirty="0"/>
              <a:t>Click to edit Master title style</a:t>
            </a:r>
            <a:endParaRPr lang="en-US" dirty="0"/>
          </a:p>
        </p:txBody>
      </p:sp>
      <p:sp>
        <p:nvSpPr>
          <p:cNvPr id="9" name="TextBox 8">
            <a:extLst>
              <a:ext uri="{FF2B5EF4-FFF2-40B4-BE49-F238E27FC236}">
                <a16:creationId xmlns:a16="http://schemas.microsoft.com/office/drawing/2014/main" id="{141FF058-5E02-CFEF-B07F-CFD99800ACD2}"/>
              </a:ext>
            </a:extLst>
          </p:cNvPr>
          <p:cNvSpPr txBox="1"/>
          <p:nvPr userDrawn="1"/>
        </p:nvSpPr>
        <p:spPr>
          <a:xfrm>
            <a:off x="1046204" y="2072470"/>
            <a:ext cx="4506099" cy="1478037"/>
          </a:xfrm>
          <a:prstGeom prst="rect">
            <a:avLst/>
          </a:prstGeom>
          <a:noFill/>
        </p:spPr>
        <p:txBody>
          <a:bodyPr wrap="square" rtlCol="0">
            <a:spAutoFit/>
          </a:bodyPr>
          <a:lstStyle/>
          <a:p>
            <a:endParaRPr lang="en-US" dirty="0">
              <a:solidFill>
                <a:schemeClr val="bg1"/>
              </a:solidFill>
            </a:endParaRPr>
          </a:p>
        </p:txBody>
      </p:sp>
      <p:sp>
        <p:nvSpPr>
          <p:cNvPr id="14" name="TextBox 13">
            <a:extLst>
              <a:ext uri="{FF2B5EF4-FFF2-40B4-BE49-F238E27FC236}">
                <a16:creationId xmlns:a16="http://schemas.microsoft.com/office/drawing/2014/main" id="{5D26A7DD-DC14-E84B-763F-EDC5AA3FFBA2}"/>
              </a:ext>
            </a:extLst>
          </p:cNvPr>
          <p:cNvSpPr txBox="1"/>
          <p:nvPr userDrawn="1"/>
        </p:nvSpPr>
        <p:spPr>
          <a:xfrm>
            <a:off x="6631458" y="2072470"/>
            <a:ext cx="4506099" cy="1478037"/>
          </a:xfrm>
          <a:prstGeom prst="rect">
            <a:avLst/>
          </a:prstGeom>
          <a:noFill/>
        </p:spPr>
        <p:txBody>
          <a:bodyPr wrap="square" rtlCol="0">
            <a:spAutoFit/>
          </a:bodyPr>
          <a:lstStyle/>
          <a:p>
            <a:endParaRPr lang="en-US" dirty="0">
              <a:solidFill>
                <a:schemeClr val="bg1"/>
              </a:solidFill>
            </a:endParaRPr>
          </a:p>
        </p:txBody>
      </p:sp>
      <p:sp>
        <p:nvSpPr>
          <p:cNvPr id="15" name="TextBox 14">
            <a:extLst>
              <a:ext uri="{FF2B5EF4-FFF2-40B4-BE49-F238E27FC236}">
                <a16:creationId xmlns:a16="http://schemas.microsoft.com/office/drawing/2014/main" id="{879F9295-F561-1538-0420-CF529A21B778}"/>
              </a:ext>
            </a:extLst>
          </p:cNvPr>
          <p:cNvSpPr txBox="1"/>
          <p:nvPr userDrawn="1"/>
        </p:nvSpPr>
        <p:spPr>
          <a:xfrm>
            <a:off x="1046204" y="4239021"/>
            <a:ext cx="4506099" cy="1478037"/>
          </a:xfrm>
          <a:prstGeom prst="rect">
            <a:avLst/>
          </a:prstGeom>
          <a:noFill/>
        </p:spPr>
        <p:txBody>
          <a:bodyPr wrap="square" rtlCol="0">
            <a:spAutoFit/>
          </a:bodyPr>
          <a:lstStyle/>
          <a:p>
            <a:endParaRPr lang="en-US" dirty="0">
              <a:solidFill>
                <a:schemeClr val="bg1"/>
              </a:solidFill>
            </a:endParaRPr>
          </a:p>
        </p:txBody>
      </p:sp>
      <p:sp>
        <p:nvSpPr>
          <p:cNvPr id="16" name="TextBox 15">
            <a:extLst>
              <a:ext uri="{FF2B5EF4-FFF2-40B4-BE49-F238E27FC236}">
                <a16:creationId xmlns:a16="http://schemas.microsoft.com/office/drawing/2014/main" id="{62A6FB9D-C25D-F698-E9E7-795432C69C45}"/>
              </a:ext>
            </a:extLst>
          </p:cNvPr>
          <p:cNvSpPr txBox="1"/>
          <p:nvPr userDrawn="1"/>
        </p:nvSpPr>
        <p:spPr>
          <a:xfrm>
            <a:off x="6631458" y="4239021"/>
            <a:ext cx="4506099" cy="1478037"/>
          </a:xfrm>
          <a:prstGeom prst="rect">
            <a:avLst/>
          </a:prstGeom>
          <a:noFill/>
        </p:spPr>
        <p:txBody>
          <a:bodyPr wrap="square" rtlCol="0">
            <a:spAutoFit/>
          </a:bodyPr>
          <a:lstStyle/>
          <a:p>
            <a:endParaRPr lang="en-US" dirty="0">
              <a:solidFill>
                <a:schemeClr val="bg1"/>
              </a:solidFill>
            </a:endParaRPr>
          </a:p>
        </p:txBody>
      </p:sp>
      <p:sp>
        <p:nvSpPr>
          <p:cNvPr id="17" name="TextBox 16">
            <a:extLst>
              <a:ext uri="{FF2B5EF4-FFF2-40B4-BE49-F238E27FC236}">
                <a16:creationId xmlns:a16="http://schemas.microsoft.com/office/drawing/2014/main" id="{C2A557E3-716F-6C4E-A5B5-774F5C93B262}"/>
              </a:ext>
            </a:extLst>
          </p:cNvPr>
          <p:cNvSpPr txBox="1"/>
          <p:nvPr userDrawn="1"/>
        </p:nvSpPr>
        <p:spPr>
          <a:xfrm>
            <a:off x="6631458" y="2072470"/>
            <a:ext cx="4506099" cy="1478037"/>
          </a:xfrm>
          <a:prstGeom prst="rect">
            <a:avLst/>
          </a:prstGeom>
          <a:noFill/>
        </p:spPr>
        <p:txBody>
          <a:bodyPr wrap="square" rtlCol="0">
            <a:spAutoFit/>
          </a:bodyPr>
          <a:lstStyle/>
          <a:p>
            <a:endParaRPr lang="en-US" dirty="0">
              <a:solidFill>
                <a:schemeClr val="bg1"/>
              </a:solidFill>
            </a:endParaRPr>
          </a:p>
        </p:txBody>
      </p:sp>
      <p:sp>
        <p:nvSpPr>
          <p:cNvPr id="18" name="TextBox 17">
            <a:extLst>
              <a:ext uri="{FF2B5EF4-FFF2-40B4-BE49-F238E27FC236}">
                <a16:creationId xmlns:a16="http://schemas.microsoft.com/office/drawing/2014/main" id="{A23998FA-4987-17DD-10E5-0608DC1AF2BF}"/>
              </a:ext>
            </a:extLst>
          </p:cNvPr>
          <p:cNvSpPr txBox="1"/>
          <p:nvPr userDrawn="1"/>
        </p:nvSpPr>
        <p:spPr>
          <a:xfrm>
            <a:off x="1046204" y="4239021"/>
            <a:ext cx="4506099" cy="1478037"/>
          </a:xfrm>
          <a:prstGeom prst="rect">
            <a:avLst/>
          </a:prstGeom>
          <a:noFill/>
        </p:spPr>
        <p:txBody>
          <a:bodyPr wrap="square" rtlCol="0">
            <a:spAutoFit/>
          </a:bodyPr>
          <a:lstStyle/>
          <a:p>
            <a:endParaRPr lang="en-US" dirty="0">
              <a:solidFill>
                <a:schemeClr val="bg1"/>
              </a:solidFill>
            </a:endParaRPr>
          </a:p>
        </p:txBody>
      </p:sp>
      <p:sp>
        <p:nvSpPr>
          <p:cNvPr id="19" name="Text Placeholder 17">
            <a:extLst>
              <a:ext uri="{FF2B5EF4-FFF2-40B4-BE49-F238E27FC236}">
                <a16:creationId xmlns:a16="http://schemas.microsoft.com/office/drawing/2014/main" id="{6675A54C-4E18-13A0-54CD-EB8BC07AE568}"/>
              </a:ext>
            </a:extLst>
          </p:cNvPr>
          <p:cNvSpPr>
            <a:spLocks noGrp="1"/>
          </p:cNvSpPr>
          <p:nvPr>
            <p:ph type="body" sz="quarter" idx="12"/>
          </p:nvPr>
        </p:nvSpPr>
        <p:spPr>
          <a:xfrm>
            <a:off x="1064953" y="2082980"/>
            <a:ext cx="4497860" cy="1478037"/>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
        <p:nvSpPr>
          <p:cNvPr id="20" name="Text Placeholder 17">
            <a:extLst>
              <a:ext uri="{FF2B5EF4-FFF2-40B4-BE49-F238E27FC236}">
                <a16:creationId xmlns:a16="http://schemas.microsoft.com/office/drawing/2014/main" id="{F4CC8559-67C5-F7E0-BD1A-FF07237B4449}"/>
              </a:ext>
            </a:extLst>
          </p:cNvPr>
          <p:cNvSpPr>
            <a:spLocks noGrp="1"/>
          </p:cNvSpPr>
          <p:nvPr>
            <p:ph type="body" sz="quarter" idx="15"/>
          </p:nvPr>
        </p:nvSpPr>
        <p:spPr>
          <a:xfrm>
            <a:off x="6614415" y="4248111"/>
            <a:ext cx="4497860" cy="1478037"/>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
        <p:nvSpPr>
          <p:cNvPr id="21" name="Text Placeholder 17">
            <a:extLst>
              <a:ext uri="{FF2B5EF4-FFF2-40B4-BE49-F238E27FC236}">
                <a16:creationId xmlns:a16="http://schemas.microsoft.com/office/drawing/2014/main" id="{751EF45F-77BA-3BCE-5C81-4A4B29909C35}"/>
              </a:ext>
            </a:extLst>
          </p:cNvPr>
          <p:cNvSpPr>
            <a:spLocks noGrp="1"/>
          </p:cNvSpPr>
          <p:nvPr>
            <p:ph type="body" sz="quarter" idx="16"/>
          </p:nvPr>
        </p:nvSpPr>
        <p:spPr>
          <a:xfrm>
            <a:off x="6635436" y="2082980"/>
            <a:ext cx="4497860" cy="1478037"/>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
        <p:nvSpPr>
          <p:cNvPr id="22" name="Text Placeholder 17">
            <a:extLst>
              <a:ext uri="{FF2B5EF4-FFF2-40B4-BE49-F238E27FC236}">
                <a16:creationId xmlns:a16="http://schemas.microsoft.com/office/drawing/2014/main" id="{371DA07F-7131-9957-D81A-1003C74CD326}"/>
              </a:ext>
            </a:extLst>
          </p:cNvPr>
          <p:cNvSpPr>
            <a:spLocks noGrp="1"/>
          </p:cNvSpPr>
          <p:nvPr>
            <p:ph type="body" sz="quarter" idx="17"/>
          </p:nvPr>
        </p:nvSpPr>
        <p:spPr>
          <a:xfrm>
            <a:off x="1043932" y="4248111"/>
            <a:ext cx="4497860" cy="1478037"/>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1955995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column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3F9D1-23D4-859F-7D87-5A3D5103DE88}"/>
              </a:ext>
            </a:extLst>
          </p:cNvPr>
          <p:cNvSpPr>
            <a:spLocks noGrp="1"/>
          </p:cNvSpPr>
          <p:nvPr>
            <p:ph type="title"/>
          </p:nvPr>
        </p:nvSpPr>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3F1835C2-B6A8-1CE9-8D40-FE0EE115840D}"/>
              </a:ext>
            </a:extLst>
          </p:cNvPr>
          <p:cNvSpPr>
            <a:spLocks noGrp="1"/>
          </p:cNvSpPr>
          <p:nvPr>
            <p:ph type="ftr" sz="quarter" idx="10"/>
          </p:nvPr>
        </p:nvSpPr>
        <p:spPr/>
        <p:txBody>
          <a:bodyPr/>
          <a:lstStyle/>
          <a:p>
            <a:pPr algn="r"/>
            <a:r>
              <a:rPr lang="en-GB"/>
              <a:t>bcs.org</a:t>
            </a:r>
            <a:endParaRPr lang="en-GB" dirty="0"/>
          </a:p>
        </p:txBody>
      </p:sp>
      <p:sp>
        <p:nvSpPr>
          <p:cNvPr id="4" name="Slide Number Placeholder 3">
            <a:extLst>
              <a:ext uri="{FF2B5EF4-FFF2-40B4-BE49-F238E27FC236}">
                <a16:creationId xmlns:a16="http://schemas.microsoft.com/office/drawing/2014/main" id="{897A5021-8FC2-455B-6B3F-79BB1E86801B}"/>
              </a:ext>
            </a:extLst>
          </p:cNvPr>
          <p:cNvSpPr>
            <a:spLocks noGrp="1"/>
          </p:cNvSpPr>
          <p:nvPr>
            <p:ph type="sldNum" sz="quarter" idx="11"/>
          </p:nvPr>
        </p:nvSpPr>
        <p:spPr/>
        <p:txBody>
          <a:bodyPr/>
          <a:lstStyle/>
          <a:p>
            <a:fld id="{CC1FAFA7-493E-49BA-8E70-4BF319AEABD7}" type="slidenum">
              <a:rPr lang="en-GB" smtClean="0"/>
              <a:pPr/>
              <a:t>‹#›</a:t>
            </a:fld>
            <a:endParaRPr lang="en-GB" dirty="0"/>
          </a:p>
        </p:txBody>
      </p:sp>
      <p:sp>
        <p:nvSpPr>
          <p:cNvPr id="11" name="Text Placeholder 17">
            <a:extLst>
              <a:ext uri="{FF2B5EF4-FFF2-40B4-BE49-F238E27FC236}">
                <a16:creationId xmlns:a16="http://schemas.microsoft.com/office/drawing/2014/main" id="{97659739-3745-B7A7-3A94-1EB7A0DD4DF9}"/>
              </a:ext>
            </a:extLst>
          </p:cNvPr>
          <p:cNvSpPr>
            <a:spLocks noGrp="1"/>
          </p:cNvSpPr>
          <p:nvPr>
            <p:ph type="body" sz="quarter" idx="12" hasCustomPrompt="1"/>
          </p:nvPr>
        </p:nvSpPr>
        <p:spPr>
          <a:xfrm>
            <a:off x="838200" y="2033846"/>
            <a:ext cx="10515600" cy="3505106"/>
          </a:xfrm>
        </p:spPr>
        <p:txBody>
          <a:bodyPr numCol="3">
            <a:noAutofit/>
          </a:bodyPr>
          <a:lstStyle>
            <a:lvl1pPr marL="0" indent="0">
              <a:buNone/>
              <a:defRPr sz="18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Three column grid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Three column grid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Three column grid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GB" dirty="0"/>
          </a:p>
          <a:p>
            <a:pPr lvl="0"/>
            <a:endParaRPr lang="en-GB" dirty="0"/>
          </a:p>
        </p:txBody>
      </p:sp>
    </p:spTree>
    <p:extLst>
      <p:ext uri="{BB962C8B-B14F-4D97-AF65-F5344CB8AC3E}">
        <p14:creationId xmlns:p14="http://schemas.microsoft.com/office/powerpoint/2010/main" val="25885415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and text overlay 2">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46941666-6164-ECB4-87E5-425C6010E2D6}"/>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6" name="Slide Number Placeholder 2">
            <a:extLst>
              <a:ext uri="{FF2B5EF4-FFF2-40B4-BE49-F238E27FC236}">
                <a16:creationId xmlns:a16="http://schemas.microsoft.com/office/drawing/2014/main" id="{23D5052B-A503-D67B-CEEE-5B9DCF9F6204}"/>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4" name="Picture Placeholder 2">
            <a:extLst>
              <a:ext uri="{FF2B5EF4-FFF2-40B4-BE49-F238E27FC236}">
                <a16:creationId xmlns:a16="http://schemas.microsoft.com/office/drawing/2014/main" id="{0715BC01-E89C-12D7-F44D-C68E784E861D}"/>
              </a:ext>
            </a:extLst>
          </p:cNvPr>
          <p:cNvSpPr>
            <a:spLocks noGrp="1"/>
          </p:cNvSpPr>
          <p:nvPr>
            <p:ph type="pic" sz="quarter" idx="10"/>
          </p:nvPr>
        </p:nvSpPr>
        <p:spPr>
          <a:xfrm>
            <a:off x="0" y="0"/>
            <a:ext cx="12192000" cy="5361709"/>
          </a:xfrm>
          <a:solidFill>
            <a:schemeClr val="bg1"/>
          </a:solidFill>
        </p:spPr>
        <p:txBody>
          <a:bodyPr/>
          <a:lstStyle/>
          <a:p>
            <a:endParaRPr lang="en-US"/>
          </a:p>
        </p:txBody>
      </p:sp>
      <p:sp>
        <p:nvSpPr>
          <p:cNvPr id="8" name="Text Placeholder 4">
            <a:extLst>
              <a:ext uri="{FF2B5EF4-FFF2-40B4-BE49-F238E27FC236}">
                <a16:creationId xmlns:a16="http://schemas.microsoft.com/office/drawing/2014/main" id="{20284CB9-3EDA-D8DD-B3D9-D551A2787338}"/>
              </a:ext>
            </a:extLst>
          </p:cNvPr>
          <p:cNvSpPr>
            <a:spLocks noGrp="1"/>
          </p:cNvSpPr>
          <p:nvPr>
            <p:ph type="body" sz="quarter" idx="11"/>
          </p:nvPr>
        </p:nvSpPr>
        <p:spPr>
          <a:xfrm>
            <a:off x="0" y="3051545"/>
            <a:ext cx="7285038" cy="2024062"/>
          </a:xfrm>
          <a:solidFill>
            <a:srgbClr val="B8D000">
              <a:alpha val="80000"/>
            </a:srgbClr>
          </a:solidFill>
        </p:spPr>
        <p:txBody>
          <a:bodyPr/>
          <a:lstStyle>
            <a:lvl1pPr marL="0" indent="0">
              <a:buFontTx/>
              <a:buNone/>
              <a:defRPr sz="44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2800" b="1"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31680641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llets with image">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77F23E1D-A651-506A-3851-8377F48C0B42}"/>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9" name="Slide Number Placeholder 2">
            <a:extLst>
              <a:ext uri="{FF2B5EF4-FFF2-40B4-BE49-F238E27FC236}">
                <a16:creationId xmlns:a16="http://schemas.microsoft.com/office/drawing/2014/main" id="{B1726D54-C813-F051-64A3-D3A002D7A71F}"/>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4" name="Picture Placeholder 2">
            <a:extLst>
              <a:ext uri="{FF2B5EF4-FFF2-40B4-BE49-F238E27FC236}">
                <a16:creationId xmlns:a16="http://schemas.microsoft.com/office/drawing/2014/main" id="{E40EA555-B331-1338-67A6-864ED550BF9A}"/>
              </a:ext>
            </a:extLst>
          </p:cNvPr>
          <p:cNvSpPr>
            <a:spLocks noGrp="1"/>
          </p:cNvSpPr>
          <p:nvPr>
            <p:ph type="pic" idx="1"/>
          </p:nvPr>
        </p:nvSpPr>
        <p:spPr>
          <a:xfrm>
            <a:off x="839788" y="365125"/>
            <a:ext cx="3607522" cy="5680882"/>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itle 1">
            <a:extLst>
              <a:ext uri="{FF2B5EF4-FFF2-40B4-BE49-F238E27FC236}">
                <a16:creationId xmlns:a16="http://schemas.microsoft.com/office/drawing/2014/main" id="{2AC720B0-12E4-3084-0116-0AE483E160A5}"/>
              </a:ext>
            </a:extLst>
          </p:cNvPr>
          <p:cNvSpPr>
            <a:spLocks noGrp="1"/>
          </p:cNvSpPr>
          <p:nvPr>
            <p:ph type="title"/>
          </p:nvPr>
        </p:nvSpPr>
        <p:spPr>
          <a:xfrm>
            <a:off x="4762500" y="365125"/>
            <a:ext cx="6591300" cy="1325563"/>
          </a:xfrm>
          <a:prstGeom prst="rect">
            <a:avLst/>
          </a:prstGeom>
        </p:spPr>
        <p:txBody>
          <a:bodyPr>
            <a:normAutofit/>
          </a:bodyPr>
          <a:lstStyle>
            <a:lvl1pPr>
              <a:defRPr sz="4000"/>
            </a:lvl1pPr>
          </a:lstStyle>
          <a:p>
            <a:endParaRPr lang="en-US" dirty="0"/>
          </a:p>
        </p:txBody>
      </p:sp>
      <p:sp>
        <p:nvSpPr>
          <p:cNvPr id="11" name="Content Placeholder 3">
            <a:extLst>
              <a:ext uri="{FF2B5EF4-FFF2-40B4-BE49-F238E27FC236}">
                <a16:creationId xmlns:a16="http://schemas.microsoft.com/office/drawing/2014/main" id="{FF3453ED-A3EA-AFBC-4887-1E2D81A80DFB}"/>
              </a:ext>
            </a:extLst>
          </p:cNvPr>
          <p:cNvSpPr>
            <a:spLocks noGrp="1"/>
          </p:cNvSpPr>
          <p:nvPr>
            <p:ph sz="half" idx="2"/>
          </p:nvPr>
        </p:nvSpPr>
        <p:spPr>
          <a:xfrm>
            <a:off x="4762500" y="1982405"/>
            <a:ext cx="6589712" cy="40636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Tree>
    <p:extLst>
      <p:ext uri="{BB962C8B-B14F-4D97-AF65-F5344CB8AC3E}">
        <p14:creationId xmlns:p14="http://schemas.microsoft.com/office/powerpoint/2010/main" val="14497645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ts or case studies">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CC7C32C7-95B3-73C4-01A5-741DC55BCEB7}"/>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9" name="Slide Number Placeholder 2">
            <a:extLst>
              <a:ext uri="{FF2B5EF4-FFF2-40B4-BE49-F238E27FC236}">
                <a16:creationId xmlns:a16="http://schemas.microsoft.com/office/drawing/2014/main" id="{EB4CE568-E4A7-600F-A3FF-82944F829959}"/>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2" name="Content Placeholder 3">
            <a:extLst>
              <a:ext uri="{FF2B5EF4-FFF2-40B4-BE49-F238E27FC236}">
                <a16:creationId xmlns:a16="http://schemas.microsoft.com/office/drawing/2014/main" id="{EE35A842-F226-61D5-DB28-CD92E59E266E}"/>
              </a:ext>
            </a:extLst>
          </p:cNvPr>
          <p:cNvSpPr>
            <a:spLocks noGrp="1"/>
          </p:cNvSpPr>
          <p:nvPr>
            <p:ph sz="half" idx="2"/>
          </p:nvPr>
        </p:nvSpPr>
        <p:spPr>
          <a:xfrm>
            <a:off x="834839"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3" name="Content Placeholder 3">
            <a:extLst>
              <a:ext uri="{FF2B5EF4-FFF2-40B4-BE49-F238E27FC236}">
                <a16:creationId xmlns:a16="http://schemas.microsoft.com/office/drawing/2014/main" id="{8A012391-4512-B3D5-9D89-E52677160A20}"/>
              </a:ext>
            </a:extLst>
          </p:cNvPr>
          <p:cNvSpPr>
            <a:spLocks noGrp="1"/>
          </p:cNvSpPr>
          <p:nvPr>
            <p:ph sz="half" idx="10"/>
          </p:nvPr>
        </p:nvSpPr>
        <p:spPr>
          <a:xfrm>
            <a:off x="3580088"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4" name="Content Placeholder 3">
            <a:extLst>
              <a:ext uri="{FF2B5EF4-FFF2-40B4-BE49-F238E27FC236}">
                <a16:creationId xmlns:a16="http://schemas.microsoft.com/office/drawing/2014/main" id="{60F940B9-69A3-DA3F-66BF-4F7094912CFA}"/>
              </a:ext>
            </a:extLst>
          </p:cNvPr>
          <p:cNvSpPr>
            <a:spLocks noGrp="1"/>
          </p:cNvSpPr>
          <p:nvPr>
            <p:ph sz="half" idx="11"/>
          </p:nvPr>
        </p:nvSpPr>
        <p:spPr>
          <a:xfrm>
            <a:off x="6325337"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16" name="Content Placeholder 3">
            <a:extLst>
              <a:ext uri="{FF2B5EF4-FFF2-40B4-BE49-F238E27FC236}">
                <a16:creationId xmlns:a16="http://schemas.microsoft.com/office/drawing/2014/main" id="{83987498-D6AF-3FFB-76A1-B727EBCF7BAE}"/>
              </a:ext>
            </a:extLst>
          </p:cNvPr>
          <p:cNvSpPr>
            <a:spLocks noGrp="1"/>
          </p:cNvSpPr>
          <p:nvPr>
            <p:ph sz="half" idx="12"/>
          </p:nvPr>
        </p:nvSpPr>
        <p:spPr>
          <a:xfrm>
            <a:off x="9070585"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17" name="Picture Placeholder 17">
            <a:extLst>
              <a:ext uri="{FF2B5EF4-FFF2-40B4-BE49-F238E27FC236}">
                <a16:creationId xmlns:a16="http://schemas.microsoft.com/office/drawing/2014/main" id="{347B4B6D-9109-7C20-43FB-F363BFD2391D}"/>
              </a:ext>
            </a:extLst>
          </p:cNvPr>
          <p:cNvSpPr>
            <a:spLocks noGrp="1"/>
          </p:cNvSpPr>
          <p:nvPr>
            <p:ph type="pic" sz="quarter" idx="13"/>
          </p:nvPr>
        </p:nvSpPr>
        <p:spPr>
          <a:xfrm>
            <a:off x="835025" y="2153118"/>
            <a:ext cx="2286000" cy="1665287"/>
          </a:xfrm>
          <a:solidFill>
            <a:schemeClr val="bg1"/>
          </a:solidFill>
        </p:spPr>
        <p:txBody>
          <a:bodyPr/>
          <a:lstStyle/>
          <a:p>
            <a:endParaRPr lang="en-US"/>
          </a:p>
        </p:txBody>
      </p:sp>
      <p:sp>
        <p:nvSpPr>
          <p:cNvPr id="18" name="Picture Placeholder 17">
            <a:extLst>
              <a:ext uri="{FF2B5EF4-FFF2-40B4-BE49-F238E27FC236}">
                <a16:creationId xmlns:a16="http://schemas.microsoft.com/office/drawing/2014/main" id="{AB4E6CD9-F2CF-FD1F-2F1A-1D40BDCF8FBF}"/>
              </a:ext>
            </a:extLst>
          </p:cNvPr>
          <p:cNvSpPr>
            <a:spLocks noGrp="1"/>
          </p:cNvSpPr>
          <p:nvPr>
            <p:ph type="pic" sz="quarter" idx="14"/>
          </p:nvPr>
        </p:nvSpPr>
        <p:spPr>
          <a:xfrm>
            <a:off x="3580088" y="2129523"/>
            <a:ext cx="2286000" cy="1665287"/>
          </a:xfrm>
          <a:solidFill>
            <a:schemeClr val="bg1"/>
          </a:solidFill>
        </p:spPr>
        <p:txBody>
          <a:bodyPr/>
          <a:lstStyle/>
          <a:p>
            <a:endParaRPr lang="en-US"/>
          </a:p>
        </p:txBody>
      </p:sp>
      <p:sp>
        <p:nvSpPr>
          <p:cNvPr id="19" name="Picture Placeholder 17">
            <a:extLst>
              <a:ext uri="{FF2B5EF4-FFF2-40B4-BE49-F238E27FC236}">
                <a16:creationId xmlns:a16="http://schemas.microsoft.com/office/drawing/2014/main" id="{3E136F60-A963-C42A-B8D9-F767AE2F0FD5}"/>
              </a:ext>
            </a:extLst>
          </p:cNvPr>
          <p:cNvSpPr>
            <a:spLocks noGrp="1"/>
          </p:cNvSpPr>
          <p:nvPr>
            <p:ph type="pic" sz="quarter" idx="15"/>
          </p:nvPr>
        </p:nvSpPr>
        <p:spPr>
          <a:xfrm>
            <a:off x="6325151" y="2092684"/>
            <a:ext cx="2286000" cy="1665287"/>
          </a:xfrm>
          <a:solidFill>
            <a:schemeClr val="bg1"/>
          </a:solidFill>
        </p:spPr>
        <p:txBody>
          <a:bodyPr/>
          <a:lstStyle/>
          <a:p>
            <a:endParaRPr lang="en-US"/>
          </a:p>
        </p:txBody>
      </p:sp>
      <p:sp>
        <p:nvSpPr>
          <p:cNvPr id="20" name="Picture Placeholder 17">
            <a:extLst>
              <a:ext uri="{FF2B5EF4-FFF2-40B4-BE49-F238E27FC236}">
                <a16:creationId xmlns:a16="http://schemas.microsoft.com/office/drawing/2014/main" id="{52D4FFED-A6EA-C4E4-C342-0C037AB50B03}"/>
              </a:ext>
            </a:extLst>
          </p:cNvPr>
          <p:cNvSpPr>
            <a:spLocks noGrp="1"/>
          </p:cNvSpPr>
          <p:nvPr>
            <p:ph type="pic" sz="quarter" idx="16"/>
          </p:nvPr>
        </p:nvSpPr>
        <p:spPr>
          <a:xfrm>
            <a:off x="9067800" y="2069089"/>
            <a:ext cx="2286000" cy="1665287"/>
          </a:xfrm>
          <a:solidFill>
            <a:schemeClr val="bg1"/>
          </a:solidFill>
        </p:spPr>
        <p:txBody>
          <a:bodyPr/>
          <a:lstStyle/>
          <a:p>
            <a:endParaRPr lang="en-US"/>
          </a:p>
        </p:txBody>
      </p:sp>
      <p:sp>
        <p:nvSpPr>
          <p:cNvPr id="21" name="Title Placeholder 1">
            <a:extLst>
              <a:ext uri="{FF2B5EF4-FFF2-40B4-BE49-F238E27FC236}">
                <a16:creationId xmlns:a16="http://schemas.microsoft.com/office/drawing/2014/main" id="{4059AB0A-8612-25A5-F561-B5C683FB91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4000"/>
            </a:lvl1pPr>
          </a:lstStyle>
          <a:p>
            <a:r>
              <a:rPr lang="en-GB" dirty="0"/>
              <a:t>Click to edit Master title style</a:t>
            </a:r>
            <a:endParaRPr lang="en-US" dirty="0"/>
          </a:p>
        </p:txBody>
      </p:sp>
    </p:spTree>
    <p:extLst>
      <p:ext uri="{BB962C8B-B14F-4D97-AF65-F5344CB8AC3E}">
        <p14:creationId xmlns:p14="http://schemas.microsoft.com/office/powerpoint/2010/main" val="3032146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with image">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CC7C32C7-95B3-73C4-01A5-741DC55BCEB7}"/>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9" name="Slide Number Placeholder 2">
            <a:extLst>
              <a:ext uri="{FF2B5EF4-FFF2-40B4-BE49-F238E27FC236}">
                <a16:creationId xmlns:a16="http://schemas.microsoft.com/office/drawing/2014/main" id="{EB4CE568-E4A7-600F-A3FF-82944F829959}"/>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5" name="Picture Placeholder 2">
            <a:extLst>
              <a:ext uri="{FF2B5EF4-FFF2-40B4-BE49-F238E27FC236}">
                <a16:creationId xmlns:a16="http://schemas.microsoft.com/office/drawing/2014/main" id="{2FADE645-32FD-B1C5-E947-9F367215CD9B}"/>
              </a:ext>
            </a:extLst>
          </p:cNvPr>
          <p:cNvSpPr>
            <a:spLocks noGrp="1"/>
          </p:cNvSpPr>
          <p:nvPr>
            <p:ph type="pic" sz="quarter" idx="11"/>
          </p:nvPr>
        </p:nvSpPr>
        <p:spPr>
          <a:xfrm>
            <a:off x="0" y="0"/>
            <a:ext cx="12192000" cy="3510455"/>
          </a:xfrm>
          <a:solidFill>
            <a:schemeClr val="bg1"/>
          </a:solidFill>
        </p:spPr>
        <p:txBody>
          <a:bodyPr/>
          <a:lstStyle/>
          <a:p>
            <a:endParaRPr lang="en-US"/>
          </a:p>
        </p:txBody>
      </p:sp>
      <p:sp>
        <p:nvSpPr>
          <p:cNvPr id="6" name="Content Placeholder 3">
            <a:extLst>
              <a:ext uri="{FF2B5EF4-FFF2-40B4-BE49-F238E27FC236}">
                <a16:creationId xmlns:a16="http://schemas.microsoft.com/office/drawing/2014/main" id="{32509737-7DDA-B9E7-8BF4-B29766A25FA2}"/>
              </a:ext>
            </a:extLst>
          </p:cNvPr>
          <p:cNvSpPr>
            <a:spLocks noGrp="1"/>
          </p:cNvSpPr>
          <p:nvPr>
            <p:ph sz="half" idx="2"/>
          </p:nvPr>
        </p:nvSpPr>
        <p:spPr>
          <a:xfrm>
            <a:off x="838200" y="3753643"/>
            <a:ext cx="4978400" cy="1914224"/>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7" name="TextBox 6">
            <a:extLst>
              <a:ext uri="{FF2B5EF4-FFF2-40B4-BE49-F238E27FC236}">
                <a16:creationId xmlns:a16="http://schemas.microsoft.com/office/drawing/2014/main" id="{E578069B-7D91-7D50-3A20-C69D8294BE97}"/>
              </a:ext>
            </a:extLst>
          </p:cNvPr>
          <p:cNvSpPr txBox="1"/>
          <p:nvPr userDrawn="1"/>
        </p:nvSpPr>
        <p:spPr>
          <a:xfrm>
            <a:off x="0" y="731376"/>
            <a:ext cx="7284720" cy="1040624"/>
          </a:xfrm>
          <a:prstGeom prst="rect">
            <a:avLst/>
          </a:prstGeom>
          <a:solidFill>
            <a:srgbClr val="000000">
              <a:alpha val="65194"/>
            </a:srgbClr>
          </a:solidFill>
        </p:spPr>
        <p:txBody>
          <a:bodyPr wrap="square" lIns="720000" tIns="180000" rIns="180000" bIns="180000" rtlCol="0">
            <a:spAutoFit/>
          </a:bodyPr>
          <a:lstStyle/>
          <a:p>
            <a:pPr algn="l"/>
            <a:endParaRPr lang="en-GB" sz="4400" b="1" dirty="0">
              <a:solidFill>
                <a:srgbClr val="B8D000"/>
              </a:solidFill>
            </a:endParaRPr>
          </a:p>
        </p:txBody>
      </p:sp>
      <p:sp>
        <p:nvSpPr>
          <p:cNvPr id="10" name="Content Placeholder 3">
            <a:extLst>
              <a:ext uri="{FF2B5EF4-FFF2-40B4-BE49-F238E27FC236}">
                <a16:creationId xmlns:a16="http://schemas.microsoft.com/office/drawing/2014/main" id="{CD75F5BD-DAD7-A8BA-E670-D5E0D51AFB37}"/>
              </a:ext>
            </a:extLst>
          </p:cNvPr>
          <p:cNvSpPr>
            <a:spLocks noGrp="1"/>
          </p:cNvSpPr>
          <p:nvPr>
            <p:ph sz="half" idx="10"/>
          </p:nvPr>
        </p:nvSpPr>
        <p:spPr>
          <a:xfrm>
            <a:off x="6375400" y="3753643"/>
            <a:ext cx="4978400" cy="1914224"/>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Tree>
    <p:extLst>
      <p:ext uri="{BB962C8B-B14F-4D97-AF65-F5344CB8AC3E}">
        <p14:creationId xmlns:p14="http://schemas.microsoft.com/office/powerpoint/2010/main" val="20576460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and text overlay">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CC2FB763-49D6-318D-4692-1916D9E7CA43}"/>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8" name="Slide Number Placeholder 2">
            <a:extLst>
              <a:ext uri="{FF2B5EF4-FFF2-40B4-BE49-F238E27FC236}">
                <a16:creationId xmlns:a16="http://schemas.microsoft.com/office/drawing/2014/main" id="{DF2F7DF9-41FC-DD4D-C632-FC5456552C75}"/>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2" name="Picture Placeholder 2">
            <a:extLst>
              <a:ext uri="{FF2B5EF4-FFF2-40B4-BE49-F238E27FC236}">
                <a16:creationId xmlns:a16="http://schemas.microsoft.com/office/drawing/2014/main" id="{EAECDF8E-8836-668A-BE76-86A6CEB386A7}"/>
              </a:ext>
            </a:extLst>
          </p:cNvPr>
          <p:cNvSpPr>
            <a:spLocks noGrp="1"/>
          </p:cNvSpPr>
          <p:nvPr>
            <p:ph type="pic" sz="quarter" idx="10"/>
          </p:nvPr>
        </p:nvSpPr>
        <p:spPr>
          <a:xfrm>
            <a:off x="0" y="1304091"/>
            <a:ext cx="12192000" cy="4402137"/>
          </a:xfrm>
          <a:solidFill>
            <a:schemeClr val="bg1"/>
          </a:solidFill>
        </p:spPr>
        <p:txBody>
          <a:bodyPr/>
          <a:lstStyle/>
          <a:p>
            <a:endParaRPr lang="en-US"/>
          </a:p>
        </p:txBody>
      </p:sp>
      <p:sp>
        <p:nvSpPr>
          <p:cNvPr id="3" name="Text Placeholder 4">
            <a:extLst>
              <a:ext uri="{FF2B5EF4-FFF2-40B4-BE49-F238E27FC236}">
                <a16:creationId xmlns:a16="http://schemas.microsoft.com/office/drawing/2014/main" id="{4847B30B-CD79-E379-9ED4-55BC5595F6F8}"/>
              </a:ext>
            </a:extLst>
          </p:cNvPr>
          <p:cNvSpPr>
            <a:spLocks noGrp="1"/>
          </p:cNvSpPr>
          <p:nvPr>
            <p:ph type="body" sz="quarter" idx="11"/>
          </p:nvPr>
        </p:nvSpPr>
        <p:spPr>
          <a:xfrm>
            <a:off x="0" y="3682166"/>
            <a:ext cx="7285038" cy="2024062"/>
          </a:xfrm>
          <a:solidFill>
            <a:srgbClr val="000000">
              <a:alpha val="80000"/>
            </a:srgbClr>
          </a:solidFill>
        </p:spPr>
        <p:txBody>
          <a:bodyPr/>
          <a:lstStyle>
            <a:lvl1pPr marL="0" indent="0">
              <a:buFontTx/>
              <a:buNone/>
              <a:defRPr sz="44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2800" b="1"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434701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tro with imag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13C78D29-D9C1-7ECD-21B5-E565D28A1359}"/>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8" name="Slide Number Placeholder 2">
            <a:extLst>
              <a:ext uri="{FF2B5EF4-FFF2-40B4-BE49-F238E27FC236}">
                <a16:creationId xmlns:a16="http://schemas.microsoft.com/office/drawing/2014/main" id="{3ECF8D22-7563-6639-F0EB-71D10CCB11E8}"/>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2" name="Title 1">
            <a:extLst>
              <a:ext uri="{FF2B5EF4-FFF2-40B4-BE49-F238E27FC236}">
                <a16:creationId xmlns:a16="http://schemas.microsoft.com/office/drawing/2014/main" id="{A3F4A9C8-E0A7-D847-665F-A708BB27530D}"/>
              </a:ext>
            </a:extLst>
          </p:cNvPr>
          <p:cNvSpPr>
            <a:spLocks noGrp="1"/>
          </p:cNvSpPr>
          <p:nvPr>
            <p:ph type="title"/>
          </p:nvPr>
        </p:nvSpPr>
        <p:spPr>
          <a:xfrm>
            <a:off x="838200" y="1029494"/>
            <a:ext cx="5181600" cy="1325563"/>
          </a:xfrm>
          <a:prstGeom prst="rect">
            <a:avLst/>
          </a:prstGeom>
        </p:spPr>
        <p:txBody>
          <a:bodyPr>
            <a:normAutofit/>
          </a:bodyPr>
          <a:lstStyle>
            <a:lvl1pPr>
              <a:defRPr sz="4000"/>
            </a:lvl1pPr>
          </a:lstStyle>
          <a:p>
            <a:r>
              <a:rPr lang="en-GB" dirty="0"/>
              <a:t>Click to edit Master title style</a:t>
            </a:r>
            <a:endParaRPr lang="en-US" dirty="0"/>
          </a:p>
        </p:txBody>
      </p:sp>
      <p:sp>
        <p:nvSpPr>
          <p:cNvPr id="3" name="Content Placeholder 3">
            <a:extLst>
              <a:ext uri="{FF2B5EF4-FFF2-40B4-BE49-F238E27FC236}">
                <a16:creationId xmlns:a16="http://schemas.microsoft.com/office/drawing/2014/main" id="{6DB2BC27-F4A9-C726-854D-F27F3CD9AF54}"/>
              </a:ext>
            </a:extLst>
          </p:cNvPr>
          <p:cNvSpPr>
            <a:spLocks noGrp="1"/>
          </p:cNvSpPr>
          <p:nvPr>
            <p:ph sz="half" idx="2"/>
          </p:nvPr>
        </p:nvSpPr>
        <p:spPr>
          <a:xfrm>
            <a:off x="838200" y="2613025"/>
            <a:ext cx="5181600" cy="31011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9" name="Picture Placeholder 9">
            <a:extLst>
              <a:ext uri="{FF2B5EF4-FFF2-40B4-BE49-F238E27FC236}">
                <a16:creationId xmlns:a16="http://schemas.microsoft.com/office/drawing/2014/main" id="{0A4EAD3C-1F97-AA86-138E-264D87624EA1}"/>
              </a:ext>
            </a:extLst>
          </p:cNvPr>
          <p:cNvSpPr>
            <a:spLocks noGrp="1"/>
          </p:cNvSpPr>
          <p:nvPr>
            <p:ph type="pic" sz="quarter" idx="10"/>
          </p:nvPr>
        </p:nvSpPr>
        <p:spPr>
          <a:xfrm>
            <a:off x="6543358" y="1027113"/>
            <a:ext cx="4691062" cy="4686300"/>
          </a:xfrm>
          <a:solidFill>
            <a:schemeClr val="bg1"/>
          </a:solidFill>
        </p:spPr>
        <p:txBody>
          <a:bodyPr/>
          <a:lstStyle/>
          <a:p>
            <a:endParaRPr lang="en-US"/>
          </a:p>
        </p:txBody>
      </p:sp>
    </p:spTree>
    <p:extLst>
      <p:ext uri="{BB962C8B-B14F-4D97-AF65-F5344CB8AC3E}">
        <p14:creationId xmlns:p14="http://schemas.microsoft.com/office/powerpoint/2010/main" val="10098635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5B4061B2-6A8E-40C8-1AC8-4FD221DF9C25}"/>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9" name="Slide Number Placeholder 2">
            <a:extLst>
              <a:ext uri="{FF2B5EF4-FFF2-40B4-BE49-F238E27FC236}">
                <a16:creationId xmlns:a16="http://schemas.microsoft.com/office/drawing/2014/main" id="{2C5CBBF2-5E03-5DE9-1C7D-5C5C35D2A765}"/>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2" name="Text Placeholder 2">
            <a:extLst>
              <a:ext uri="{FF2B5EF4-FFF2-40B4-BE49-F238E27FC236}">
                <a16:creationId xmlns:a16="http://schemas.microsoft.com/office/drawing/2014/main" id="{4EE0661C-CD1C-DC6C-C83D-9643757C8D8E}"/>
              </a:ext>
            </a:extLst>
          </p:cNvPr>
          <p:cNvSpPr>
            <a:spLocks noGrp="1"/>
          </p:cNvSpPr>
          <p:nvPr>
            <p:ph type="body" sz="quarter" idx="12"/>
          </p:nvPr>
        </p:nvSpPr>
        <p:spPr>
          <a:xfrm>
            <a:off x="1674019" y="1092319"/>
            <a:ext cx="8843962" cy="777875"/>
          </a:xfrm>
        </p:spPr>
        <p:txBody>
          <a:bodyPr>
            <a:noAutofit/>
          </a:bodyPr>
          <a:lstStyle>
            <a:lvl1pPr marL="0" indent="0">
              <a:buNone/>
              <a:defRPr sz="4000" b="1"/>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en-US" dirty="0"/>
          </a:p>
        </p:txBody>
      </p:sp>
      <p:sp>
        <p:nvSpPr>
          <p:cNvPr id="3" name="Text Placeholder 2">
            <a:extLst>
              <a:ext uri="{FF2B5EF4-FFF2-40B4-BE49-F238E27FC236}">
                <a16:creationId xmlns:a16="http://schemas.microsoft.com/office/drawing/2014/main" id="{BA95DDA9-6028-9F91-4101-A2ADA7E51753}"/>
              </a:ext>
            </a:extLst>
          </p:cNvPr>
          <p:cNvSpPr>
            <a:spLocks noGrp="1"/>
          </p:cNvSpPr>
          <p:nvPr>
            <p:ph type="body" sz="quarter" idx="13"/>
          </p:nvPr>
        </p:nvSpPr>
        <p:spPr>
          <a:xfrm>
            <a:off x="1674019" y="2227358"/>
            <a:ext cx="8843962" cy="2276403"/>
          </a:xfrm>
        </p:spPr>
        <p:txBody>
          <a:bodyPr>
            <a:noAutofit/>
          </a:bodyPr>
          <a:lstStyle>
            <a:lvl1pPr marL="0" indent="0" algn="ctr">
              <a:buNone/>
              <a:defRPr sz="2800"/>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en-US" dirty="0"/>
          </a:p>
        </p:txBody>
      </p:sp>
    </p:spTree>
    <p:extLst>
      <p:ext uri="{BB962C8B-B14F-4D97-AF65-F5344CB8AC3E}">
        <p14:creationId xmlns:p14="http://schemas.microsoft.com/office/powerpoint/2010/main" val="40374681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pillars">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01D034C8-D102-8579-EE55-99A26327D95D}"/>
              </a:ext>
            </a:extLst>
          </p:cNvPr>
          <p:cNvSpPr>
            <a:spLocks noGrp="1"/>
          </p:cNvSpPr>
          <p:nvPr>
            <p:ph type="ftr" sz="quarter" idx="10"/>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11" name="Slide Number Placeholder 2">
            <a:extLst>
              <a:ext uri="{FF2B5EF4-FFF2-40B4-BE49-F238E27FC236}">
                <a16:creationId xmlns:a16="http://schemas.microsoft.com/office/drawing/2014/main" id="{1886ADED-B065-CE55-BF7E-56F5603100D5}"/>
              </a:ext>
            </a:extLst>
          </p:cNvPr>
          <p:cNvSpPr>
            <a:spLocks noGrp="1"/>
          </p:cNvSpPr>
          <p:nvPr>
            <p:ph type="sldNum" sz="quarter" idx="11"/>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pic>
        <p:nvPicPr>
          <p:cNvPr id="14" name="Graphic 13" descr="Lightbulb with solid fill">
            <a:extLst>
              <a:ext uri="{FF2B5EF4-FFF2-40B4-BE49-F238E27FC236}">
                <a16:creationId xmlns:a16="http://schemas.microsoft.com/office/drawing/2014/main" id="{2FE1B03D-96CD-A24C-1F62-63EBAC8A11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38797" y="5228747"/>
            <a:ext cx="803751" cy="803751"/>
          </a:xfrm>
          <a:prstGeom prst="rect">
            <a:avLst/>
          </a:prstGeom>
        </p:spPr>
      </p:pic>
      <p:pic>
        <p:nvPicPr>
          <p:cNvPr id="15" name="Graphic 14" descr="Voice with solid fill">
            <a:extLst>
              <a:ext uri="{FF2B5EF4-FFF2-40B4-BE49-F238E27FC236}">
                <a16:creationId xmlns:a16="http://schemas.microsoft.com/office/drawing/2014/main" id="{887E1AC1-7F84-3D92-A366-77AD8950413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55379" y="5228747"/>
            <a:ext cx="803751" cy="803751"/>
          </a:xfrm>
          <a:prstGeom prst="rect">
            <a:avLst/>
          </a:prstGeom>
        </p:spPr>
      </p:pic>
      <p:pic>
        <p:nvPicPr>
          <p:cNvPr id="16" name="Graphic 15" descr="Target with solid fill">
            <a:extLst>
              <a:ext uri="{FF2B5EF4-FFF2-40B4-BE49-F238E27FC236}">
                <a16:creationId xmlns:a16="http://schemas.microsoft.com/office/drawing/2014/main" id="{EBCEC529-D92D-C95E-372C-B3710C9E507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035272" y="5228748"/>
            <a:ext cx="803750" cy="803750"/>
          </a:xfrm>
          <a:prstGeom prst="rect">
            <a:avLst/>
          </a:prstGeom>
        </p:spPr>
      </p:pic>
      <p:pic>
        <p:nvPicPr>
          <p:cNvPr id="17" name="Graphic 16" descr="Network outline">
            <a:extLst>
              <a:ext uri="{FF2B5EF4-FFF2-40B4-BE49-F238E27FC236}">
                <a16:creationId xmlns:a16="http://schemas.microsoft.com/office/drawing/2014/main" id="{CFBECDF7-B7FC-BE8E-0520-44CEE00190E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632870" y="5228747"/>
            <a:ext cx="803751" cy="803751"/>
          </a:xfrm>
          <a:prstGeom prst="rect">
            <a:avLst/>
          </a:prstGeom>
        </p:spPr>
      </p:pic>
      <p:sp>
        <p:nvSpPr>
          <p:cNvPr id="2" name="Content Placeholder 1">
            <a:extLst>
              <a:ext uri="{FF2B5EF4-FFF2-40B4-BE49-F238E27FC236}">
                <a16:creationId xmlns:a16="http://schemas.microsoft.com/office/drawing/2014/main" id="{10B85EE9-B5B0-8FE6-BDDC-3B8D7DF429A7}"/>
              </a:ext>
            </a:extLst>
          </p:cNvPr>
          <p:cNvSpPr txBox="1">
            <a:spLocks/>
          </p:cNvSpPr>
          <p:nvPr userDrawn="1"/>
        </p:nvSpPr>
        <p:spPr>
          <a:xfrm>
            <a:off x="838199" y="1910686"/>
            <a:ext cx="2448000" cy="4337162"/>
          </a:xfrm>
          <a:prstGeom prst="rect">
            <a:avLst/>
          </a:prstGeom>
          <a:solidFill>
            <a:srgbClr val="151615"/>
          </a:solidFill>
        </p:spPr>
        <p:txBody>
          <a:bodyPr lIns="144000" tIns="216000" rIns="14400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1200" dirty="0">
              <a:solidFill>
                <a:schemeClr val="bg1"/>
              </a:solidFill>
            </a:endParaRPr>
          </a:p>
        </p:txBody>
      </p:sp>
      <p:sp>
        <p:nvSpPr>
          <p:cNvPr id="3" name="Content Placeholder 1">
            <a:extLst>
              <a:ext uri="{FF2B5EF4-FFF2-40B4-BE49-F238E27FC236}">
                <a16:creationId xmlns:a16="http://schemas.microsoft.com/office/drawing/2014/main" id="{652B7914-F24A-4CFC-B607-E677D9432686}"/>
              </a:ext>
            </a:extLst>
          </p:cNvPr>
          <p:cNvSpPr txBox="1">
            <a:spLocks/>
          </p:cNvSpPr>
          <p:nvPr userDrawn="1"/>
        </p:nvSpPr>
        <p:spPr>
          <a:xfrm>
            <a:off x="3534673" y="1910687"/>
            <a:ext cx="2448000" cy="4337160"/>
          </a:xfrm>
          <a:prstGeom prst="rect">
            <a:avLst/>
          </a:prstGeom>
          <a:solidFill>
            <a:srgbClr val="151615"/>
          </a:solidFill>
        </p:spPr>
        <p:txBody>
          <a:bodyPr lIns="144000" tIns="216000" rIns="144000">
            <a:norm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endParaRPr lang="en-GB" sz="1200" dirty="0">
              <a:solidFill>
                <a:schemeClr val="bg1"/>
              </a:solidFill>
            </a:endParaRPr>
          </a:p>
        </p:txBody>
      </p:sp>
      <p:sp>
        <p:nvSpPr>
          <p:cNvPr id="4" name="Content Placeholder 1">
            <a:extLst>
              <a:ext uri="{FF2B5EF4-FFF2-40B4-BE49-F238E27FC236}">
                <a16:creationId xmlns:a16="http://schemas.microsoft.com/office/drawing/2014/main" id="{6F9BAFD6-15A1-8FCE-455B-53FAD492FF80}"/>
              </a:ext>
            </a:extLst>
          </p:cNvPr>
          <p:cNvSpPr txBox="1">
            <a:spLocks/>
          </p:cNvSpPr>
          <p:nvPr userDrawn="1"/>
        </p:nvSpPr>
        <p:spPr>
          <a:xfrm>
            <a:off x="6231147" y="1903274"/>
            <a:ext cx="2448000" cy="4345125"/>
          </a:xfrm>
          <a:prstGeom prst="rect">
            <a:avLst/>
          </a:prstGeom>
          <a:solidFill>
            <a:srgbClr val="151615"/>
          </a:solidFill>
        </p:spPr>
        <p:txBody>
          <a:bodyPr lIns="144000" tIns="216000" rIns="144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1200" dirty="0">
              <a:solidFill>
                <a:schemeClr val="bg1"/>
              </a:solidFill>
            </a:endParaRPr>
          </a:p>
        </p:txBody>
      </p:sp>
      <p:sp>
        <p:nvSpPr>
          <p:cNvPr id="5" name="Content Placeholder 1">
            <a:extLst>
              <a:ext uri="{FF2B5EF4-FFF2-40B4-BE49-F238E27FC236}">
                <a16:creationId xmlns:a16="http://schemas.microsoft.com/office/drawing/2014/main" id="{FEC7BC7E-F0F3-A3DC-29F6-0C4E47D4823C}"/>
              </a:ext>
            </a:extLst>
          </p:cNvPr>
          <p:cNvSpPr txBox="1">
            <a:spLocks/>
          </p:cNvSpPr>
          <p:nvPr userDrawn="1"/>
        </p:nvSpPr>
        <p:spPr>
          <a:xfrm>
            <a:off x="8927621" y="1910687"/>
            <a:ext cx="2448000" cy="4337160"/>
          </a:xfrm>
          <a:prstGeom prst="rect">
            <a:avLst/>
          </a:prstGeom>
          <a:solidFill>
            <a:srgbClr val="151615"/>
          </a:solidFill>
        </p:spPr>
        <p:txBody>
          <a:bodyPr lIns="144000" tIns="216000" rIns="144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1200" dirty="0">
              <a:solidFill>
                <a:schemeClr val="bg1"/>
              </a:solidFill>
            </a:endParaRPr>
          </a:p>
        </p:txBody>
      </p:sp>
      <p:sp>
        <p:nvSpPr>
          <p:cNvPr id="6" name="Title Placeholder 1">
            <a:extLst>
              <a:ext uri="{FF2B5EF4-FFF2-40B4-BE49-F238E27FC236}">
                <a16:creationId xmlns:a16="http://schemas.microsoft.com/office/drawing/2014/main" id="{68158201-72AC-EACB-1448-291E97E879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4000"/>
            </a:lvl1pPr>
          </a:lstStyle>
          <a:p>
            <a:r>
              <a:rPr lang="en-GB" dirty="0"/>
              <a:t>Click to edit Master title style</a:t>
            </a:r>
            <a:endParaRPr lang="en-US" dirty="0"/>
          </a:p>
        </p:txBody>
      </p:sp>
      <p:sp>
        <p:nvSpPr>
          <p:cNvPr id="8" name="TextBox 7">
            <a:extLst>
              <a:ext uri="{FF2B5EF4-FFF2-40B4-BE49-F238E27FC236}">
                <a16:creationId xmlns:a16="http://schemas.microsoft.com/office/drawing/2014/main" id="{914A7E45-9136-0426-110D-3EB520E25242}"/>
              </a:ext>
            </a:extLst>
          </p:cNvPr>
          <p:cNvSpPr txBox="1"/>
          <p:nvPr userDrawn="1"/>
        </p:nvSpPr>
        <p:spPr>
          <a:xfrm>
            <a:off x="3731740" y="2191265"/>
            <a:ext cx="2018271" cy="369332"/>
          </a:xfrm>
          <a:prstGeom prst="rect">
            <a:avLst/>
          </a:prstGeom>
          <a:noFill/>
        </p:spPr>
        <p:txBody>
          <a:bodyPr wrap="square" rtlCol="0">
            <a:spAutoFit/>
          </a:bodyPr>
          <a:lstStyle/>
          <a:p>
            <a:endParaRPr lang="en-US" dirty="0">
              <a:solidFill>
                <a:schemeClr val="bg1"/>
              </a:solidFill>
            </a:endParaRPr>
          </a:p>
        </p:txBody>
      </p:sp>
      <p:sp>
        <p:nvSpPr>
          <p:cNvPr id="9" name="TextBox 8">
            <a:extLst>
              <a:ext uri="{FF2B5EF4-FFF2-40B4-BE49-F238E27FC236}">
                <a16:creationId xmlns:a16="http://schemas.microsoft.com/office/drawing/2014/main" id="{489A9A16-42A7-1B54-4620-780605FF2AA9}"/>
              </a:ext>
            </a:extLst>
          </p:cNvPr>
          <p:cNvSpPr txBox="1"/>
          <p:nvPr userDrawn="1"/>
        </p:nvSpPr>
        <p:spPr>
          <a:xfrm>
            <a:off x="6441988" y="2191265"/>
            <a:ext cx="2018271" cy="369332"/>
          </a:xfrm>
          <a:prstGeom prst="rect">
            <a:avLst/>
          </a:prstGeom>
          <a:noFill/>
        </p:spPr>
        <p:txBody>
          <a:bodyPr wrap="square" rtlCol="0">
            <a:spAutoFit/>
          </a:bodyPr>
          <a:lstStyle/>
          <a:p>
            <a:endParaRPr lang="en-US" dirty="0">
              <a:solidFill>
                <a:schemeClr val="bg1"/>
              </a:solidFill>
            </a:endParaRPr>
          </a:p>
        </p:txBody>
      </p:sp>
      <p:sp>
        <p:nvSpPr>
          <p:cNvPr id="12" name="TextBox 11">
            <a:extLst>
              <a:ext uri="{FF2B5EF4-FFF2-40B4-BE49-F238E27FC236}">
                <a16:creationId xmlns:a16="http://schemas.microsoft.com/office/drawing/2014/main" id="{178B6FF5-6D5A-3DE6-9C9F-5A82A0F6D970}"/>
              </a:ext>
            </a:extLst>
          </p:cNvPr>
          <p:cNvSpPr txBox="1"/>
          <p:nvPr userDrawn="1"/>
        </p:nvSpPr>
        <p:spPr>
          <a:xfrm>
            <a:off x="9127523" y="2191265"/>
            <a:ext cx="2018271" cy="369332"/>
          </a:xfrm>
          <a:prstGeom prst="rect">
            <a:avLst/>
          </a:prstGeom>
          <a:noFill/>
        </p:spPr>
        <p:txBody>
          <a:bodyPr wrap="square" rtlCol="0">
            <a:spAutoFit/>
          </a:bodyPr>
          <a:lstStyle/>
          <a:p>
            <a:endParaRPr lang="en-US" dirty="0">
              <a:solidFill>
                <a:schemeClr val="bg1"/>
              </a:solidFill>
            </a:endParaRPr>
          </a:p>
        </p:txBody>
      </p:sp>
      <p:sp>
        <p:nvSpPr>
          <p:cNvPr id="18" name="Text Placeholder 17">
            <a:extLst>
              <a:ext uri="{FF2B5EF4-FFF2-40B4-BE49-F238E27FC236}">
                <a16:creationId xmlns:a16="http://schemas.microsoft.com/office/drawing/2014/main" id="{FE588ADF-A081-D991-B05C-8C82548A22D2}"/>
              </a:ext>
            </a:extLst>
          </p:cNvPr>
          <p:cNvSpPr>
            <a:spLocks noGrp="1"/>
          </p:cNvSpPr>
          <p:nvPr>
            <p:ph type="body" sz="quarter" idx="12"/>
          </p:nvPr>
        </p:nvSpPr>
        <p:spPr>
          <a:xfrm>
            <a:off x="1040643" y="2233542"/>
            <a:ext cx="2043112" cy="3684588"/>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
        <p:nvSpPr>
          <p:cNvPr id="19" name="Text Placeholder 17">
            <a:extLst>
              <a:ext uri="{FF2B5EF4-FFF2-40B4-BE49-F238E27FC236}">
                <a16:creationId xmlns:a16="http://schemas.microsoft.com/office/drawing/2014/main" id="{F63C3828-89C7-3AE8-059B-CD4BA747037A}"/>
              </a:ext>
            </a:extLst>
          </p:cNvPr>
          <p:cNvSpPr>
            <a:spLocks noGrp="1"/>
          </p:cNvSpPr>
          <p:nvPr>
            <p:ph type="body" sz="quarter" idx="13"/>
          </p:nvPr>
        </p:nvSpPr>
        <p:spPr>
          <a:xfrm>
            <a:off x="3720781" y="2233542"/>
            <a:ext cx="2043112" cy="3684588"/>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
        <p:nvSpPr>
          <p:cNvPr id="20" name="Text Placeholder 17">
            <a:extLst>
              <a:ext uri="{FF2B5EF4-FFF2-40B4-BE49-F238E27FC236}">
                <a16:creationId xmlns:a16="http://schemas.microsoft.com/office/drawing/2014/main" id="{4533F196-E86A-5E31-5C87-E667B1A2482A}"/>
              </a:ext>
            </a:extLst>
          </p:cNvPr>
          <p:cNvSpPr>
            <a:spLocks noGrp="1"/>
          </p:cNvSpPr>
          <p:nvPr>
            <p:ph type="body" sz="quarter" idx="14"/>
          </p:nvPr>
        </p:nvSpPr>
        <p:spPr>
          <a:xfrm>
            <a:off x="6442961" y="2233542"/>
            <a:ext cx="2043112" cy="3684588"/>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
        <p:nvSpPr>
          <p:cNvPr id="21" name="Text Placeholder 17">
            <a:extLst>
              <a:ext uri="{FF2B5EF4-FFF2-40B4-BE49-F238E27FC236}">
                <a16:creationId xmlns:a16="http://schemas.microsoft.com/office/drawing/2014/main" id="{8368D460-A689-7626-FB1A-94BF477B78DE}"/>
              </a:ext>
            </a:extLst>
          </p:cNvPr>
          <p:cNvSpPr>
            <a:spLocks noGrp="1"/>
          </p:cNvSpPr>
          <p:nvPr>
            <p:ph type="body" sz="quarter" idx="15"/>
          </p:nvPr>
        </p:nvSpPr>
        <p:spPr>
          <a:xfrm>
            <a:off x="9133610" y="2233542"/>
            <a:ext cx="2043112" cy="3684588"/>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32452522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2A5EE6A1-3209-4595-5453-6A648CE6FF53}"/>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7" name="Slide Number Placeholder 2">
            <a:extLst>
              <a:ext uri="{FF2B5EF4-FFF2-40B4-BE49-F238E27FC236}">
                <a16:creationId xmlns:a16="http://schemas.microsoft.com/office/drawing/2014/main" id="{6BDE1AF8-3B73-1ACC-DF5C-9A2F255346A0}"/>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2" name="Content Placeholder 1">
            <a:extLst>
              <a:ext uri="{FF2B5EF4-FFF2-40B4-BE49-F238E27FC236}">
                <a16:creationId xmlns:a16="http://schemas.microsoft.com/office/drawing/2014/main" id="{316A5AA6-AF5E-EAA3-9920-0551842D9AD8}"/>
              </a:ext>
            </a:extLst>
          </p:cNvPr>
          <p:cNvSpPr txBox="1">
            <a:spLocks/>
          </p:cNvSpPr>
          <p:nvPr userDrawn="1"/>
        </p:nvSpPr>
        <p:spPr>
          <a:xfrm>
            <a:off x="838200" y="1866390"/>
            <a:ext cx="4937758" cy="1899461"/>
          </a:xfrm>
          <a:prstGeom prst="rect">
            <a:avLst/>
          </a:prstGeom>
          <a:solidFill>
            <a:srgbClr val="151615"/>
          </a:solidFill>
        </p:spPr>
        <p:txBody>
          <a:bodyPr lIns="360000" tIns="360000" rIns="36000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200" dirty="0">
              <a:solidFill>
                <a:schemeClr val="bg1"/>
              </a:solidFill>
            </a:endParaRPr>
          </a:p>
        </p:txBody>
      </p:sp>
      <p:sp>
        <p:nvSpPr>
          <p:cNvPr id="10" name="Content Placeholder 1">
            <a:extLst>
              <a:ext uri="{FF2B5EF4-FFF2-40B4-BE49-F238E27FC236}">
                <a16:creationId xmlns:a16="http://schemas.microsoft.com/office/drawing/2014/main" id="{2C982833-825E-5B54-CE16-67EF93DD69BF}"/>
              </a:ext>
            </a:extLst>
          </p:cNvPr>
          <p:cNvSpPr txBox="1">
            <a:spLocks/>
          </p:cNvSpPr>
          <p:nvPr userDrawn="1"/>
        </p:nvSpPr>
        <p:spPr>
          <a:xfrm>
            <a:off x="6416042" y="1870498"/>
            <a:ext cx="4937758" cy="1899460"/>
          </a:xfrm>
          <a:prstGeom prst="rect">
            <a:avLst/>
          </a:prstGeom>
          <a:solidFill>
            <a:srgbClr val="151615"/>
          </a:solidFill>
        </p:spPr>
        <p:txBody>
          <a:bodyPr lIns="360000" tIns="360000" rIns="360000">
            <a:norm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GB" sz="3200" b="1" dirty="0">
              <a:solidFill>
                <a:srgbClr val="B8D000"/>
              </a:solidFill>
            </a:endParaRPr>
          </a:p>
        </p:txBody>
      </p:sp>
      <p:sp>
        <p:nvSpPr>
          <p:cNvPr id="11" name="Content Placeholder 1">
            <a:extLst>
              <a:ext uri="{FF2B5EF4-FFF2-40B4-BE49-F238E27FC236}">
                <a16:creationId xmlns:a16="http://schemas.microsoft.com/office/drawing/2014/main" id="{20049838-D0A6-2B45-939E-8776F4FAC222}"/>
              </a:ext>
            </a:extLst>
          </p:cNvPr>
          <p:cNvSpPr txBox="1">
            <a:spLocks/>
          </p:cNvSpPr>
          <p:nvPr userDrawn="1"/>
        </p:nvSpPr>
        <p:spPr>
          <a:xfrm>
            <a:off x="838200" y="4034283"/>
            <a:ext cx="4937758" cy="1902949"/>
          </a:xfrm>
          <a:prstGeom prst="rect">
            <a:avLst/>
          </a:prstGeom>
          <a:solidFill>
            <a:srgbClr val="151615"/>
          </a:solidFill>
        </p:spPr>
        <p:txBody>
          <a:bodyPr lIns="360000" tIns="360000" rIns="360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solidFill>
                <a:schemeClr val="bg1"/>
              </a:solidFill>
            </a:endParaRPr>
          </a:p>
        </p:txBody>
      </p:sp>
      <p:sp>
        <p:nvSpPr>
          <p:cNvPr id="12" name="Content Placeholder 1">
            <a:extLst>
              <a:ext uri="{FF2B5EF4-FFF2-40B4-BE49-F238E27FC236}">
                <a16:creationId xmlns:a16="http://schemas.microsoft.com/office/drawing/2014/main" id="{17698BA9-5EE3-00F2-71C8-C3D61B3D1D69}"/>
              </a:ext>
            </a:extLst>
          </p:cNvPr>
          <p:cNvSpPr txBox="1">
            <a:spLocks/>
          </p:cNvSpPr>
          <p:nvPr userDrawn="1"/>
        </p:nvSpPr>
        <p:spPr>
          <a:xfrm>
            <a:off x="6416041" y="4037772"/>
            <a:ext cx="4937758" cy="1899460"/>
          </a:xfrm>
          <a:prstGeom prst="rect">
            <a:avLst/>
          </a:prstGeom>
          <a:solidFill>
            <a:srgbClr val="151615"/>
          </a:solidFill>
        </p:spPr>
        <p:txBody>
          <a:bodyPr lIns="360000" tIns="360000" rIns="360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b="1" dirty="0">
              <a:solidFill>
                <a:schemeClr val="bg1"/>
              </a:solidFill>
            </a:endParaRPr>
          </a:p>
        </p:txBody>
      </p:sp>
      <p:sp>
        <p:nvSpPr>
          <p:cNvPr id="13" name="Title Placeholder 1">
            <a:extLst>
              <a:ext uri="{FF2B5EF4-FFF2-40B4-BE49-F238E27FC236}">
                <a16:creationId xmlns:a16="http://schemas.microsoft.com/office/drawing/2014/main" id="{A34ADC09-C0DF-C198-0234-F099F4C9A1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4000"/>
            </a:lvl1pPr>
          </a:lstStyle>
          <a:p>
            <a:r>
              <a:rPr lang="en-GB" dirty="0"/>
              <a:t>Click to edit Master title style</a:t>
            </a:r>
            <a:endParaRPr lang="en-US" dirty="0"/>
          </a:p>
        </p:txBody>
      </p:sp>
      <p:sp>
        <p:nvSpPr>
          <p:cNvPr id="14" name="TextBox 13">
            <a:extLst>
              <a:ext uri="{FF2B5EF4-FFF2-40B4-BE49-F238E27FC236}">
                <a16:creationId xmlns:a16="http://schemas.microsoft.com/office/drawing/2014/main" id="{079DC391-5C91-DF15-5092-1D8D7EF59FD3}"/>
              </a:ext>
            </a:extLst>
          </p:cNvPr>
          <p:cNvSpPr txBox="1"/>
          <p:nvPr userDrawn="1"/>
        </p:nvSpPr>
        <p:spPr>
          <a:xfrm>
            <a:off x="6631458" y="2072470"/>
            <a:ext cx="4506099" cy="1478037"/>
          </a:xfrm>
          <a:prstGeom prst="rect">
            <a:avLst/>
          </a:prstGeom>
          <a:noFill/>
        </p:spPr>
        <p:txBody>
          <a:bodyPr wrap="square" rtlCol="0">
            <a:spAutoFit/>
          </a:bodyPr>
          <a:lstStyle/>
          <a:p>
            <a:endParaRPr lang="en-US" dirty="0">
              <a:solidFill>
                <a:schemeClr val="bg1"/>
              </a:solidFill>
            </a:endParaRPr>
          </a:p>
        </p:txBody>
      </p:sp>
      <p:sp>
        <p:nvSpPr>
          <p:cNvPr id="15" name="TextBox 14">
            <a:extLst>
              <a:ext uri="{FF2B5EF4-FFF2-40B4-BE49-F238E27FC236}">
                <a16:creationId xmlns:a16="http://schemas.microsoft.com/office/drawing/2014/main" id="{E0AE41B0-EE18-70B8-7DE0-F3B0BA94CD0C}"/>
              </a:ext>
            </a:extLst>
          </p:cNvPr>
          <p:cNvSpPr txBox="1"/>
          <p:nvPr userDrawn="1"/>
        </p:nvSpPr>
        <p:spPr>
          <a:xfrm>
            <a:off x="1046204" y="4239021"/>
            <a:ext cx="4506099" cy="1478037"/>
          </a:xfrm>
          <a:prstGeom prst="rect">
            <a:avLst/>
          </a:prstGeom>
          <a:noFill/>
        </p:spPr>
        <p:txBody>
          <a:bodyPr wrap="square" rtlCol="0">
            <a:spAutoFit/>
          </a:bodyPr>
          <a:lstStyle/>
          <a:p>
            <a:endParaRPr lang="en-US" dirty="0">
              <a:solidFill>
                <a:schemeClr val="bg1"/>
              </a:solidFill>
            </a:endParaRPr>
          </a:p>
        </p:txBody>
      </p:sp>
      <p:sp>
        <p:nvSpPr>
          <p:cNvPr id="16" name="TextBox 15">
            <a:extLst>
              <a:ext uri="{FF2B5EF4-FFF2-40B4-BE49-F238E27FC236}">
                <a16:creationId xmlns:a16="http://schemas.microsoft.com/office/drawing/2014/main" id="{3E482A2F-ABC4-21B0-EDA8-3363F9802813}"/>
              </a:ext>
            </a:extLst>
          </p:cNvPr>
          <p:cNvSpPr txBox="1"/>
          <p:nvPr userDrawn="1"/>
        </p:nvSpPr>
        <p:spPr>
          <a:xfrm>
            <a:off x="6631458" y="4239021"/>
            <a:ext cx="4506099" cy="1478037"/>
          </a:xfrm>
          <a:prstGeom prst="rect">
            <a:avLst/>
          </a:prstGeom>
          <a:noFill/>
        </p:spPr>
        <p:txBody>
          <a:bodyPr wrap="square" rtlCol="0">
            <a:spAutoFit/>
          </a:bodyPr>
          <a:lstStyle/>
          <a:p>
            <a:endParaRPr lang="en-US" dirty="0">
              <a:solidFill>
                <a:schemeClr val="bg1"/>
              </a:solidFill>
            </a:endParaRPr>
          </a:p>
        </p:txBody>
      </p:sp>
      <p:sp>
        <p:nvSpPr>
          <p:cNvPr id="17" name="Text Placeholder 17">
            <a:extLst>
              <a:ext uri="{FF2B5EF4-FFF2-40B4-BE49-F238E27FC236}">
                <a16:creationId xmlns:a16="http://schemas.microsoft.com/office/drawing/2014/main" id="{790C64C0-1BF3-5E8C-5FBF-83E7F2681F77}"/>
              </a:ext>
            </a:extLst>
          </p:cNvPr>
          <p:cNvSpPr>
            <a:spLocks noGrp="1"/>
          </p:cNvSpPr>
          <p:nvPr>
            <p:ph type="body" sz="quarter" idx="12"/>
          </p:nvPr>
        </p:nvSpPr>
        <p:spPr>
          <a:xfrm>
            <a:off x="1064953" y="2082980"/>
            <a:ext cx="4497860" cy="1478037"/>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
        <p:nvSpPr>
          <p:cNvPr id="18" name="Text Placeholder 17">
            <a:extLst>
              <a:ext uri="{FF2B5EF4-FFF2-40B4-BE49-F238E27FC236}">
                <a16:creationId xmlns:a16="http://schemas.microsoft.com/office/drawing/2014/main" id="{47658092-C289-D977-42A6-96CABAA0473F}"/>
              </a:ext>
            </a:extLst>
          </p:cNvPr>
          <p:cNvSpPr>
            <a:spLocks noGrp="1"/>
          </p:cNvSpPr>
          <p:nvPr>
            <p:ph type="body" sz="quarter" idx="13"/>
          </p:nvPr>
        </p:nvSpPr>
        <p:spPr>
          <a:xfrm>
            <a:off x="1064953" y="4248111"/>
            <a:ext cx="4497860" cy="1478037"/>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
        <p:nvSpPr>
          <p:cNvPr id="19" name="Text Placeholder 17">
            <a:extLst>
              <a:ext uri="{FF2B5EF4-FFF2-40B4-BE49-F238E27FC236}">
                <a16:creationId xmlns:a16="http://schemas.microsoft.com/office/drawing/2014/main" id="{7A1215EB-2952-2C81-61CE-55F989A29F54}"/>
              </a:ext>
            </a:extLst>
          </p:cNvPr>
          <p:cNvSpPr>
            <a:spLocks noGrp="1"/>
          </p:cNvSpPr>
          <p:nvPr>
            <p:ph type="body" sz="quarter" idx="14"/>
          </p:nvPr>
        </p:nvSpPr>
        <p:spPr>
          <a:xfrm>
            <a:off x="6614415" y="2082980"/>
            <a:ext cx="4497860" cy="1478037"/>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
        <p:nvSpPr>
          <p:cNvPr id="20" name="Text Placeholder 17">
            <a:extLst>
              <a:ext uri="{FF2B5EF4-FFF2-40B4-BE49-F238E27FC236}">
                <a16:creationId xmlns:a16="http://schemas.microsoft.com/office/drawing/2014/main" id="{A0EC75A7-9132-7C36-E03E-0A2E56066659}"/>
              </a:ext>
            </a:extLst>
          </p:cNvPr>
          <p:cNvSpPr>
            <a:spLocks noGrp="1"/>
          </p:cNvSpPr>
          <p:nvPr>
            <p:ph type="body" sz="quarter" idx="15"/>
          </p:nvPr>
        </p:nvSpPr>
        <p:spPr>
          <a:xfrm>
            <a:off x="6614415" y="4248111"/>
            <a:ext cx="4497860" cy="1478037"/>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25297182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and text overlay 2">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46941666-6164-ECB4-87E5-425C6010E2D6}"/>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6" name="Slide Number Placeholder 2">
            <a:extLst>
              <a:ext uri="{FF2B5EF4-FFF2-40B4-BE49-F238E27FC236}">
                <a16:creationId xmlns:a16="http://schemas.microsoft.com/office/drawing/2014/main" id="{23D5052B-A503-D67B-CEEE-5B9DCF9F6204}"/>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4" name="Picture Placeholder 2">
            <a:extLst>
              <a:ext uri="{FF2B5EF4-FFF2-40B4-BE49-F238E27FC236}">
                <a16:creationId xmlns:a16="http://schemas.microsoft.com/office/drawing/2014/main" id="{BDEF8983-42F5-1A69-F81D-3FDB278FE66F}"/>
              </a:ext>
            </a:extLst>
          </p:cNvPr>
          <p:cNvSpPr>
            <a:spLocks noGrp="1"/>
          </p:cNvSpPr>
          <p:nvPr>
            <p:ph type="pic" sz="quarter" idx="10"/>
          </p:nvPr>
        </p:nvSpPr>
        <p:spPr>
          <a:xfrm>
            <a:off x="0" y="0"/>
            <a:ext cx="12192000" cy="5361709"/>
          </a:xfrm>
          <a:solidFill>
            <a:schemeClr val="bg1"/>
          </a:solidFill>
        </p:spPr>
        <p:txBody>
          <a:bodyPr/>
          <a:lstStyle/>
          <a:p>
            <a:endParaRPr lang="en-US"/>
          </a:p>
        </p:txBody>
      </p:sp>
      <p:sp>
        <p:nvSpPr>
          <p:cNvPr id="8" name="Text Placeholder 4">
            <a:extLst>
              <a:ext uri="{FF2B5EF4-FFF2-40B4-BE49-F238E27FC236}">
                <a16:creationId xmlns:a16="http://schemas.microsoft.com/office/drawing/2014/main" id="{B4071CB8-C624-FD22-5C69-9F275AC74D7E}"/>
              </a:ext>
            </a:extLst>
          </p:cNvPr>
          <p:cNvSpPr>
            <a:spLocks noGrp="1"/>
          </p:cNvSpPr>
          <p:nvPr>
            <p:ph type="body" sz="quarter" idx="11"/>
          </p:nvPr>
        </p:nvSpPr>
        <p:spPr>
          <a:xfrm>
            <a:off x="0" y="3051545"/>
            <a:ext cx="7285038" cy="2024062"/>
          </a:xfrm>
          <a:solidFill>
            <a:srgbClr val="B8D000">
              <a:alpha val="80000"/>
            </a:srgbClr>
          </a:solidFill>
        </p:spPr>
        <p:txBody>
          <a:bodyPr/>
          <a:lstStyle>
            <a:lvl1pPr marL="0" indent="0">
              <a:buFontTx/>
              <a:buNone/>
              <a:defRPr sz="44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2800" b="1"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2366128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ividual column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467B2-3AEE-7D21-CB50-2691B83C2CF3}"/>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DFA592F6-C909-1BD5-1378-A5437EFA57DC}"/>
              </a:ext>
            </a:extLst>
          </p:cNvPr>
          <p:cNvSpPr>
            <a:spLocks noGrp="1"/>
          </p:cNvSpPr>
          <p:nvPr>
            <p:ph type="ftr" sz="quarter" idx="10"/>
          </p:nvPr>
        </p:nvSpPr>
        <p:spPr/>
        <p:txBody>
          <a:bodyPr/>
          <a:lstStyle/>
          <a:p>
            <a:pPr algn="r"/>
            <a:r>
              <a:rPr lang="en-GB"/>
              <a:t>bcs.org</a:t>
            </a:r>
            <a:endParaRPr lang="en-GB" dirty="0"/>
          </a:p>
        </p:txBody>
      </p:sp>
      <p:sp>
        <p:nvSpPr>
          <p:cNvPr id="4" name="Slide Number Placeholder 3">
            <a:extLst>
              <a:ext uri="{FF2B5EF4-FFF2-40B4-BE49-F238E27FC236}">
                <a16:creationId xmlns:a16="http://schemas.microsoft.com/office/drawing/2014/main" id="{6AE834F7-9511-ADB2-FA5B-EF59F7757F85}"/>
              </a:ext>
            </a:extLst>
          </p:cNvPr>
          <p:cNvSpPr>
            <a:spLocks noGrp="1"/>
          </p:cNvSpPr>
          <p:nvPr>
            <p:ph type="sldNum" sz="quarter" idx="11"/>
          </p:nvPr>
        </p:nvSpPr>
        <p:spPr/>
        <p:txBody>
          <a:bodyPr/>
          <a:lstStyle/>
          <a:p>
            <a:fld id="{CC1FAFA7-493E-49BA-8E70-4BF319AEABD7}" type="slidenum">
              <a:rPr lang="en-GB" smtClean="0"/>
              <a:pPr/>
              <a:t>‹#›</a:t>
            </a:fld>
            <a:endParaRPr lang="en-GB" dirty="0"/>
          </a:p>
        </p:txBody>
      </p:sp>
      <p:sp>
        <p:nvSpPr>
          <p:cNvPr id="6" name="Text Placeholder 5">
            <a:extLst>
              <a:ext uri="{FF2B5EF4-FFF2-40B4-BE49-F238E27FC236}">
                <a16:creationId xmlns:a16="http://schemas.microsoft.com/office/drawing/2014/main" id="{3C0FBD06-CF5B-3F40-A5BD-4B10626CF807}"/>
              </a:ext>
            </a:extLst>
          </p:cNvPr>
          <p:cNvSpPr>
            <a:spLocks noGrp="1"/>
          </p:cNvSpPr>
          <p:nvPr>
            <p:ph type="body" sz="quarter" idx="12"/>
          </p:nvPr>
        </p:nvSpPr>
        <p:spPr>
          <a:xfrm>
            <a:off x="838199" y="2074863"/>
            <a:ext cx="3220705" cy="426085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5">
            <a:extLst>
              <a:ext uri="{FF2B5EF4-FFF2-40B4-BE49-F238E27FC236}">
                <a16:creationId xmlns:a16="http://schemas.microsoft.com/office/drawing/2014/main" id="{90670932-AA05-7868-9A05-B40B12F77FC4}"/>
              </a:ext>
            </a:extLst>
          </p:cNvPr>
          <p:cNvSpPr>
            <a:spLocks noGrp="1"/>
          </p:cNvSpPr>
          <p:nvPr>
            <p:ph type="body" sz="quarter" idx="14"/>
          </p:nvPr>
        </p:nvSpPr>
        <p:spPr>
          <a:xfrm>
            <a:off x="4455828" y="2074863"/>
            <a:ext cx="3220705" cy="426085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ext Placeholder 5">
            <a:extLst>
              <a:ext uri="{FF2B5EF4-FFF2-40B4-BE49-F238E27FC236}">
                <a16:creationId xmlns:a16="http://schemas.microsoft.com/office/drawing/2014/main" id="{248477DA-EC9F-42B6-0945-E66E4CD61AA1}"/>
              </a:ext>
            </a:extLst>
          </p:cNvPr>
          <p:cNvSpPr>
            <a:spLocks noGrp="1"/>
          </p:cNvSpPr>
          <p:nvPr>
            <p:ph type="body" sz="quarter" idx="15"/>
          </p:nvPr>
        </p:nvSpPr>
        <p:spPr>
          <a:xfrm>
            <a:off x="8133095" y="2074863"/>
            <a:ext cx="3220705" cy="426085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7137877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s with image">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77F23E1D-A651-506A-3851-8377F48C0B42}"/>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9" name="Slide Number Placeholder 2">
            <a:extLst>
              <a:ext uri="{FF2B5EF4-FFF2-40B4-BE49-F238E27FC236}">
                <a16:creationId xmlns:a16="http://schemas.microsoft.com/office/drawing/2014/main" id="{B1726D54-C813-F051-64A3-D3A002D7A71F}"/>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2" name="Picture Placeholder 2">
            <a:extLst>
              <a:ext uri="{FF2B5EF4-FFF2-40B4-BE49-F238E27FC236}">
                <a16:creationId xmlns:a16="http://schemas.microsoft.com/office/drawing/2014/main" id="{362E2545-9BE3-8867-5014-1410F77C4172}"/>
              </a:ext>
            </a:extLst>
          </p:cNvPr>
          <p:cNvSpPr>
            <a:spLocks noGrp="1"/>
          </p:cNvSpPr>
          <p:nvPr>
            <p:ph type="pic" idx="1"/>
          </p:nvPr>
        </p:nvSpPr>
        <p:spPr>
          <a:xfrm>
            <a:off x="839788" y="365125"/>
            <a:ext cx="3607522" cy="5680882"/>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 name="Title 1">
            <a:extLst>
              <a:ext uri="{FF2B5EF4-FFF2-40B4-BE49-F238E27FC236}">
                <a16:creationId xmlns:a16="http://schemas.microsoft.com/office/drawing/2014/main" id="{AFAA4FE2-9700-6609-1F76-A6789F4B66B1}"/>
              </a:ext>
            </a:extLst>
          </p:cNvPr>
          <p:cNvSpPr>
            <a:spLocks noGrp="1"/>
          </p:cNvSpPr>
          <p:nvPr>
            <p:ph type="title"/>
          </p:nvPr>
        </p:nvSpPr>
        <p:spPr>
          <a:xfrm>
            <a:off x="4762500" y="365125"/>
            <a:ext cx="6591300" cy="1325563"/>
          </a:xfrm>
          <a:prstGeom prst="rect">
            <a:avLst/>
          </a:prstGeom>
        </p:spPr>
        <p:txBody>
          <a:bodyPr>
            <a:normAutofit/>
          </a:bodyPr>
          <a:lstStyle>
            <a:lvl1pPr>
              <a:defRPr sz="4000"/>
            </a:lvl1pPr>
          </a:lstStyle>
          <a:p>
            <a:endParaRPr lang="en-US" dirty="0"/>
          </a:p>
        </p:txBody>
      </p:sp>
      <p:sp>
        <p:nvSpPr>
          <p:cNvPr id="4" name="Content Placeholder 3">
            <a:extLst>
              <a:ext uri="{FF2B5EF4-FFF2-40B4-BE49-F238E27FC236}">
                <a16:creationId xmlns:a16="http://schemas.microsoft.com/office/drawing/2014/main" id="{56CBE56E-FFF2-E147-0F0C-487696340ACF}"/>
              </a:ext>
            </a:extLst>
          </p:cNvPr>
          <p:cNvSpPr>
            <a:spLocks noGrp="1"/>
          </p:cNvSpPr>
          <p:nvPr>
            <p:ph sz="half" idx="2"/>
          </p:nvPr>
        </p:nvSpPr>
        <p:spPr>
          <a:xfrm>
            <a:off x="4762500" y="1982405"/>
            <a:ext cx="6589712" cy="40636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Tree>
    <p:extLst>
      <p:ext uri="{BB962C8B-B14F-4D97-AF65-F5344CB8AC3E}">
        <p14:creationId xmlns:p14="http://schemas.microsoft.com/office/powerpoint/2010/main" val="41425558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s or case studies">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CC7C32C7-95B3-73C4-01A5-741DC55BCEB7}"/>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9" name="Slide Number Placeholder 2">
            <a:extLst>
              <a:ext uri="{FF2B5EF4-FFF2-40B4-BE49-F238E27FC236}">
                <a16:creationId xmlns:a16="http://schemas.microsoft.com/office/drawing/2014/main" id="{EB4CE568-E4A7-600F-A3FF-82944F829959}"/>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2" name="Content Placeholder 3">
            <a:extLst>
              <a:ext uri="{FF2B5EF4-FFF2-40B4-BE49-F238E27FC236}">
                <a16:creationId xmlns:a16="http://schemas.microsoft.com/office/drawing/2014/main" id="{3F7635AA-2C69-2AE2-0501-3B9A1C57F24E}"/>
              </a:ext>
            </a:extLst>
          </p:cNvPr>
          <p:cNvSpPr>
            <a:spLocks noGrp="1"/>
          </p:cNvSpPr>
          <p:nvPr>
            <p:ph sz="half" idx="2"/>
          </p:nvPr>
        </p:nvSpPr>
        <p:spPr>
          <a:xfrm>
            <a:off x="834839"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3" name="Content Placeholder 3">
            <a:extLst>
              <a:ext uri="{FF2B5EF4-FFF2-40B4-BE49-F238E27FC236}">
                <a16:creationId xmlns:a16="http://schemas.microsoft.com/office/drawing/2014/main" id="{8D454562-6D5F-78CB-8893-F4AA90B0F66C}"/>
              </a:ext>
            </a:extLst>
          </p:cNvPr>
          <p:cNvSpPr>
            <a:spLocks noGrp="1"/>
          </p:cNvSpPr>
          <p:nvPr>
            <p:ph sz="half" idx="10"/>
          </p:nvPr>
        </p:nvSpPr>
        <p:spPr>
          <a:xfrm>
            <a:off x="3580088"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4" name="Content Placeholder 3">
            <a:extLst>
              <a:ext uri="{FF2B5EF4-FFF2-40B4-BE49-F238E27FC236}">
                <a16:creationId xmlns:a16="http://schemas.microsoft.com/office/drawing/2014/main" id="{9A73AAF8-C11D-5F7B-80D8-3568593E0406}"/>
              </a:ext>
            </a:extLst>
          </p:cNvPr>
          <p:cNvSpPr>
            <a:spLocks noGrp="1"/>
          </p:cNvSpPr>
          <p:nvPr>
            <p:ph sz="half" idx="11"/>
          </p:nvPr>
        </p:nvSpPr>
        <p:spPr>
          <a:xfrm>
            <a:off x="6325337"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16" name="Content Placeholder 3">
            <a:extLst>
              <a:ext uri="{FF2B5EF4-FFF2-40B4-BE49-F238E27FC236}">
                <a16:creationId xmlns:a16="http://schemas.microsoft.com/office/drawing/2014/main" id="{669EB088-4D71-29E0-8774-E335105ED75E}"/>
              </a:ext>
            </a:extLst>
          </p:cNvPr>
          <p:cNvSpPr>
            <a:spLocks noGrp="1"/>
          </p:cNvSpPr>
          <p:nvPr>
            <p:ph sz="half" idx="12"/>
          </p:nvPr>
        </p:nvSpPr>
        <p:spPr>
          <a:xfrm>
            <a:off x="9070585"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17" name="Picture Placeholder 17">
            <a:extLst>
              <a:ext uri="{FF2B5EF4-FFF2-40B4-BE49-F238E27FC236}">
                <a16:creationId xmlns:a16="http://schemas.microsoft.com/office/drawing/2014/main" id="{A9045AB5-0062-65D4-9801-5C9B7A241E85}"/>
              </a:ext>
            </a:extLst>
          </p:cNvPr>
          <p:cNvSpPr>
            <a:spLocks noGrp="1"/>
          </p:cNvSpPr>
          <p:nvPr>
            <p:ph type="pic" sz="quarter" idx="13"/>
          </p:nvPr>
        </p:nvSpPr>
        <p:spPr>
          <a:xfrm>
            <a:off x="835025" y="2153118"/>
            <a:ext cx="2286000" cy="1665287"/>
          </a:xfrm>
          <a:solidFill>
            <a:schemeClr val="bg1"/>
          </a:solidFill>
        </p:spPr>
        <p:txBody>
          <a:bodyPr/>
          <a:lstStyle/>
          <a:p>
            <a:endParaRPr lang="en-US"/>
          </a:p>
        </p:txBody>
      </p:sp>
      <p:sp>
        <p:nvSpPr>
          <p:cNvPr id="18" name="Picture Placeholder 17">
            <a:extLst>
              <a:ext uri="{FF2B5EF4-FFF2-40B4-BE49-F238E27FC236}">
                <a16:creationId xmlns:a16="http://schemas.microsoft.com/office/drawing/2014/main" id="{4ECE0CF2-E3EF-A180-FE72-E8F53FD72B9D}"/>
              </a:ext>
            </a:extLst>
          </p:cNvPr>
          <p:cNvSpPr>
            <a:spLocks noGrp="1"/>
          </p:cNvSpPr>
          <p:nvPr>
            <p:ph type="pic" sz="quarter" idx="14"/>
          </p:nvPr>
        </p:nvSpPr>
        <p:spPr>
          <a:xfrm>
            <a:off x="3580088" y="2129523"/>
            <a:ext cx="2286000" cy="1665287"/>
          </a:xfrm>
          <a:solidFill>
            <a:schemeClr val="bg1"/>
          </a:solidFill>
        </p:spPr>
        <p:txBody>
          <a:bodyPr/>
          <a:lstStyle/>
          <a:p>
            <a:endParaRPr lang="en-US"/>
          </a:p>
        </p:txBody>
      </p:sp>
      <p:sp>
        <p:nvSpPr>
          <p:cNvPr id="19" name="Picture Placeholder 17">
            <a:extLst>
              <a:ext uri="{FF2B5EF4-FFF2-40B4-BE49-F238E27FC236}">
                <a16:creationId xmlns:a16="http://schemas.microsoft.com/office/drawing/2014/main" id="{AE18A13C-4059-5E67-C93A-C1D24E402EC9}"/>
              </a:ext>
            </a:extLst>
          </p:cNvPr>
          <p:cNvSpPr>
            <a:spLocks noGrp="1"/>
          </p:cNvSpPr>
          <p:nvPr>
            <p:ph type="pic" sz="quarter" idx="15"/>
          </p:nvPr>
        </p:nvSpPr>
        <p:spPr>
          <a:xfrm>
            <a:off x="6325151" y="2092684"/>
            <a:ext cx="2286000" cy="1665287"/>
          </a:xfrm>
          <a:solidFill>
            <a:schemeClr val="bg1"/>
          </a:solidFill>
        </p:spPr>
        <p:txBody>
          <a:bodyPr/>
          <a:lstStyle/>
          <a:p>
            <a:endParaRPr lang="en-US"/>
          </a:p>
        </p:txBody>
      </p:sp>
      <p:sp>
        <p:nvSpPr>
          <p:cNvPr id="20" name="Picture Placeholder 17">
            <a:extLst>
              <a:ext uri="{FF2B5EF4-FFF2-40B4-BE49-F238E27FC236}">
                <a16:creationId xmlns:a16="http://schemas.microsoft.com/office/drawing/2014/main" id="{F464E421-D639-6D30-367C-CB6E22C5BA9C}"/>
              </a:ext>
            </a:extLst>
          </p:cNvPr>
          <p:cNvSpPr>
            <a:spLocks noGrp="1"/>
          </p:cNvSpPr>
          <p:nvPr>
            <p:ph type="pic" sz="quarter" idx="16"/>
          </p:nvPr>
        </p:nvSpPr>
        <p:spPr>
          <a:xfrm>
            <a:off x="9067800" y="2069089"/>
            <a:ext cx="2286000" cy="1665287"/>
          </a:xfrm>
          <a:solidFill>
            <a:schemeClr val="bg1"/>
          </a:solidFill>
        </p:spPr>
        <p:txBody>
          <a:bodyPr/>
          <a:lstStyle/>
          <a:p>
            <a:endParaRPr lang="en-US"/>
          </a:p>
        </p:txBody>
      </p:sp>
      <p:sp>
        <p:nvSpPr>
          <p:cNvPr id="21" name="Title Placeholder 1">
            <a:extLst>
              <a:ext uri="{FF2B5EF4-FFF2-40B4-BE49-F238E27FC236}">
                <a16:creationId xmlns:a16="http://schemas.microsoft.com/office/drawing/2014/main" id="{5C714A20-006D-8F28-EBA7-AD361D458B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4000"/>
            </a:lvl1pPr>
          </a:lstStyle>
          <a:p>
            <a:r>
              <a:rPr lang="en-GB" dirty="0"/>
              <a:t>Click to edit Master title style</a:t>
            </a:r>
            <a:endParaRPr lang="en-US" dirty="0"/>
          </a:p>
        </p:txBody>
      </p:sp>
    </p:spTree>
    <p:extLst>
      <p:ext uri="{BB962C8B-B14F-4D97-AF65-F5344CB8AC3E}">
        <p14:creationId xmlns:p14="http://schemas.microsoft.com/office/powerpoint/2010/main" val="10751231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with square imag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CC2FB763-49D6-318D-4692-1916D9E7CA43}"/>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8" name="Slide Number Placeholder 2">
            <a:extLst>
              <a:ext uri="{FF2B5EF4-FFF2-40B4-BE49-F238E27FC236}">
                <a16:creationId xmlns:a16="http://schemas.microsoft.com/office/drawing/2014/main" id="{DF2F7DF9-41FC-DD4D-C632-FC5456552C75}"/>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14" name="Title 1">
            <a:extLst>
              <a:ext uri="{FF2B5EF4-FFF2-40B4-BE49-F238E27FC236}">
                <a16:creationId xmlns:a16="http://schemas.microsoft.com/office/drawing/2014/main" id="{8EBB009E-07AC-7B93-86CB-FFCA32EADD85}"/>
              </a:ext>
            </a:extLst>
          </p:cNvPr>
          <p:cNvSpPr>
            <a:spLocks noGrp="1"/>
          </p:cNvSpPr>
          <p:nvPr>
            <p:ph type="title"/>
          </p:nvPr>
        </p:nvSpPr>
        <p:spPr>
          <a:xfrm>
            <a:off x="838199" y="642199"/>
            <a:ext cx="9285515" cy="1325563"/>
          </a:xfrm>
          <a:prstGeom prst="rect">
            <a:avLst/>
          </a:prstGeom>
        </p:spPr>
        <p:txBody>
          <a:bodyPr>
            <a:normAutofit/>
          </a:bodyPr>
          <a:lstStyle>
            <a:lvl1pPr>
              <a:defRPr sz="4000"/>
            </a:lvl1pPr>
          </a:lstStyle>
          <a:p>
            <a:r>
              <a:rPr lang="en-GB" dirty="0"/>
              <a:t>Click to edit Master title style</a:t>
            </a:r>
            <a:endParaRPr lang="en-US" dirty="0"/>
          </a:p>
        </p:txBody>
      </p:sp>
      <p:sp>
        <p:nvSpPr>
          <p:cNvPr id="15" name="Content Placeholder 3">
            <a:extLst>
              <a:ext uri="{FF2B5EF4-FFF2-40B4-BE49-F238E27FC236}">
                <a16:creationId xmlns:a16="http://schemas.microsoft.com/office/drawing/2014/main" id="{64B5F8E4-E19F-341A-4C46-5C691B7F2AB0}"/>
              </a:ext>
            </a:extLst>
          </p:cNvPr>
          <p:cNvSpPr>
            <a:spLocks noGrp="1"/>
          </p:cNvSpPr>
          <p:nvPr>
            <p:ph sz="half" idx="2"/>
          </p:nvPr>
        </p:nvSpPr>
        <p:spPr>
          <a:xfrm>
            <a:off x="838199" y="2613025"/>
            <a:ext cx="6960327" cy="304319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pic>
        <p:nvPicPr>
          <p:cNvPr id="4" name="Picture 3" descr="A black background with many small yellow dots&#10;&#10;Description automatically generated">
            <a:extLst>
              <a:ext uri="{FF2B5EF4-FFF2-40B4-BE49-F238E27FC236}">
                <a16:creationId xmlns:a16="http://schemas.microsoft.com/office/drawing/2014/main" id="{FC0B64DA-A317-E286-7D40-1BB3C834FA17}"/>
              </a:ext>
            </a:extLst>
          </p:cNvPr>
          <p:cNvPicPr>
            <a:picLocks noChangeAspect="1"/>
          </p:cNvPicPr>
          <p:nvPr userDrawn="1"/>
        </p:nvPicPr>
        <p:blipFill>
          <a:blip r:embed="rId2"/>
          <a:stretch>
            <a:fillRect/>
          </a:stretch>
        </p:blipFill>
        <p:spPr>
          <a:xfrm>
            <a:off x="10428081" y="1786144"/>
            <a:ext cx="1641084" cy="1635650"/>
          </a:xfrm>
          <a:prstGeom prst="rect">
            <a:avLst/>
          </a:prstGeom>
        </p:spPr>
      </p:pic>
      <p:sp>
        <p:nvSpPr>
          <p:cNvPr id="9" name="Picture Placeholder 9">
            <a:extLst>
              <a:ext uri="{FF2B5EF4-FFF2-40B4-BE49-F238E27FC236}">
                <a16:creationId xmlns:a16="http://schemas.microsoft.com/office/drawing/2014/main" id="{274F8847-8F2A-C983-3EB5-3F1B1FEC6150}"/>
              </a:ext>
            </a:extLst>
          </p:cNvPr>
          <p:cNvSpPr>
            <a:spLocks noGrp="1"/>
          </p:cNvSpPr>
          <p:nvPr>
            <p:ph type="pic" sz="quarter" idx="10"/>
          </p:nvPr>
        </p:nvSpPr>
        <p:spPr>
          <a:xfrm>
            <a:off x="8202340" y="2603969"/>
            <a:ext cx="3046283" cy="3043191"/>
          </a:xfrm>
          <a:solidFill>
            <a:srgbClr val="B8D000"/>
          </a:solidFill>
        </p:spPr>
        <p:txBody>
          <a:bodyPr/>
          <a:lstStyle/>
          <a:p>
            <a:endParaRPr lang="en-US"/>
          </a:p>
        </p:txBody>
      </p:sp>
    </p:spTree>
    <p:extLst>
      <p:ext uri="{BB962C8B-B14F-4D97-AF65-F5344CB8AC3E}">
        <p14:creationId xmlns:p14="http://schemas.microsoft.com/office/powerpoint/2010/main" val="2738729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with circle imag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CC2FB763-49D6-318D-4692-1916D9E7CA43}"/>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8" name="Slide Number Placeholder 2">
            <a:extLst>
              <a:ext uri="{FF2B5EF4-FFF2-40B4-BE49-F238E27FC236}">
                <a16:creationId xmlns:a16="http://schemas.microsoft.com/office/drawing/2014/main" id="{DF2F7DF9-41FC-DD4D-C632-FC5456552C75}"/>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14" name="Title 1">
            <a:extLst>
              <a:ext uri="{FF2B5EF4-FFF2-40B4-BE49-F238E27FC236}">
                <a16:creationId xmlns:a16="http://schemas.microsoft.com/office/drawing/2014/main" id="{8EBB009E-07AC-7B93-86CB-FFCA32EADD85}"/>
              </a:ext>
            </a:extLst>
          </p:cNvPr>
          <p:cNvSpPr>
            <a:spLocks noGrp="1"/>
          </p:cNvSpPr>
          <p:nvPr>
            <p:ph type="title"/>
          </p:nvPr>
        </p:nvSpPr>
        <p:spPr>
          <a:xfrm>
            <a:off x="838199" y="642199"/>
            <a:ext cx="9285515" cy="1325563"/>
          </a:xfrm>
          <a:prstGeom prst="rect">
            <a:avLst/>
          </a:prstGeom>
        </p:spPr>
        <p:txBody>
          <a:bodyPr>
            <a:normAutofit/>
          </a:bodyPr>
          <a:lstStyle>
            <a:lvl1pPr>
              <a:defRPr sz="4000"/>
            </a:lvl1pPr>
          </a:lstStyle>
          <a:p>
            <a:r>
              <a:rPr lang="en-GB" dirty="0"/>
              <a:t>Click to edit Master title style</a:t>
            </a:r>
            <a:endParaRPr lang="en-US" dirty="0"/>
          </a:p>
        </p:txBody>
      </p:sp>
      <p:sp>
        <p:nvSpPr>
          <p:cNvPr id="15" name="Content Placeholder 3">
            <a:extLst>
              <a:ext uri="{FF2B5EF4-FFF2-40B4-BE49-F238E27FC236}">
                <a16:creationId xmlns:a16="http://schemas.microsoft.com/office/drawing/2014/main" id="{64B5F8E4-E19F-341A-4C46-5C691B7F2AB0}"/>
              </a:ext>
            </a:extLst>
          </p:cNvPr>
          <p:cNvSpPr>
            <a:spLocks noGrp="1"/>
          </p:cNvSpPr>
          <p:nvPr>
            <p:ph sz="half" idx="2"/>
          </p:nvPr>
        </p:nvSpPr>
        <p:spPr>
          <a:xfrm>
            <a:off x="838199" y="2613025"/>
            <a:ext cx="6960327" cy="304319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pic>
        <p:nvPicPr>
          <p:cNvPr id="4" name="Picture 3" descr="A black background with many small yellow dots&#10;&#10;Description automatically generated">
            <a:extLst>
              <a:ext uri="{FF2B5EF4-FFF2-40B4-BE49-F238E27FC236}">
                <a16:creationId xmlns:a16="http://schemas.microsoft.com/office/drawing/2014/main" id="{FC0B64DA-A317-E286-7D40-1BB3C834FA17}"/>
              </a:ext>
            </a:extLst>
          </p:cNvPr>
          <p:cNvPicPr>
            <a:picLocks noChangeAspect="1"/>
          </p:cNvPicPr>
          <p:nvPr userDrawn="1"/>
        </p:nvPicPr>
        <p:blipFill>
          <a:blip r:embed="rId2"/>
          <a:stretch>
            <a:fillRect/>
          </a:stretch>
        </p:blipFill>
        <p:spPr>
          <a:xfrm>
            <a:off x="10123714" y="2094257"/>
            <a:ext cx="1641084" cy="1635650"/>
          </a:xfrm>
          <a:prstGeom prst="rect">
            <a:avLst/>
          </a:prstGeom>
        </p:spPr>
      </p:pic>
      <p:sp>
        <p:nvSpPr>
          <p:cNvPr id="9" name="Picture Placeholder 9">
            <a:extLst>
              <a:ext uri="{FF2B5EF4-FFF2-40B4-BE49-F238E27FC236}">
                <a16:creationId xmlns:a16="http://schemas.microsoft.com/office/drawing/2014/main" id="{274F8847-8F2A-C983-3EB5-3F1B1FEC6150}"/>
              </a:ext>
            </a:extLst>
          </p:cNvPr>
          <p:cNvSpPr>
            <a:spLocks noGrp="1"/>
          </p:cNvSpPr>
          <p:nvPr>
            <p:ph type="pic" sz="quarter" idx="10"/>
          </p:nvPr>
        </p:nvSpPr>
        <p:spPr>
          <a:xfrm>
            <a:off x="8202340" y="2494638"/>
            <a:ext cx="3046283" cy="3043191"/>
          </a:xfrm>
          <a:prstGeom prst="ellipse">
            <a:avLst/>
          </a:prstGeom>
          <a:solidFill>
            <a:srgbClr val="B8D000"/>
          </a:solidFill>
        </p:spPr>
        <p:txBody>
          <a:bodyPr/>
          <a:lstStyle/>
          <a:p>
            <a:endParaRPr lang="en-US"/>
          </a:p>
        </p:txBody>
      </p:sp>
    </p:spTree>
    <p:extLst>
      <p:ext uri="{BB962C8B-B14F-4D97-AF65-F5344CB8AC3E}">
        <p14:creationId xmlns:p14="http://schemas.microsoft.com/office/powerpoint/2010/main" val="10052133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blank pag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CC2FB763-49D6-318D-4692-1916D9E7CA43}"/>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8" name="Slide Number Placeholder 2">
            <a:extLst>
              <a:ext uri="{FF2B5EF4-FFF2-40B4-BE49-F238E27FC236}">
                <a16:creationId xmlns:a16="http://schemas.microsoft.com/office/drawing/2014/main" id="{DF2F7DF9-41FC-DD4D-C632-FC5456552C75}"/>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14" name="Title 1">
            <a:extLst>
              <a:ext uri="{FF2B5EF4-FFF2-40B4-BE49-F238E27FC236}">
                <a16:creationId xmlns:a16="http://schemas.microsoft.com/office/drawing/2014/main" id="{8EBB009E-07AC-7B93-86CB-FFCA32EADD85}"/>
              </a:ext>
            </a:extLst>
          </p:cNvPr>
          <p:cNvSpPr>
            <a:spLocks noGrp="1"/>
          </p:cNvSpPr>
          <p:nvPr>
            <p:ph type="title"/>
          </p:nvPr>
        </p:nvSpPr>
        <p:spPr>
          <a:xfrm>
            <a:off x="838199" y="642199"/>
            <a:ext cx="10515601" cy="1325563"/>
          </a:xfrm>
          <a:prstGeom prst="rect">
            <a:avLst/>
          </a:prstGeom>
        </p:spPr>
        <p:txBody>
          <a:bodyPr>
            <a:normAutofit/>
          </a:bodyPr>
          <a:lstStyle>
            <a:lvl1pPr>
              <a:defRPr sz="4000"/>
            </a:lvl1pPr>
          </a:lstStyle>
          <a:p>
            <a:r>
              <a:rPr lang="en-GB" dirty="0"/>
              <a:t>Click to edit Master title style</a:t>
            </a:r>
            <a:endParaRPr lang="en-US" dirty="0"/>
          </a:p>
        </p:txBody>
      </p:sp>
      <p:sp>
        <p:nvSpPr>
          <p:cNvPr id="15" name="Content Placeholder 3">
            <a:extLst>
              <a:ext uri="{FF2B5EF4-FFF2-40B4-BE49-F238E27FC236}">
                <a16:creationId xmlns:a16="http://schemas.microsoft.com/office/drawing/2014/main" id="{64B5F8E4-E19F-341A-4C46-5C691B7F2AB0}"/>
              </a:ext>
            </a:extLst>
          </p:cNvPr>
          <p:cNvSpPr>
            <a:spLocks noGrp="1"/>
          </p:cNvSpPr>
          <p:nvPr>
            <p:ph sz="half" idx="2"/>
          </p:nvPr>
        </p:nvSpPr>
        <p:spPr>
          <a:xfrm>
            <a:off x="838199" y="2613025"/>
            <a:ext cx="10515601" cy="304319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Tree>
    <p:extLst>
      <p:ext uri="{BB962C8B-B14F-4D97-AF65-F5344CB8AC3E}">
        <p14:creationId xmlns:p14="http://schemas.microsoft.com/office/powerpoint/2010/main" val="3312872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pillars on light background">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CC2FB763-49D6-318D-4692-1916D9E7CA43}"/>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8" name="Slide Number Placeholder 2">
            <a:extLst>
              <a:ext uri="{FF2B5EF4-FFF2-40B4-BE49-F238E27FC236}">
                <a16:creationId xmlns:a16="http://schemas.microsoft.com/office/drawing/2014/main" id="{DF2F7DF9-41FC-DD4D-C632-FC5456552C75}"/>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14" name="Title 1">
            <a:extLst>
              <a:ext uri="{FF2B5EF4-FFF2-40B4-BE49-F238E27FC236}">
                <a16:creationId xmlns:a16="http://schemas.microsoft.com/office/drawing/2014/main" id="{8EBB009E-07AC-7B93-86CB-FFCA32EADD85}"/>
              </a:ext>
            </a:extLst>
          </p:cNvPr>
          <p:cNvSpPr>
            <a:spLocks noGrp="1"/>
          </p:cNvSpPr>
          <p:nvPr>
            <p:ph type="title"/>
          </p:nvPr>
        </p:nvSpPr>
        <p:spPr>
          <a:xfrm>
            <a:off x="838199" y="642199"/>
            <a:ext cx="10515601" cy="1325563"/>
          </a:xfrm>
          <a:prstGeom prst="rect">
            <a:avLst/>
          </a:prstGeom>
        </p:spPr>
        <p:txBody>
          <a:bodyPr>
            <a:normAutofit/>
          </a:bodyPr>
          <a:lstStyle>
            <a:lvl1pPr>
              <a:defRPr sz="4000"/>
            </a:lvl1pPr>
          </a:lstStyle>
          <a:p>
            <a:r>
              <a:rPr lang="en-GB" dirty="0"/>
              <a:t>Click to edit Master title style</a:t>
            </a:r>
            <a:endParaRPr lang="en-US" dirty="0"/>
          </a:p>
        </p:txBody>
      </p:sp>
      <p:sp>
        <p:nvSpPr>
          <p:cNvPr id="2" name="Content Placeholder 1">
            <a:extLst>
              <a:ext uri="{FF2B5EF4-FFF2-40B4-BE49-F238E27FC236}">
                <a16:creationId xmlns:a16="http://schemas.microsoft.com/office/drawing/2014/main" id="{0686828D-E3B8-6DFE-E3E2-5C0126537EDE}"/>
              </a:ext>
            </a:extLst>
          </p:cNvPr>
          <p:cNvSpPr txBox="1">
            <a:spLocks/>
          </p:cNvSpPr>
          <p:nvPr userDrawn="1"/>
        </p:nvSpPr>
        <p:spPr>
          <a:xfrm>
            <a:off x="838199" y="2395330"/>
            <a:ext cx="2448000" cy="3852518"/>
          </a:xfrm>
          <a:prstGeom prst="rect">
            <a:avLst/>
          </a:prstGeom>
          <a:solidFill>
            <a:srgbClr val="151615"/>
          </a:solidFill>
        </p:spPr>
        <p:txBody>
          <a:bodyPr lIns="144000" tIns="216000" rIns="14400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1200" dirty="0">
              <a:solidFill>
                <a:schemeClr val="bg1"/>
              </a:solidFill>
            </a:endParaRPr>
          </a:p>
        </p:txBody>
      </p:sp>
      <p:sp>
        <p:nvSpPr>
          <p:cNvPr id="3" name="Content Placeholder 1">
            <a:extLst>
              <a:ext uri="{FF2B5EF4-FFF2-40B4-BE49-F238E27FC236}">
                <a16:creationId xmlns:a16="http://schemas.microsoft.com/office/drawing/2014/main" id="{B514CC9B-5DCE-630D-5582-5FECF3874BF4}"/>
              </a:ext>
            </a:extLst>
          </p:cNvPr>
          <p:cNvSpPr txBox="1">
            <a:spLocks/>
          </p:cNvSpPr>
          <p:nvPr userDrawn="1"/>
        </p:nvSpPr>
        <p:spPr>
          <a:xfrm>
            <a:off x="3534673" y="2395331"/>
            <a:ext cx="2448000" cy="3852516"/>
          </a:xfrm>
          <a:prstGeom prst="rect">
            <a:avLst/>
          </a:prstGeom>
          <a:solidFill>
            <a:srgbClr val="151615"/>
          </a:solidFill>
        </p:spPr>
        <p:txBody>
          <a:bodyPr lIns="144000" tIns="216000" rIns="144000">
            <a:norm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endParaRPr lang="en-GB" sz="1200" dirty="0">
              <a:solidFill>
                <a:schemeClr val="bg1"/>
              </a:solidFill>
            </a:endParaRPr>
          </a:p>
        </p:txBody>
      </p:sp>
      <p:sp>
        <p:nvSpPr>
          <p:cNvPr id="4" name="Content Placeholder 1">
            <a:extLst>
              <a:ext uri="{FF2B5EF4-FFF2-40B4-BE49-F238E27FC236}">
                <a16:creationId xmlns:a16="http://schemas.microsoft.com/office/drawing/2014/main" id="{2B42AFEF-0841-4BA9-7B61-F054E5C3A903}"/>
              </a:ext>
            </a:extLst>
          </p:cNvPr>
          <p:cNvSpPr txBox="1">
            <a:spLocks/>
          </p:cNvSpPr>
          <p:nvPr userDrawn="1"/>
        </p:nvSpPr>
        <p:spPr>
          <a:xfrm>
            <a:off x="6231147" y="2388808"/>
            <a:ext cx="2448000" cy="3859591"/>
          </a:xfrm>
          <a:prstGeom prst="rect">
            <a:avLst/>
          </a:prstGeom>
          <a:solidFill>
            <a:srgbClr val="151615"/>
          </a:solidFill>
        </p:spPr>
        <p:txBody>
          <a:bodyPr lIns="144000" tIns="216000" rIns="144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1200" dirty="0">
              <a:solidFill>
                <a:schemeClr val="bg1"/>
              </a:solidFill>
            </a:endParaRPr>
          </a:p>
        </p:txBody>
      </p:sp>
      <p:sp>
        <p:nvSpPr>
          <p:cNvPr id="5" name="Content Placeholder 1">
            <a:extLst>
              <a:ext uri="{FF2B5EF4-FFF2-40B4-BE49-F238E27FC236}">
                <a16:creationId xmlns:a16="http://schemas.microsoft.com/office/drawing/2014/main" id="{B90459C8-903F-5E33-EFF6-00B3B86CF529}"/>
              </a:ext>
            </a:extLst>
          </p:cNvPr>
          <p:cNvSpPr txBox="1">
            <a:spLocks/>
          </p:cNvSpPr>
          <p:nvPr userDrawn="1"/>
        </p:nvSpPr>
        <p:spPr>
          <a:xfrm>
            <a:off x="8927621" y="2395331"/>
            <a:ext cx="2448000" cy="3852516"/>
          </a:xfrm>
          <a:prstGeom prst="rect">
            <a:avLst/>
          </a:prstGeom>
          <a:solidFill>
            <a:srgbClr val="151615"/>
          </a:solidFill>
        </p:spPr>
        <p:txBody>
          <a:bodyPr lIns="144000" tIns="216000" rIns="144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1200" dirty="0">
              <a:solidFill>
                <a:schemeClr val="bg1"/>
              </a:solidFill>
            </a:endParaRPr>
          </a:p>
        </p:txBody>
      </p:sp>
      <p:sp>
        <p:nvSpPr>
          <p:cNvPr id="11" name="Text Placeholder 17">
            <a:extLst>
              <a:ext uri="{FF2B5EF4-FFF2-40B4-BE49-F238E27FC236}">
                <a16:creationId xmlns:a16="http://schemas.microsoft.com/office/drawing/2014/main" id="{E283AD1D-5EF3-1835-A79B-4D0BAC777DA8}"/>
              </a:ext>
            </a:extLst>
          </p:cNvPr>
          <p:cNvSpPr>
            <a:spLocks noGrp="1"/>
          </p:cNvSpPr>
          <p:nvPr>
            <p:ph type="body" sz="quarter" idx="12"/>
          </p:nvPr>
        </p:nvSpPr>
        <p:spPr>
          <a:xfrm>
            <a:off x="1054111" y="2573170"/>
            <a:ext cx="2016177" cy="3490866"/>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
        <p:nvSpPr>
          <p:cNvPr id="12" name="Text Placeholder 17">
            <a:extLst>
              <a:ext uri="{FF2B5EF4-FFF2-40B4-BE49-F238E27FC236}">
                <a16:creationId xmlns:a16="http://schemas.microsoft.com/office/drawing/2014/main" id="{59F83C87-0B0B-77AF-D474-3C4D93592DE5}"/>
              </a:ext>
            </a:extLst>
          </p:cNvPr>
          <p:cNvSpPr>
            <a:spLocks noGrp="1"/>
          </p:cNvSpPr>
          <p:nvPr>
            <p:ph type="body" sz="quarter" idx="13"/>
          </p:nvPr>
        </p:nvSpPr>
        <p:spPr>
          <a:xfrm>
            <a:off x="3750584" y="2573170"/>
            <a:ext cx="2016177" cy="3490866"/>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
        <p:nvSpPr>
          <p:cNvPr id="13" name="Text Placeholder 17">
            <a:extLst>
              <a:ext uri="{FF2B5EF4-FFF2-40B4-BE49-F238E27FC236}">
                <a16:creationId xmlns:a16="http://schemas.microsoft.com/office/drawing/2014/main" id="{1292EEC3-52B1-4A5F-FCFC-D2484715E4DD}"/>
              </a:ext>
            </a:extLst>
          </p:cNvPr>
          <p:cNvSpPr>
            <a:spLocks noGrp="1"/>
          </p:cNvSpPr>
          <p:nvPr>
            <p:ph type="body" sz="quarter" idx="14"/>
          </p:nvPr>
        </p:nvSpPr>
        <p:spPr>
          <a:xfrm>
            <a:off x="6447058" y="2573170"/>
            <a:ext cx="2016177" cy="3490866"/>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
        <p:nvSpPr>
          <p:cNvPr id="16" name="Text Placeholder 17">
            <a:extLst>
              <a:ext uri="{FF2B5EF4-FFF2-40B4-BE49-F238E27FC236}">
                <a16:creationId xmlns:a16="http://schemas.microsoft.com/office/drawing/2014/main" id="{81957EE0-D36E-9750-6DC0-3E9E9E1C441B}"/>
              </a:ext>
            </a:extLst>
          </p:cNvPr>
          <p:cNvSpPr>
            <a:spLocks noGrp="1"/>
          </p:cNvSpPr>
          <p:nvPr>
            <p:ph type="body" sz="quarter" idx="15"/>
          </p:nvPr>
        </p:nvSpPr>
        <p:spPr>
          <a:xfrm>
            <a:off x="9121712" y="2573170"/>
            <a:ext cx="2016177" cy="3490866"/>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34142156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rectangles on plain background">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CC2FB763-49D6-318D-4692-1916D9E7CA43}"/>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8" name="Slide Number Placeholder 2">
            <a:extLst>
              <a:ext uri="{FF2B5EF4-FFF2-40B4-BE49-F238E27FC236}">
                <a16:creationId xmlns:a16="http://schemas.microsoft.com/office/drawing/2014/main" id="{DF2F7DF9-41FC-DD4D-C632-FC5456552C75}"/>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14" name="Title 1">
            <a:extLst>
              <a:ext uri="{FF2B5EF4-FFF2-40B4-BE49-F238E27FC236}">
                <a16:creationId xmlns:a16="http://schemas.microsoft.com/office/drawing/2014/main" id="{8EBB009E-07AC-7B93-86CB-FFCA32EADD85}"/>
              </a:ext>
            </a:extLst>
          </p:cNvPr>
          <p:cNvSpPr>
            <a:spLocks noGrp="1"/>
          </p:cNvSpPr>
          <p:nvPr>
            <p:ph type="title"/>
          </p:nvPr>
        </p:nvSpPr>
        <p:spPr>
          <a:xfrm>
            <a:off x="838199" y="642199"/>
            <a:ext cx="10515601" cy="1325563"/>
          </a:xfrm>
          <a:prstGeom prst="rect">
            <a:avLst/>
          </a:prstGeom>
        </p:spPr>
        <p:txBody>
          <a:bodyPr>
            <a:normAutofit/>
          </a:bodyPr>
          <a:lstStyle>
            <a:lvl1pPr>
              <a:defRPr sz="4000"/>
            </a:lvl1pPr>
          </a:lstStyle>
          <a:p>
            <a:r>
              <a:rPr lang="en-GB" dirty="0"/>
              <a:t>Click to edit Master title style</a:t>
            </a:r>
            <a:endParaRPr lang="en-US" dirty="0"/>
          </a:p>
        </p:txBody>
      </p:sp>
      <p:sp>
        <p:nvSpPr>
          <p:cNvPr id="2" name="Content Placeholder 1">
            <a:extLst>
              <a:ext uri="{FF2B5EF4-FFF2-40B4-BE49-F238E27FC236}">
                <a16:creationId xmlns:a16="http://schemas.microsoft.com/office/drawing/2014/main" id="{1205C587-BF5C-8787-6EBE-503EDA1CE98E}"/>
              </a:ext>
            </a:extLst>
          </p:cNvPr>
          <p:cNvSpPr txBox="1">
            <a:spLocks/>
          </p:cNvSpPr>
          <p:nvPr userDrawn="1"/>
        </p:nvSpPr>
        <p:spPr>
          <a:xfrm>
            <a:off x="838200" y="2216769"/>
            <a:ext cx="4937758" cy="1568507"/>
          </a:xfrm>
          <a:prstGeom prst="rect">
            <a:avLst/>
          </a:prstGeom>
          <a:solidFill>
            <a:srgbClr val="151615"/>
          </a:solidFill>
        </p:spPr>
        <p:txBody>
          <a:bodyPr lIns="360000" tIns="360000" rIns="36000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200" dirty="0">
              <a:solidFill>
                <a:schemeClr val="bg1"/>
              </a:solidFill>
            </a:endParaRPr>
          </a:p>
        </p:txBody>
      </p:sp>
      <p:sp>
        <p:nvSpPr>
          <p:cNvPr id="3" name="Content Placeholder 1">
            <a:extLst>
              <a:ext uri="{FF2B5EF4-FFF2-40B4-BE49-F238E27FC236}">
                <a16:creationId xmlns:a16="http://schemas.microsoft.com/office/drawing/2014/main" id="{CC1A025E-F07A-7692-8236-366E43843499}"/>
              </a:ext>
            </a:extLst>
          </p:cNvPr>
          <p:cNvSpPr txBox="1">
            <a:spLocks/>
          </p:cNvSpPr>
          <p:nvPr userDrawn="1"/>
        </p:nvSpPr>
        <p:spPr>
          <a:xfrm>
            <a:off x="6416042" y="2216770"/>
            <a:ext cx="4937758" cy="1568506"/>
          </a:xfrm>
          <a:prstGeom prst="rect">
            <a:avLst/>
          </a:prstGeom>
          <a:solidFill>
            <a:srgbClr val="151615"/>
          </a:solidFill>
        </p:spPr>
        <p:txBody>
          <a:bodyPr lIns="360000" tIns="360000" rIns="360000">
            <a:norm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GB" sz="3200" b="1" dirty="0">
              <a:solidFill>
                <a:srgbClr val="B8D000"/>
              </a:solidFill>
            </a:endParaRPr>
          </a:p>
        </p:txBody>
      </p:sp>
      <p:sp>
        <p:nvSpPr>
          <p:cNvPr id="4" name="Content Placeholder 1">
            <a:extLst>
              <a:ext uri="{FF2B5EF4-FFF2-40B4-BE49-F238E27FC236}">
                <a16:creationId xmlns:a16="http://schemas.microsoft.com/office/drawing/2014/main" id="{EC7913CA-9F37-89B9-56AB-660654E486C8}"/>
              </a:ext>
            </a:extLst>
          </p:cNvPr>
          <p:cNvSpPr txBox="1">
            <a:spLocks/>
          </p:cNvSpPr>
          <p:nvPr userDrawn="1"/>
        </p:nvSpPr>
        <p:spPr>
          <a:xfrm>
            <a:off x="838200" y="4034283"/>
            <a:ext cx="4937758" cy="1571387"/>
          </a:xfrm>
          <a:prstGeom prst="rect">
            <a:avLst/>
          </a:prstGeom>
          <a:solidFill>
            <a:srgbClr val="151615"/>
          </a:solidFill>
        </p:spPr>
        <p:txBody>
          <a:bodyPr lIns="360000" tIns="360000" rIns="360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solidFill>
                <a:schemeClr val="bg1"/>
              </a:solidFill>
            </a:endParaRPr>
          </a:p>
        </p:txBody>
      </p:sp>
      <p:sp>
        <p:nvSpPr>
          <p:cNvPr id="9" name="Text Placeholder 17">
            <a:extLst>
              <a:ext uri="{FF2B5EF4-FFF2-40B4-BE49-F238E27FC236}">
                <a16:creationId xmlns:a16="http://schemas.microsoft.com/office/drawing/2014/main" id="{BF3E83D9-FFF3-633B-C714-2342B6FC9186}"/>
              </a:ext>
            </a:extLst>
          </p:cNvPr>
          <p:cNvSpPr>
            <a:spLocks noGrp="1"/>
          </p:cNvSpPr>
          <p:nvPr>
            <p:ph type="body" sz="quarter" idx="12"/>
          </p:nvPr>
        </p:nvSpPr>
        <p:spPr>
          <a:xfrm>
            <a:off x="1064953" y="2390767"/>
            <a:ext cx="4497860" cy="1220510"/>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
        <p:nvSpPr>
          <p:cNvPr id="10" name="Text Placeholder 17">
            <a:extLst>
              <a:ext uri="{FF2B5EF4-FFF2-40B4-BE49-F238E27FC236}">
                <a16:creationId xmlns:a16="http://schemas.microsoft.com/office/drawing/2014/main" id="{67F18A62-36D2-57AB-477C-40CAE0536F10}"/>
              </a:ext>
            </a:extLst>
          </p:cNvPr>
          <p:cNvSpPr>
            <a:spLocks noGrp="1"/>
          </p:cNvSpPr>
          <p:nvPr>
            <p:ph type="body" sz="quarter" idx="14"/>
          </p:nvPr>
        </p:nvSpPr>
        <p:spPr>
          <a:xfrm>
            <a:off x="6614415" y="2374525"/>
            <a:ext cx="4497860" cy="1220510"/>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
        <p:nvSpPr>
          <p:cNvPr id="12" name="Text Placeholder 17">
            <a:extLst>
              <a:ext uri="{FF2B5EF4-FFF2-40B4-BE49-F238E27FC236}">
                <a16:creationId xmlns:a16="http://schemas.microsoft.com/office/drawing/2014/main" id="{F3A9ECA9-D58A-D988-C647-2A34483165BD}"/>
              </a:ext>
            </a:extLst>
          </p:cNvPr>
          <p:cNvSpPr>
            <a:spLocks noGrp="1"/>
          </p:cNvSpPr>
          <p:nvPr>
            <p:ph type="body" sz="quarter" idx="16"/>
          </p:nvPr>
        </p:nvSpPr>
        <p:spPr>
          <a:xfrm>
            <a:off x="1058149" y="4209721"/>
            <a:ext cx="4497860" cy="1220510"/>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pic>
        <p:nvPicPr>
          <p:cNvPr id="13" name="Picture 12" descr="A black background with many small yellow dots&#10;&#10;Description automatically generated">
            <a:extLst>
              <a:ext uri="{FF2B5EF4-FFF2-40B4-BE49-F238E27FC236}">
                <a16:creationId xmlns:a16="http://schemas.microsoft.com/office/drawing/2014/main" id="{B08FDEA5-D603-A41E-3C7F-D941080EF6BE}"/>
              </a:ext>
            </a:extLst>
          </p:cNvPr>
          <p:cNvPicPr>
            <a:picLocks noChangeAspect="1"/>
          </p:cNvPicPr>
          <p:nvPr userDrawn="1"/>
        </p:nvPicPr>
        <p:blipFill>
          <a:blip r:embed="rId2"/>
          <a:stretch>
            <a:fillRect/>
          </a:stretch>
        </p:blipFill>
        <p:spPr>
          <a:xfrm>
            <a:off x="10197916" y="4432978"/>
            <a:ext cx="1641084" cy="1635650"/>
          </a:xfrm>
          <a:prstGeom prst="rect">
            <a:avLst/>
          </a:prstGeom>
        </p:spPr>
      </p:pic>
      <p:sp>
        <p:nvSpPr>
          <p:cNvPr id="5" name="Content Placeholder 1">
            <a:extLst>
              <a:ext uri="{FF2B5EF4-FFF2-40B4-BE49-F238E27FC236}">
                <a16:creationId xmlns:a16="http://schemas.microsoft.com/office/drawing/2014/main" id="{395548E4-B832-CE48-FEA9-E37A5A544930}"/>
              </a:ext>
            </a:extLst>
          </p:cNvPr>
          <p:cNvSpPr txBox="1">
            <a:spLocks/>
          </p:cNvSpPr>
          <p:nvPr userDrawn="1"/>
        </p:nvSpPr>
        <p:spPr>
          <a:xfrm>
            <a:off x="6416042" y="4050133"/>
            <a:ext cx="4937758" cy="1568506"/>
          </a:xfrm>
          <a:prstGeom prst="rect">
            <a:avLst/>
          </a:prstGeom>
          <a:solidFill>
            <a:srgbClr val="151615"/>
          </a:solidFill>
        </p:spPr>
        <p:txBody>
          <a:bodyPr lIns="360000" tIns="360000" rIns="360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b="1" dirty="0">
              <a:solidFill>
                <a:schemeClr val="bg1"/>
              </a:solidFill>
            </a:endParaRPr>
          </a:p>
        </p:txBody>
      </p:sp>
      <p:sp>
        <p:nvSpPr>
          <p:cNvPr id="11" name="Text Placeholder 17">
            <a:extLst>
              <a:ext uri="{FF2B5EF4-FFF2-40B4-BE49-F238E27FC236}">
                <a16:creationId xmlns:a16="http://schemas.microsoft.com/office/drawing/2014/main" id="{4A775563-83C9-5B63-B15C-82467A4A4CB3}"/>
              </a:ext>
            </a:extLst>
          </p:cNvPr>
          <p:cNvSpPr>
            <a:spLocks noGrp="1"/>
          </p:cNvSpPr>
          <p:nvPr>
            <p:ph type="body" sz="quarter" idx="15"/>
          </p:nvPr>
        </p:nvSpPr>
        <p:spPr>
          <a:xfrm>
            <a:off x="6614415" y="4248112"/>
            <a:ext cx="4497860" cy="1220510"/>
          </a:xfrm>
        </p:spPr>
        <p:txBody>
          <a:bodyPr>
            <a:noAutofit/>
          </a:bodyPr>
          <a:lstStyle>
            <a:lvl1pPr marL="0" indent="0">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33721380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image and text options plain background">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CC2FB763-49D6-318D-4692-1916D9E7CA43}"/>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8" name="Slide Number Placeholder 2">
            <a:extLst>
              <a:ext uri="{FF2B5EF4-FFF2-40B4-BE49-F238E27FC236}">
                <a16:creationId xmlns:a16="http://schemas.microsoft.com/office/drawing/2014/main" id="{DF2F7DF9-41FC-DD4D-C632-FC5456552C75}"/>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14" name="Title 1">
            <a:extLst>
              <a:ext uri="{FF2B5EF4-FFF2-40B4-BE49-F238E27FC236}">
                <a16:creationId xmlns:a16="http://schemas.microsoft.com/office/drawing/2014/main" id="{8EBB009E-07AC-7B93-86CB-FFCA32EADD85}"/>
              </a:ext>
            </a:extLst>
          </p:cNvPr>
          <p:cNvSpPr>
            <a:spLocks noGrp="1"/>
          </p:cNvSpPr>
          <p:nvPr>
            <p:ph type="title"/>
          </p:nvPr>
        </p:nvSpPr>
        <p:spPr>
          <a:xfrm>
            <a:off x="838199" y="642199"/>
            <a:ext cx="10515601" cy="1325563"/>
          </a:xfrm>
          <a:prstGeom prst="rect">
            <a:avLst/>
          </a:prstGeom>
        </p:spPr>
        <p:txBody>
          <a:bodyPr>
            <a:normAutofit/>
          </a:bodyPr>
          <a:lstStyle>
            <a:lvl1pPr>
              <a:defRPr sz="4000"/>
            </a:lvl1pPr>
          </a:lstStyle>
          <a:p>
            <a:r>
              <a:rPr lang="en-GB" dirty="0"/>
              <a:t>Click to edit Master title style</a:t>
            </a:r>
            <a:endParaRPr lang="en-US" dirty="0"/>
          </a:p>
        </p:txBody>
      </p:sp>
      <p:sp>
        <p:nvSpPr>
          <p:cNvPr id="2" name="Content Placeholder 3">
            <a:extLst>
              <a:ext uri="{FF2B5EF4-FFF2-40B4-BE49-F238E27FC236}">
                <a16:creationId xmlns:a16="http://schemas.microsoft.com/office/drawing/2014/main" id="{55F3D2A0-6715-48B4-8DC1-9B4DF2FA2D83}"/>
              </a:ext>
            </a:extLst>
          </p:cNvPr>
          <p:cNvSpPr>
            <a:spLocks noGrp="1"/>
          </p:cNvSpPr>
          <p:nvPr>
            <p:ph sz="half" idx="2"/>
          </p:nvPr>
        </p:nvSpPr>
        <p:spPr>
          <a:xfrm>
            <a:off x="834839"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3" name="Content Placeholder 3">
            <a:extLst>
              <a:ext uri="{FF2B5EF4-FFF2-40B4-BE49-F238E27FC236}">
                <a16:creationId xmlns:a16="http://schemas.microsoft.com/office/drawing/2014/main" id="{237FE741-64EC-F9A7-5E06-80EC469F6FFD}"/>
              </a:ext>
            </a:extLst>
          </p:cNvPr>
          <p:cNvSpPr>
            <a:spLocks noGrp="1"/>
          </p:cNvSpPr>
          <p:nvPr>
            <p:ph sz="half" idx="10"/>
          </p:nvPr>
        </p:nvSpPr>
        <p:spPr>
          <a:xfrm>
            <a:off x="3580088"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4" name="Content Placeholder 3">
            <a:extLst>
              <a:ext uri="{FF2B5EF4-FFF2-40B4-BE49-F238E27FC236}">
                <a16:creationId xmlns:a16="http://schemas.microsoft.com/office/drawing/2014/main" id="{82556C74-D492-48A4-1104-FF31473C0E28}"/>
              </a:ext>
            </a:extLst>
          </p:cNvPr>
          <p:cNvSpPr>
            <a:spLocks noGrp="1"/>
          </p:cNvSpPr>
          <p:nvPr>
            <p:ph sz="half" idx="11"/>
          </p:nvPr>
        </p:nvSpPr>
        <p:spPr>
          <a:xfrm>
            <a:off x="6325337"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5" name="Content Placeholder 3">
            <a:extLst>
              <a:ext uri="{FF2B5EF4-FFF2-40B4-BE49-F238E27FC236}">
                <a16:creationId xmlns:a16="http://schemas.microsoft.com/office/drawing/2014/main" id="{C08F21DE-AEEC-530E-AB42-4982FFD302E1}"/>
              </a:ext>
            </a:extLst>
          </p:cNvPr>
          <p:cNvSpPr>
            <a:spLocks noGrp="1"/>
          </p:cNvSpPr>
          <p:nvPr>
            <p:ph sz="half" idx="12"/>
          </p:nvPr>
        </p:nvSpPr>
        <p:spPr>
          <a:xfrm>
            <a:off x="9070585"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6" name="Picture Placeholder 17">
            <a:extLst>
              <a:ext uri="{FF2B5EF4-FFF2-40B4-BE49-F238E27FC236}">
                <a16:creationId xmlns:a16="http://schemas.microsoft.com/office/drawing/2014/main" id="{395DFDE3-878B-EB2E-F7F4-7FE568B0B604}"/>
              </a:ext>
            </a:extLst>
          </p:cNvPr>
          <p:cNvSpPr>
            <a:spLocks noGrp="1"/>
          </p:cNvSpPr>
          <p:nvPr>
            <p:ph type="pic" sz="quarter" idx="13"/>
          </p:nvPr>
        </p:nvSpPr>
        <p:spPr>
          <a:xfrm>
            <a:off x="835025" y="2153118"/>
            <a:ext cx="2286000" cy="1665287"/>
          </a:xfrm>
          <a:solidFill>
            <a:schemeClr val="bg1"/>
          </a:solidFill>
        </p:spPr>
        <p:txBody>
          <a:bodyPr/>
          <a:lstStyle/>
          <a:p>
            <a:endParaRPr lang="en-US"/>
          </a:p>
        </p:txBody>
      </p:sp>
      <p:sp>
        <p:nvSpPr>
          <p:cNvPr id="9" name="Picture Placeholder 17">
            <a:extLst>
              <a:ext uri="{FF2B5EF4-FFF2-40B4-BE49-F238E27FC236}">
                <a16:creationId xmlns:a16="http://schemas.microsoft.com/office/drawing/2014/main" id="{37DFA939-FF19-24B6-A841-7E3CBF7313A3}"/>
              </a:ext>
            </a:extLst>
          </p:cNvPr>
          <p:cNvSpPr>
            <a:spLocks noGrp="1"/>
          </p:cNvSpPr>
          <p:nvPr>
            <p:ph type="pic" sz="quarter" idx="14"/>
          </p:nvPr>
        </p:nvSpPr>
        <p:spPr>
          <a:xfrm>
            <a:off x="3580088" y="2129523"/>
            <a:ext cx="2286000" cy="1665287"/>
          </a:xfrm>
          <a:solidFill>
            <a:schemeClr val="bg1"/>
          </a:solidFill>
        </p:spPr>
        <p:txBody>
          <a:bodyPr/>
          <a:lstStyle/>
          <a:p>
            <a:endParaRPr lang="en-US"/>
          </a:p>
        </p:txBody>
      </p:sp>
      <p:sp>
        <p:nvSpPr>
          <p:cNvPr id="10" name="Picture Placeholder 17">
            <a:extLst>
              <a:ext uri="{FF2B5EF4-FFF2-40B4-BE49-F238E27FC236}">
                <a16:creationId xmlns:a16="http://schemas.microsoft.com/office/drawing/2014/main" id="{804E138C-8BA9-E45A-5E44-AC3D54FB4B36}"/>
              </a:ext>
            </a:extLst>
          </p:cNvPr>
          <p:cNvSpPr>
            <a:spLocks noGrp="1"/>
          </p:cNvSpPr>
          <p:nvPr>
            <p:ph type="pic" sz="quarter" idx="15"/>
          </p:nvPr>
        </p:nvSpPr>
        <p:spPr>
          <a:xfrm>
            <a:off x="6325151" y="2092684"/>
            <a:ext cx="2286000" cy="1665287"/>
          </a:xfrm>
          <a:solidFill>
            <a:schemeClr val="bg1"/>
          </a:solidFill>
        </p:spPr>
        <p:txBody>
          <a:bodyPr/>
          <a:lstStyle/>
          <a:p>
            <a:endParaRPr lang="en-US"/>
          </a:p>
        </p:txBody>
      </p:sp>
      <p:sp>
        <p:nvSpPr>
          <p:cNvPr id="11" name="Picture Placeholder 17">
            <a:extLst>
              <a:ext uri="{FF2B5EF4-FFF2-40B4-BE49-F238E27FC236}">
                <a16:creationId xmlns:a16="http://schemas.microsoft.com/office/drawing/2014/main" id="{BD579E2C-8C34-A8B5-4C0A-274996CC574C}"/>
              </a:ext>
            </a:extLst>
          </p:cNvPr>
          <p:cNvSpPr>
            <a:spLocks noGrp="1"/>
          </p:cNvSpPr>
          <p:nvPr>
            <p:ph type="pic" sz="quarter" idx="16"/>
          </p:nvPr>
        </p:nvSpPr>
        <p:spPr>
          <a:xfrm>
            <a:off x="9067800" y="2069089"/>
            <a:ext cx="2286000" cy="1665287"/>
          </a:xfrm>
          <a:solidFill>
            <a:schemeClr val="bg1"/>
          </a:solidFill>
        </p:spPr>
        <p:txBody>
          <a:bodyPr/>
          <a:lstStyle/>
          <a:p>
            <a:endParaRPr lang="en-US"/>
          </a:p>
        </p:txBody>
      </p:sp>
    </p:spTree>
    <p:extLst>
      <p:ext uri="{BB962C8B-B14F-4D97-AF65-F5344CB8AC3E}">
        <p14:creationId xmlns:p14="http://schemas.microsoft.com/office/powerpoint/2010/main" val="33762399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and text overlay">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CC2FB763-49D6-318D-4692-1916D9E7CA43}"/>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dirty="0" err="1"/>
              <a:t>bcs.org</a:t>
            </a:r>
            <a:endParaRPr lang="en-GB" dirty="0"/>
          </a:p>
        </p:txBody>
      </p:sp>
      <p:sp>
        <p:nvSpPr>
          <p:cNvPr id="8" name="Slide Number Placeholder 2">
            <a:extLst>
              <a:ext uri="{FF2B5EF4-FFF2-40B4-BE49-F238E27FC236}">
                <a16:creationId xmlns:a16="http://schemas.microsoft.com/office/drawing/2014/main" id="{DF2F7DF9-41FC-DD4D-C632-FC5456552C75}"/>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dirty="0"/>
          </a:p>
        </p:txBody>
      </p:sp>
      <p:sp>
        <p:nvSpPr>
          <p:cNvPr id="2" name="Picture Placeholder 2">
            <a:extLst>
              <a:ext uri="{FF2B5EF4-FFF2-40B4-BE49-F238E27FC236}">
                <a16:creationId xmlns:a16="http://schemas.microsoft.com/office/drawing/2014/main" id="{4F73BF20-1C42-4C0E-6CB4-1DBE68301B7B}"/>
              </a:ext>
            </a:extLst>
          </p:cNvPr>
          <p:cNvSpPr>
            <a:spLocks noGrp="1"/>
          </p:cNvSpPr>
          <p:nvPr>
            <p:ph type="pic" sz="quarter" idx="10"/>
          </p:nvPr>
        </p:nvSpPr>
        <p:spPr>
          <a:xfrm>
            <a:off x="0" y="1"/>
            <a:ext cx="12192000" cy="5706228"/>
          </a:xfrm>
          <a:solidFill>
            <a:srgbClr val="B8D000"/>
          </a:solidFill>
        </p:spPr>
        <p:txBody>
          <a:bodyPr/>
          <a:lstStyle/>
          <a:p>
            <a:endParaRPr lang="en-US" dirty="0"/>
          </a:p>
        </p:txBody>
      </p:sp>
      <p:sp>
        <p:nvSpPr>
          <p:cNvPr id="3" name="Text Placeholder 4">
            <a:extLst>
              <a:ext uri="{FF2B5EF4-FFF2-40B4-BE49-F238E27FC236}">
                <a16:creationId xmlns:a16="http://schemas.microsoft.com/office/drawing/2014/main" id="{B5FA3874-2D33-1FC2-FBCE-675F509CBBFB}"/>
              </a:ext>
            </a:extLst>
          </p:cNvPr>
          <p:cNvSpPr>
            <a:spLocks noGrp="1"/>
          </p:cNvSpPr>
          <p:nvPr>
            <p:ph type="body" sz="quarter" idx="11"/>
          </p:nvPr>
        </p:nvSpPr>
        <p:spPr>
          <a:xfrm>
            <a:off x="0" y="3682166"/>
            <a:ext cx="7285038" cy="2024062"/>
          </a:xfrm>
          <a:solidFill>
            <a:srgbClr val="000000">
              <a:alpha val="80000"/>
            </a:srgbClr>
          </a:solidFill>
        </p:spPr>
        <p:txBody>
          <a:bodyPr/>
          <a:lstStyle>
            <a:lvl1pPr marL="0" indent="0">
              <a:buFontTx/>
              <a:buNone/>
              <a:defRPr sz="44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2800" b="1"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20933013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tro with imag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13C78D29-D9C1-7ECD-21B5-E565D28A1359}"/>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dirty="0" err="1"/>
              <a:t>bcs.org</a:t>
            </a:r>
            <a:endParaRPr lang="en-GB" dirty="0"/>
          </a:p>
        </p:txBody>
      </p:sp>
      <p:sp>
        <p:nvSpPr>
          <p:cNvPr id="8" name="Slide Number Placeholder 2">
            <a:extLst>
              <a:ext uri="{FF2B5EF4-FFF2-40B4-BE49-F238E27FC236}">
                <a16:creationId xmlns:a16="http://schemas.microsoft.com/office/drawing/2014/main" id="{3ECF8D22-7563-6639-F0EB-71D10CCB11E8}"/>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dirty="0"/>
          </a:p>
        </p:txBody>
      </p:sp>
      <p:sp>
        <p:nvSpPr>
          <p:cNvPr id="2" name="Title 1">
            <a:extLst>
              <a:ext uri="{FF2B5EF4-FFF2-40B4-BE49-F238E27FC236}">
                <a16:creationId xmlns:a16="http://schemas.microsoft.com/office/drawing/2014/main" id="{1B76374C-BC2B-4748-C061-65756AFE2577}"/>
              </a:ext>
            </a:extLst>
          </p:cNvPr>
          <p:cNvSpPr>
            <a:spLocks noGrp="1"/>
          </p:cNvSpPr>
          <p:nvPr>
            <p:ph type="title"/>
          </p:nvPr>
        </p:nvSpPr>
        <p:spPr>
          <a:xfrm>
            <a:off x="838200" y="1029494"/>
            <a:ext cx="5181600" cy="1325563"/>
          </a:xfrm>
          <a:prstGeom prst="rect">
            <a:avLst/>
          </a:prstGeom>
        </p:spPr>
        <p:txBody>
          <a:bodyPr>
            <a:normAutofit/>
          </a:bodyPr>
          <a:lstStyle>
            <a:lvl1pPr>
              <a:defRPr sz="4000"/>
            </a:lvl1pPr>
          </a:lstStyle>
          <a:p>
            <a:r>
              <a:rPr lang="en-GB" dirty="0"/>
              <a:t>Click to edit Master title style</a:t>
            </a:r>
            <a:endParaRPr lang="en-US" dirty="0"/>
          </a:p>
        </p:txBody>
      </p:sp>
      <p:sp>
        <p:nvSpPr>
          <p:cNvPr id="3" name="Content Placeholder 3">
            <a:extLst>
              <a:ext uri="{FF2B5EF4-FFF2-40B4-BE49-F238E27FC236}">
                <a16:creationId xmlns:a16="http://schemas.microsoft.com/office/drawing/2014/main" id="{5C4421E9-5C18-BDBE-9A08-48AEB4FE0F7F}"/>
              </a:ext>
            </a:extLst>
          </p:cNvPr>
          <p:cNvSpPr>
            <a:spLocks noGrp="1"/>
          </p:cNvSpPr>
          <p:nvPr>
            <p:ph sz="half" idx="2"/>
          </p:nvPr>
        </p:nvSpPr>
        <p:spPr>
          <a:xfrm>
            <a:off x="838200" y="2613025"/>
            <a:ext cx="5181600" cy="31011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9" name="Picture Placeholder 9">
            <a:extLst>
              <a:ext uri="{FF2B5EF4-FFF2-40B4-BE49-F238E27FC236}">
                <a16:creationId xmlns:a16="http://schemas.microsoft.com/office/drawing/2014/main" id="{59317111-1A33-51AD-F20D-CA51192F1906}"/>
              </a:ext>
            </a:extLst>
          </p:cNvPr>
          <p:cNvSpPr>
            <a:spLocks noGrp="1"/>
          </p:cNvSpPr>
          <p:nvPr>
            <p:ph type="pic" sz="quarter" idx="10"/>
          </p:nvPr>
        </p:nvSpPr>
        <p:spPr>
          <a:xfrm>
            <a:off x="6543358" y="1027113"/>
            <a:ext cx="4691062" cy="4686300"/>
          </a:xfrm>
          <a:solidFill>
            <a:srgbClr val="B8D000"/>
          </a:solidFill>
        </p:spPr>
        <p:txBody>
          <a:bodyPr/>
          <a:lstStyle/>
          <a:p>
            <a:endParaRPr lang="en-US"/>
          </a:p>
        </p:txBody>
      </p:sp>
    </p:spTree>
    <p:extLst>
      <p:ext uri="{BB962C8B-B14F-4D97-AF65-F5344CB8AC3E}">
        <p14:creationId xmlns:p14="http://schemas.microsoft.com/office/powerpoint/2010/main" val="2794605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dividual column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467B2-3AEE-7D21-CB50-2691B83C2CF3}"/>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DFA592F6-C909-1BD5-1378-A5437EFA57DC}"/>
              </a:ext>
            </a:extLst>
          </p:cNvPr>
          <p:cNvSpPr>
            <a:spLocks noGrp="1"/>
          </p:cNvSpPr>
          <p:nvPr>
            <p:ph type="ftr" sz="quarter" idx="10"/>
          </p:nvPr>
        </p:nvSpPr>
        <p:spPr/>
        <p:txBody>
          <a:bodyPr/>
          <a:lstStyle/>
          <a:p>
            <a:pPr algn="r"/>
            <a:r>
              <a:rPr lang="en-GB"/>
              <a:t>bcs.org</a:t>
            </a:r>
            <a:endParaRPr lang="en-GB" dirty="0"/>
          </a:p>
        </p:txBody>
      </p:sp>
      <p:sp>
        <p:nvSpPr>
          <p:cNvPr id="4" name="Slide Number Placeholder 3">
            <a:extLst>
              <a:ext uri="{FF2B5EF4-FFF2-40B4-BE49-F238E27FC236}">
                <a16:creationId xmlns:a16="http://schemas.microsoft.com/office/drawing/2014/main" id="{6AE834F7-9511-ADB2-FA5B-EF59F7757F85}"/>
              </a:ext>
            </a:extLst>
          </p:cNvPr>
          <p:cNvSpPr>
            <a:spLocks noGrp="1"/>
          </p:cNvSpPr>
          <p:nvPr>
            <p:ph type="sldNum" sz="quarter" idx="11"/>
          </p:nvPr>
        </p:nvSpPr>
        <p:spPr/>
        <p:txBody>
          <a:bodyPr/>
          <a:lstStyle/>
          <a:p>
            <a:fld id="{CC1FAFA7-493E-49BA-8E70-4BF319AEABD7}" type="slidenum">
              <a:rPr lang="en-GB" smtClean="0"/>
              <a:pPr/>
              <a:t>‹#›</a:t>
            </a:fld>
            <a:endParaRPr lang="en-GB" dirty="0"/>
          </a:p>
        </p:txBody>
      </p:sp>
      <p:sp>
        <p:nvSpPr>
          <p:cNvPr id="5" name="Text Placeholder 5">
            <a:extLst>
              <a:ext uri="{FF2B5EF4-FFF2-40B4-BE49-F238E27FC236}">
                <a16:creationId xmlns:a16="http://schemas.microsoft.com/office/drawing/2014/main" id="{6541CC24-4A06-99BA-CB2E-DA3B3B3DD179}"/>
              </a:ext>
            </a:extLst>
          </p:cNvPr>
          <p:cNvSpPr>
            <a:spLocks noGrp="1"/>
          </p:cNvSpPr>
          <p:nvPr>
            <p:ph type="body" sz="quarter" idx="12"/>
          </p:nvPr>
        </p:nvSpPr>
        <p:spPr>
          <a:xfrm>
            <a:off x="838198" y="2074863"/>
            <a:ext cx="5188975" cy="426085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 Placeholder 5">
            <a:extLst>
              <a:ext uri="{FF2B5EF4-FFF2-40B4-BE49-F238E27FC236}">
                <a16:creationId xmlns:a16="http://schemas.microsoft.com/office/drawing/2014/main" id="{B1CCBBFB-5EAC-E1B5-BFC2-F1FEB35DC3E0}"/>
              </a:ext>
            </a:extLst>
          </p:cNvPr>
          <p:cNvSpPr>
            <a:spLocks noGrp="1"/>
          </p:cNvSpPr>
          <p:nvPr>
            <p:ph type="body" sz="quarter" idx="13"/>
          </p:nvPr>
        </p:nvSpPr>
        <p:spPr>
          <a:xfrm>
            <a:off x="6196779" y="2074863"/>
            <a:ext cx="5188975" cy="426085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9697933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5B4061B2-6A8E-40C8-1AC8-4FD221DF9C25}"/>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dirty="0" err="1"/>
              <a:t>bcs.org</a:t>
            </a:r>
            <a:endParaRPr lang="en-GB" dirty="0"/>
          </a:p>
        </p:txBody>
      </p:sp>
      <p:sp>
        <p:nvSpPr>
          <p:cNvPr id="9" name="Slide Number Placeholder 2">
            <a:extLst>
              <a:ext uri="{FF2B5EF4-FFF2-40B4-BE49-F238E27FC236}">
                <a16:creationId xmlns:a16="http://schemas.microsoft.com/office/drawing/2014/main" id="{2C5CBBF2-5E03-5DE9-1C7D-5C5C35D2A765}"/>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dirty="0"/>
          </a:p>
        </p:txBody>
      </p:sp>
      <p:sp>
        <p:nvSpPr>
          <p:cNvPr id="2" name="Text Placeholder 2">
            <a:extLst>
              <a:ext uri="{FF2B5EF4-FFF2-40B4-BE49-F238E27FC236}">
                <a16:creationId xmlns:a16="http://schemas.microsoft.com/office/drawing/2014/main" id="{A3C95DCF-F2D9-E985-7DBA-13D96486CE28}"/>
              </a:ext>
            </a:extLst>
          </p:cNvPr>
          <p:cNvSpPr>
            <a:spLocks noGrp="1"/>
          </p:cNvSpPr>
          <p:nvPr>
            <p:ph type="body" sz="quarter" idx="12"/>
          </p:nvPr>
        </p:nvSpPr>
        <p:spPr>
          <a:xfrm>
            <a:off x="1674019" y="1376099"/>
            <a:ext cx="8843962" cy="777875"/>
          </a:xfrm>
        </p:spPr>
        <p:txBody>
          <a:bodyPr>
            <a:noAutofit/>
          </a:bodyPr>
          <a:lstStyle>
            <a:lvl1pPr marL="0" indent="0">
              <a:buNone/>
              <a:defRPr sz="4000"/>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en-US" dirty="0"/>
          </a:p>
        </p:txBody>
      </p:sp>
      <p:sp>
        <p:nvSpPr>
          <p:cNvPr id="3" name="Text Placeholder 2">
            <a:extLst>
              <a:ext uri="{FF2B5EF4-FFF2-40B4-BE49-F238E27FC236}">
                <a16:creationId xmlns:a16="http://schemas.microsoft.com/office/drawing/2014/main" id="{E059DBA9-4BEF-6989-9094-9CD864CFF806}"/>
              </a:ext>
            </a:extLst>
          </p:cNvPr>
          <p:cNvSpPr>
            <a:spLocks noGrp="1"/>
          </p:cNvSpPr>
          <p:nvPr>
            <p:ph type="body" sz="quarter" idx="13"/>
          </p:nvPr>
        </p:nvSpPr>
        <p:spPr>
          <a:xfrm>
            <a:off x="1674019" y="2511138"/>
            <a:ext cx="8843962" cy="2276403"/>
          </a:xfrm>
        </p:spPr>
        <p:txBody>
          <a:bodyPr>
            <a:noAutofit/>
          </a:bodyPr>
          <a:lstStyle>
            <a:lvl1pPr marL="0" indent="0" algn="ctr">
              <a:buNone/>
              <a:defRPr sz="2800"/>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en-US" dirty="0"/>
          </a:p>
        </p:txBody>
      </p:sp>
    </p:spTree>
    <p:extLst>
      <p:ext uri="{BB962C8B-B14F-4D97-AF65-F5344CB8AC3E}">
        <p14:creationId xmlns:p14="http://schemas.microsoft.com/office/powerpoint/2010/main" val="3156133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ck circles three columns">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5B4061B2-6A8E-40C8-1AC8-4FD221DF9C25}"/>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dirty="0" err="1"/>
              <a:t>bcs.org</a:t>
            </a:r>
            <a:endParaRPr lang="en-GB" dirty="0"/>
          </a:p>
        </p:txBody>
      </p:sp>
      <p:sp>
        <p:nvSpPr>
          <p:cNvPr id="9" name="Slide Number Placeholder 2">
            <a:extLst>
              <a:ext uri="{FF2B5EF4-FFF2-40B4-BE49-F238E27FC236}">
                <a16:creationId xmlns:a16="http://schemas.microsoft.com/office/drawing/2014/main" id="{2C5CBBF2-5E03-5DE9-1C7D-5C5C35D2A765}"/>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dirty="0"/>
          </a:p>
        </p:txBody>
      </p:sp>
      <p:sp>
        <p:nvSpPr>
          <p:cNvPr id="4" name="Title 1">
            <a:extLst>
              <a:ext uri="{FF2B5EF4-FFF2-40B4-BE49-F238E27FC236}">
                <a16:creationId xmlns:a16="http://schemas.microsoft.com/office/drawing/2014/main" id="{919AA4A9-2002-5A15-94E6-144CD1692AC2}"/>
              </a:ext>
            </a:extLst>
          </p:cNvPr>
          <p:cNvSpPr>
            <a:spLocks noGrp="1"/>
          </p:cNvSpPr>
          <p:nvPr>
            <p:ph type="title"/>
          </p:nvPr>
        </p:nvSpPr>
        <p:spPr>
          <a:xfrm>
            <a:off x="838200" y="365125"/>
            <a:ext cx="10515600" cy="1325563"/>
          </a:xfrm>
        </p:spPr>
        <p:txBody>
          <a:bodyPr/>
          <a:lstStyle/>
          <a:p>
            <a:r>
              <a:rPr lang="en-GB" dirty="0"/>
              <a:t>Click to edit Master title style</a:t>
            </a:r>
            <a:endParaRPr lang="en-US" dirty="0"/>
          </a:p>
        </p:txBody>
      </p:sp>
      <p:sp>
        <p:nvSpPr>
          <p:cNvPr id="13" name="Text Placeholder 17">
            <a:extLst>
              <a:ext uri="{FF2B5EF4-FFF2-40B4-BE49-F238E27FC236}">
                <a16:creationId xmlns:a16="http://schemas.microsoft.com/office/drawing/2014/main" id="{9818A616-A758-91EB-93A4-3FC13AB08E6C}"/>
              </a:ext>
            </a:extLst>
          </p:cNvPr>
          <p:cNvSpPr>
            <a:spLocks noGrp="1"/>
          </p:cNvSpPr>
          <p:nvPr>
            <p:ph type="body" sz="quarter" idx="12" hasCustomPrompt="1"/>
          </p:nvPr>
        </p:nvSpPr>
        <p:spPr>
          <a:xfrm>
            <a:off x="838199" y="2011733"/>
            <a:ext cx="10515599" cy="3327522"/>
          </a:xfrm>
        </p:spPr>
        <p:txBody>
          <a:bodyPr numCol="3">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solidFill>
                  <a:schemeClr val="bg1"/>
                </a:solidFill>
              </a:rPr>
              <a:t>Three column grid</a:t>
            </a:r>
          </a:p>
          <a:p>
            <a:pPr lvl="0"/>
            <a:br>
              <a:rPr lang="en-GB" dirty="0"/>
            </a:br>
            <a:br>
              <a:rPr lang="en-GB" dirty="0"/>
            </a:br>
            <a:endParaRPr lang="en-GB" dirty="0"/>
          </a:p>
          <a:p>
            <a:pPr lvl="0"/>
            <a:endParaRPr lang="en-GB" dirty="0"/>
          </a:p>
          <a:p>
            <a:pPr lvl="0"/>
            <a:endParaRPr lang="en-GB" dirty="0"/>
          </a:p>
          <a:p>
            <a:pPr lvl="0"/>
            <a:endParaRPr lang="en-GB" dirty="0"/>
          </a:p>
          <a:p>
            <a:pPr lvl="0"/>
            <a:endParaRPr lang="en-GB" dirty="0"/>
          </a:p>
          <a:p>
            <a:pPr lvl="0"/>
            <a:endParaRPr lang="en-GB"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solidFill>
                  <a:schemeClr val="bg1"/>
                </a:solidFill>
              </a:rPr>
              <a:t>Three column grid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solidFill>
                  <a:schemeClr val="bg1"/>
                </a:solidFill>
              </a:rPr>
              <a:t>Three column grid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solidFill>
                <a:schemeClr val="bg1"/>
              </a:solidFill>
            </a:endParaRPr>
          </a:p>
          <a:p>
            <a:pPr lvl="0"/>
            <a:endParaRPr lang="en-GB" dirty="0"/>
          </a:p>
          <a:p>
            <a:pPr lvl="0"/>
            <a:endParaRPr lang="en-GB" dirty="0"/>
          </a:p>
          <a:p>
            <a:pPr lvl="0"/>
            <a:r>
              <a:rPr lang="en-GB" dirty="0"/>
              <a:t>tyles</a:t>
            </a:r>
          </a:p>
        </p:txBody>
      </p:sp>
    </p:spTree>
    <p:extLst>
      <p:ext uri="{BB962C8B-B14F-4D97-AF65-F5344CB8AC3E}">
        <p14:creationId xmlns:p14="http://schemas.microsoft.com/office/powerpoint/2010/main" val="3677670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ck circles two columns">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5B4061B2-6A8E-40C8-1AC8-4FD221DF9C25}"/>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dirty="0" err="1"/>
              <a:t>bcs.org</a:t>
            </a:r>
            <a:endParaRPr lang="en-GB" dirty="0"/>
          </a:p>
        </p:txBody>
      </p:sp>
      <p:sp>
        <p:nvSpPr>
          <p:cNvPr id="9" name="Slide Number Placeholder 2">
            <a:extLst>
              <a:ext uri="{FF2B5EF4-FFF2-40B4-BE49-F238E27FC236}">
                <a16:creationId xmlns:a16="http://schemas.microsoft.com/office/drawing/2014/main" id="{2C5CBBF2-5E03-5DE9-1C7D-5C5C35D2A765}"/>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dirty="0"/>
          </a:p>
        </p:txBody>
      </p:sp>
      <p:sp>
        <p:nvSpPr>
          <p:cNvPr id="4" name="Title 1">
            <a:extLst>
              <a:ext uri="{FF2B5EF4-FFF2-40B4-BE49-F238E27FC236}">
                <a16:creationId xmlns:a16="http://schemas.microsoft.com/office/drawing/2014/main" id="{919AA4A9-2002-5A15-94E6-144CD1692AC2}"/>
              </a:ext>
            </a:extLst>
          </p:cNvPr>
          <p:cNvSpPr>
            <a:spLocks noGrp="1"/>
          </p:cNvSpPr>
          <p:nvPr>
            <p:ph type="title"/>
          </p:nvPr>
        </p:nvSpPr>
        <p:spPr>
          <a:xfrm>
            <a:off x="838200" y="365125"/>
            <a:ext cx="10515600" cy="1325563"/>
          </a:xfrm>
        </p:spPr>
        <p:txBody>
          <a:bodyPr/>
          <a:lstStyle/>
          <a:p>
            <a:r>
              <a:rPr lang="en-GB" dirty="0"/>
              <a:t>Click to edit Master title style</a:t>
            </a:r>
            <a:endParaRPr lang="en-US" dirty="0"/>
          </a:p>
        </p:txBody>
      </p:sp>
      <p:sp>
        <p:nvSpPr>
          <p:cNvPr id="3" name="Text Placeholder 17">
            <a:extLst>
              <a:ext uri="{FF2B5EF4-FFF2-40B4-BE49-F238E27FC236}">
                <a16:creationId xmlns:a16="http://schemas.microsoft.com/office/drawing/2014/main" id="{1346AAAF-1B55-B820-DEFB-D7C52F7E9DC5}"/>
              </a:ext>
            </a:extLst>
          </p:cNvPr>
          <p:cNvSpPr>
            <a:spLocks noGrp="1"/>
          </p:cNvSpPr>
          <p:nvPr>
            <p:ph type="body" sz="quarter" idx="12" hasCustomPrompt="1"/>
          </p:nvPr>
        </p:nvSpPr>
        <p:spPr>
          <a:xfrm>
            <a:off x="838199" y="2011733"/>
            <a:ext cx="10515599" cy="3327522"/>
          </a:xfrm>
        </p:spPr>
        <p:txBody>
          <a:bodyPr numCol="2">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solidFill>
                  <a:schemeClr val="bg1"/>
                </a:solidFill>
              </a:rPr>
              <a:t>Two column grid</a:t>
            </a:r>
          </a:p>
          <a:p>
            <a:pPr lvl="0"/>
            <a:br>
              <a:rPr lang="en-GB" dirty="0"/>
            </a:br>
            <a:br>
              <a:rPr lang="en-GB" dirty="0"/>
            </a:br>
            <a:endParaRPr lang="en-GB" dirty="0"/>
          </a:p>
          <a:p>
            <a:pPr lvl="0"/>
            <a:endParaRPr lang="en-GB" dirty="0"/>
          </a:p>
          <a:p>
            <a:pPr lvl="0"/>
            <a:endParaRPr lang="en-GB" dirty="0"/>
          </a:p>
          <a:p>
            <a:pPr lvl="0"/>
            <a:endParaRPr lang="en-GB" dirty="0"/>
          </a:p>
          <a:p>
            <a:pPr lvl="0"/>
            <a:endParaRPr lang="en-GB" dirty="0"/>
          </a:p>
          <a:p>
            <a:pPr lvl="0"/>
            <a:endParaRPr lang="en-GB"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solidFill>
                  <a:schemeClr val="bg1"/>
                </a:solidFill>
              </a:rPr>
              <a:t>Two column grid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solidFill>
                <a:schemeClr val="bg1"/>
              </a:solidFill>
            </a:endParaRPr>
          </a:p>
          <a:p>
            <a:pPr lvl="0"/>
            <a:endParaRPr lang="en-GB" dirty="0"/>
          </a:p>
          <a:p>
            <a:pPr lvl="0"/>
            <a:endParaRPr lang="en-GB" dirty="0"/>
          </a:p>
          <a:p>
            <a:pPr lvl="0"/>
            <a:r>
              <a:rPr lang="en-GB" dirty="0"/>
              <a:t>tyles</a:t>
            </a:r>
          </a:p>
        </p:txBody>
      </p:sp>
    </p:spTree>
    <p:extLst>
      <p:ext uri="{BB962C8B-B14F-4D97-AF65-F5344CB8AC3E}">
        <p14:creationId xmlns:p14="http://schemas.microsoft.com/office/powerpoint/2010/main" val="11238177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ck circles one columns">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5B4061B2-6A8E-40C8-1AC8-4FD221DF9C25}"/>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dirty="0" err="1"/>
              <a:t>bcs.org</a:t>
            </a:r>
            <a:endParaRPr lang="en-GB" dirty="0"/>
          </a:p>
        </p:txBody>
      </p:sp>
      <p:sp>
        <p:nvSpPr>
          <p:cNvPr id="9" name="Slide Number Placeholder 2">
            <a:extLst>
              <a:ext uri="{FF2B5EF4-FFF2-40B4-BE49-F238E27FC236}">
                <a16:creationId xmlns:a16="http://schemas.microsoft.com/office/drawing/2014/main" id="{2C5CBBF2-5E03-5DE9-1C7D-5C5C35D2A765}"/>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dirty="0"/>
          </a:p>
        </p:txBody>
      </p:sp>
      <p:sp>
        <p:nvSpPr>
          <p:cNvPr id="4" name="Title 1">
            <a:extLst>
              <a:ext uri="{FF2B5EF4-FFF2-40B4-BE49-F238E27FC236}">
                <a16:creationId xmlns:a16="http://schemas.microsoft.com/office/drawing/2014/main" id="{919AA4A9-2002-5A15-94E6-144CD1692AC2}"/>
              </a:ext>
            </a:extLst>
          </p:cNvPr>
          <p:cNvSpPr>
            <a:spLocks noGrp="1"/>
          </p:cNvSpPr>
          <p:nvPr>
            <p:ph type="title"/>
          </p:nvPr>
        </p:nvSpPr>
        <p:spPr>
          <a:xfrm>
            <a:off x="838200" y="365125"/>
            <a:ext cx="10515600" cy="1325563"/>
          </a:xfrm>
        </p:spPr>
        <p:txBody>
          <a:bodyPr/>
          <a:lstStyle/>
          <a:p>
            <a:r>
              <a:rPr lang="en-GB" dirty="0"/>
              <a:t>Click to edit Master title style</a:t>
            </a:r>
            <a:endParaRPr lang="en-US" dirty="0"/>
          </a:p>
        </p:txBody>
      </p:sp>
      <p:sp>
        <p:nvSpPr>
          <p:cNvPr id="3" name="Text Placeholder 17">
            <a:extLst>
              <a:ext uri="{FF2B5EF4-FFF2-40B4-BE49-F238E27FC236}">
                <a16:creationId xmlns:a16="http://schemas.microsoft.com/office/drawing/2014/main" id="{9BCAD25B-E92F-D688-6A20-152318CA9AD7}"/>
              </a:ext>
            </a:extLst>
          </p:cNvPr>
          <p:cNvSpPr>
            <a:spLocks noGrp="1"/>
          </p:cNvSpPr>
          <p:nvPr>
            <p:ph type="body" sz="quarter" idx="12" hasCustomPrompt="1"/>
          </p:nvPr>
        </p:nvSpPr>
        <p:spPr>
          <a:xfrm>
            <a:off x="838199" y="2011733"/>
            <a:ext cx="10515599" cy="3327522"/>
          </a:xfrm>
        </p:spPr>
        <p:txBody>
          <a:bodyPr numCol="1">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solidFill>
                  <a:schemeClr val="bg1"/>
                </a:solidFill>
              </a:rPr>
              <a:t>One column grid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solidFill>
                <a:schemeClr val="bg1"/>
              </a:solidFill>
            </a:endParaRPr>
          </a:p>
          <a:p>
            <a:pPr lvl="0"/>
            <a:endParaRPr lang="en-GB" dirty="0"/>
          </a:p>
          <a:p>
            <a:pPr lvl="0"/>
            <a:endParaRPr lang="en-GB" dirty="0"/>
          </a:p>
          <a:p>
            <a:pPr lvl="0"/>
            <a:r>
              <a:rPr lang="en-GB" dirty="0"/>
              <a:t>tyles</a:t>
            </a:r>
          </a:p>
        </p:txBody>
      </p:sp>
    </p:spTree>
    <p:extLst>
      <p:ext uri="{BB962C8B-B14F-4D97-AF65-F5344CB8AC3E}">
        <p14:creationId xmlns:p14="http://schemas.microsoft.com/office/powerpoint/2010/main" val="39958929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 pillars">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01D034C8-D102-8579-EE55-99A26327D95D}"/>
              </a:ext>
            </a:extLst>
          </p:cNvPr>
          <p:cNvSpPr>
            <a:spLocks noGrp="1"/>
          </p:cNvSpPr>
          <p:nvPr>
            <p:ph type="ftr" sz="quarter" idx="10"/>
          </p:nvPr>
        </p:nvSpPr>
        <p:spPr>
          <a:xfrm>
            <a:off x="7239000" y="6335491"/>
            <a:ext cx="4114800" cy="365125"/>
          </a:xfrm>
          <a:prstGeom prst="rect">
            <a:avLst/>
          </a:prstGeom>
        </p:spPr>
        <p:txBody>
          <a:bodyPr/>
          <a:lstStyle>
            <a:lvl1pPr>
              <a:defRPr>
                <a:solidFill>
                  <a:schemeClr val="bg1"/>
                </a:solidFill>
              </a:defRPr>
            </a:lvl1pPr>
          </a:lstStyle>
          <a:p>
            <a:pPr algn="r"/>
            <a:r>
              <a:rPr lang="en-GB" dirty="0" err="1"/>
              <a:t>bcs.org</a:t>
            </a:r>
            <a:endParaRPr lang="en-GB" dirty="0"/>
          </a:p>
        </p:txBody>
      </p:sp>
      <p:sp>
        <p:nvSpPr>
          <p:cNvPr id="11" name="Slide Number Placeholder 2">
            <a:extLst>
              <a:ext uri="{FF2B5EF4-FFF2-40B4-BE49-F238E27FC236}">
                <a16:creationId xmlns:a16="http://schemas.microsoft.com/office/drawing/2014/main" id="{1886ADED-B065-CE55-BF7E-56F5603100D5}"/>
              </a:ext>
            </a:extLst>
          </p:cNvPr>
          <p:cNvSpPr>
            <a:spLocks noGrp="1"/>
          </p:cNvSpPr>
          <p:nvPr>
            <p:ph type="sldNum" sz="quarter" idx="11"/>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dirty="0"/>
          </a:p>
        </p:txBody>
      </p:sp>
      <p:sp>
        <p:nvSpPr>
          <p:cNvPr id="2" name="Content Placeholder 1">
            <a:extLst>
              <a:ext uri="{FF2B5EF4-FFF2-40B4-BE49-F238E27FC236}">
                <a16:creationId xmlns:a16="http://schemas.microsoft.com/office/drawing/2014/main" id="{691332B2-32B7-95BE-D4CB-BABE23E07D06}"/>
              </a:ext>
            </a:extLst>
          </p:cNvPr>
          <p:cNvSpPr txBox="1">
            <a:spLocks/>
          </p:cNvSpPr>
          <p:nvPr userDrawn="1"/>
        </p:nvSpPr>
        <p:spPr>
          <a:xfrm>
            <a:off x="838199" y="1910686"/>
            <a:ext cx="2448000" cy="4337162"/>
          </a:xfrm>
          <a:prstGeom prst="rect">
            <a:avLst/>
          </a:prstGeom>
          <a:solidFill>
            <a:srgbClr val="B8D000"/>
          </a:solidFill>
        </p:spPr>
        <p:txBody>
          <a:bodyPr lIns="144000" tIns="216000" rIns="14400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1200" dirty="0">
              <a:solidFill>
                <a:schemeClr val="bg1"/>
              </a:solidFill>
            </a:endParaRPr>
          </a:p>
        </p:txBody>
      </p:sp>
      <p:sp>
        <p:nvSpPr>
          <p:cNvPr id="3" name="Content Placeholder 1">
            <a:extLst>
              <a:ext uri="{FF2B5EF4-FFF2-40B4-BE49-F238E27FC236}">
                <a16:creationId xmlns:a16="http://schemas.microsoft.com/office/drawing/2014/main" id="{604DF71C-28F9-49C7-3847-0B247626520D}"/>
              </a:ext>
            </a:extLst>
          </p:cNvPr>
          <p:cNvSpPr txBox="1">
            <a:spLocks/>
          </p:cNvSpPr>
          <p:nvPr userDrawn="1"/>
        </p:nvSpPr>
        <p:spPr>
          <a:xfrm>
            <a:off x="3534673" y="1910687"/>
            <a:ext cx="2448000" cy="4337160"/>
          </a:xfrm>
          <a:prstGeom prst="rect">
            <a:avLst/>
          </a:prstGeom>
          <a:solidFill>
            <a:srgbClr val="B8D000"/>
          </a:solidFill>
        </p:spPr>
        <p:txBody>
          <a:bodyPr lIns="144000" tIns="216000" rIns="144000">
            <a:norm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endParaRPr lang="en-GB" sz="1200" dirty="0">
              <a:solidFill>
                <a:schemeClr val="bg1"/>
              </a:solidFill>
            </a:endParaRPr>
          </a:p>
        </p:txBody>
      </p:sp>
      <p:sp>
        <p:nvSpPr>
          <p:cNvPr id="4" name="Content Placeholder 1">
            <a:extLst>
              <a:ext uri="{FF2B5EF4-FFF2-40B4-BE49-F238E27FC236}">
                <a16:creationId xmlns:a16="http://schemas.microsoft.com/office/drawing/2014/main" id="{986F8A0D-0EC1-750A-4950-2D421115A08E}"/>
              </a:ext>
            </a:extLst>
          </p:cNvPr>
          <p:cNvSpPr txBox="1">
            <a:spLocks/>
          </p:cNvSpPr>
          <p:nvPr userDrawn="1"/>
        </p:nvSpPr>
        <p:spPr>
          <a:xfrm>
            <a:off x="6231147" y="1903274"/>
            <a:ext cx="2448000" cy="4345125"/>
          </a:xfrm>
          <a:prstGeom prst="rect">
            <a:avLst/>
          </a:prstGeom>
          <a:solidFill>
            <a:srgbClr val="B8D000"/>
          </a:solidFill>
        </p:spPr>
        <p:txBody>
          <a:bodyPr lIns="144000" tIns="216000" rIns="144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1200" dirty="0">
              <a:solidFill>
                <a:schemeClr val="bg1"/>
              </a:solidFill>
            </a:endParaRPr>
          </a:p>
        </p:txBody>
      </p:sp>
      <p:sp>
        <p:nvSpPr>
          <p:cNvPr id="5" name="Content Placeholder 1">
            <a:extLst>
              <a:ext uri="{FF2B5EF4-FFF2-40B4-BE49-F238E27FC236}">
                <a16:creationId xmlns:a16="http://schemas.microsoft.com/office/drawing/2014/main" id="{0938869E-70D9-EBF6-8DDE-B19B961AD845}"/>
              </a:ext>
            </a:extLst>
          </p:cNvPr>
          <p:cNvSpPr txBox="1">
            <a:spLocks/>
          </p:cNvSpPr>
          <p:nvPr userDrawn="1"/>
        </p:nvSpPr>
        <p:spPr>
          <a:xfrm>
            <a:off x="8927621" y="1910687"/>
            <a:ext cx="2448000" cy="4337160"/>
          </a:xfrm>
          <a:prstGeom prst="rect">
            <a:avLst/>
          </a:prstGeom>
          <a:solidFill>
            <a:srgbClr val="B8D000"/>
          </a:solidFill>
        </p:spPr>
        <p:txBody>
          <a:bodyPr lIns="144000" tIns="216000" rIns="144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1200" dirty="0">
              <a:solidFill>
                <a:schemeClr val="bg1"/>
              </a:solidFill>
            </a:endParaRPr>
          </a:p>
        </p:txBody>
      </p:sp>
      <p:sp>
        <p:nvSpPr>
          <p:cNvPr id="6" name="Title Placeholder 1">
            <a:extLst>
              <a:ext uri="{FF2B5EF4-FFF2-40B4-BE49-F238E27FC236}">
                <a16:creationId xmlns:a16="http://schemas.microsoft.com/office/drawing/2014/main" id="{0197569A-BDEA-9A9B-F766-D2A04A5EB4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4000"/>
            </a:lvl1pPr>
          </a:lstStyle>
          <a:p>
            <a:r>
              <a:rPr lang="en-GB" dirty="0"/>
              <a:t>Click to edit Master title style</a:t>
            </a:r>
            <a:endParaRPr lang="en-US" dirty="0"/>
          </a:p>
        </p:txBody>
      </p:sp>
      <p:sp>
        <p:nvSpPr>
          <p:cNvPr id="7" name="TextBox 6">
            <a:extLst>
              <a:ext uri="{FF2B5EF4-FFF2-40B4-BE49-F238E27FC236}">
                <a16:creationId xmlns:a16="http://schemas.microsoft.com/office/drawing/2014/main" id="{0E486015-6E4E-25C5-B12A-E42D676937F2}"/>
              </a:ext>
            </a:extLst>
          </p:cNvPr>
          <p:cNvSpPr txBox="1"/>
          <p:nvPr userDrawn="1"/>
        </p:nvSpPr>
        <p:spPr>
          <a:xfrm>
            <a:off x="1054443" y="2125361"/>
            <a:ext cx="2018271" cy="369332"/>
          </a:xfrm>
          <a:prstGeom prst="rect">
            <a:avLst/>
          </a:prstGeom>
          <a:noFill/>
        </p:spPr>
        <p:txBody>
          <a:bodyPr wrap="square" rtlCol="0">
            <a:spAutoFit/>
          </a:bodyPr>
          <a:lstStyle/>
          <a:p>
            <a:endParaRPr lang="en-US" dirty="0">
              <a:solidFill>
                <a:schemeClr val="bg1"/>
              </a:solidFill>
            </a:endParaRPr>
          </a:p>
        </p:txBody>
      </p:sp>
      <p:sp>
        <p:nvSpPr>
          <p:cNvPr id="8" name="TextBox 7">
            <a:extLst>
              <a:ext uri="{FF2B5EF4-FFF2-40B4-BE49-F238E27FC236}">
                <a16:creationId xmlns:a16="http://schemas.microsoft.com/office/drawing/2014/main" id="{FC6AC197-15C5-4D44-E84F-E7C93049EFAD}"/>
              </a:ext>
            </a:extLst>
          </p:cNvPr>
          <p:cNvSpPr txBox="1"/>
          <p:nvPr userDrawn="1"/>
        </p:nvSpPr>
        <p:spPr>
          <a:xfrm>
            <a:off x="3731740" y="2125361"/>
            <a:ext cx="2018271" cy="369332"/>
          </a:xfrm>
          <a:prstGeom prst="rect">
            <a:avLst/>
          </a:prstGeom>
          <a:noFill/>
        </p:spPr>
        <p:txBody>
          <a:bodyPr wrap="square" rtlCol="0">
            <a:spAutoFit/>
          </a:bodyPr>
          <a:lstStyle/>
          <a:p>
            <a:endParaRPr lang="en-US" dirty="0">
              <a:solidFill>
                <a:schemeClr val="bg1"/>
              </a:solidFill>
            </a:endParaRPr>
          </a:p>
        </p:txBody>
      </p:sp>
      <p:sp>
        <p:nvSpPr>
          <p:cNvPr id="9" name="TextBox 8">
            <a:extLst>
              <a:ext uri="{FF2B5EF4-FFF2-40B4-BE49-F238E27FC236}">
                <a16:creationId xmlns:a16="http://schemas.microsoft.com/office/drawing/2014/main" id="{AAF7B135-F345-A8B7-767A-F8BDE2586080}"/>
              </a:ext>
            </a:extLst>
          </p:cNvPr>
          <p:cNvSpPr txBox="1"/>
          <p:nvPr userDrawn="1"/>
        </p:nvSpPr>
        <p:spPr>
          <a:xfrm>
            <a:off x="6441988" y="2125361"/>
            <a:ext cx="2018271" cy="369332"/>
          </a:xfrm>
          <a:prstGeom prst="rect">
            <a:avLst/>
          </a:prstGeom>
          <a:noFill/>
        </p:spPr>
        <p:txBody>
          <a:bodyPr wrap="square" rtlCol="0">
            <a:spAutoFit/>
          </a:bodyPr>
          <a:lstStyle/>
          <a:p>
            <a:endParaRPr lang="en-US" dirty="0">
              <a:solidFill>
                <a:schemeClr val="bg1"/>
              </a:solidFill>
            </a:endParaRPr>
          </a:p>
        </p:txBody>
      </p:sp>
      <p:sp>
        <p:nvSpPr>
          <p:cNvPr id="12" name="TextBox 11">
            <a:extLst>
              <a:ext uri="{FF2B5EF4-FFF2-40B4-BE49-F238E27FC236}">
                <a16:creationId xmlns:a16="http://schemas.microsoft.com/office/drawing/2014/main" id="{37D65F14-67B8-388A-629C-3162D8225684}"/>
              </a:ext>
            </a:extLst>
          </p:cNvPr>
          <p:cNvSpPr txBox="1"/>
          <p:nvPr userDrawn="1"/>
        </p:nvSpPr>
        <p:spPr>
          <a:xfrm>
            <a:off x="9127523" y="2125361"/>
            <a:ext cx="2018271" cy="369332"/>
          </a:xfrm>
          <a:prstGeom prst="rect">
            <a:avLst/>
          </a:prstGeom>
          <a:noFill/>
        </p:spPr>
        <p:txBody>
          <a:bodyPr wrap="square" rtlCol="0">
            <a:spAutoFit/>
          </a:bodyPr>
          <a:lstStyle/>
          <a:p>
            <a:endParaRPr lang="en-US" dirty="0">
              <a:solidFill>
                <a:schemeClr val="bg1"/>
              </a:solidFill>
            </a:endParaRPr>
          </a:p>
        </p:txBody>
      </p:sp>
      <p:sp>
        <p:nvSpPr>
          <p:cNvPr id="13" name="Text Placeholder 17">
            <a:extLst>
              <a:ext uri="{FF2B5EF4-FFF2-40B4-BE49-F238E27FC236}">
                <a16:creationId xmlns:a16="http://schemas.microsoft.com/office/drawing/2014/main" id="{EA5E867A-16D9-CB49-4AB4-EA056B2267AE}"/>
              </a:ext>
            </a:extLst>
          </p:cNvPr>
          <p:cNvSpPr>
            <a:spLocks noGrp="1"/>
          </p:cNvSpPr>
          <p:nvPr>
            <p:ph type="body" sz="quarter" idx="12"/>
          </p:nvPr>
        </p:nvSpPr>
        <p:spPr>
          <a:xfrm>
            <a:off x="1040643" y="2233542"/>
            <a:ext cx="2043112" cy="3684588"/>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
        <p:nvSpPr>
          <p:cNvPr id="14" name="Text Placeholder 17">
            <a:extLst>
              <a:ext uri="{FF2B5EF4-FFF2-40B4-BE49-F238E27FC236}">
                <a16:creationId xmlns:a16="http://schemas.microsoft.com/office/drawing/2014/main" id="{1E70B4F9-004C-FF7D-3054-4EF942E81494}"/>
              </a:ext>
            </a:extLst>
          </p:cNvPr>
          <p:cNvSpPr>
            <a:spLocks noGrp="1"/>
          </p:cNvSpPr>
          <p:nvPr>
            <p:ph type="body" sz="quarter" idx="13"/>
          </p:nvPr>
        </p:nvSpPr>
        <p:spPr>
          <a:xfrm>
            <a:off x="3741801" y="2233542"/>
            <a:ext cx="2043112" cy="3684588"/>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
        <p:nvSpPr>
          <p:cNvPr id="15" name="Text Placeholder 17">
            <a:extLst>
              <a:ext uri="{FF2B5EF4-FFF2-40B4-BE49-F238E27FC236}">
                <a16:creationId xmlns:a16="http://schemas.microsoft.com/office/drawing/2014/main" id="{3BD42CC5-023C-5D3D-16DB-80FA1FD5FE17}"/>
              </a:ext>
            </a:extLst>
          </p:cNvPr>
          <p:cNvSpPr>
            <a:spLocks noGrp="1"/>
          </p:cNvSpPr>
          <p:nvPr>
            <p:ph type="body" sz="quarter" idx="14"/>
          </p:nvPr>
        </p:nvSpPr>
        <p:spPr>
          <a:xfrm>
            <a:off x="6421939" y="2233542"/>
            <a:ext cx="2043112" cy="3684588"/>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
        <p:nvSpPr>
          <p:cNvPr id="16" name="Text Placeholder 17">
            <a:extLst>
              <a:ext uri="{FF2B5EF4-FFF2-40B4-BE49-F238E27FC236}">
                <a16:creationId xmlns:a16="http://schemas.microsoft.com/office/drawing/2014/main" id="{76E8B5FC-9FAD-FE57-5501-4D91F8B899F1}"/>
              </a:ext>
            </a:extLst>
          </p:cNvPr>
          <p:cNvSpPr>
            <a:spLocks noGrp="1"/>
          </p:cNvSpPr>
          <p:nvPr>
            <p:ph type="body" sz="quarter" idx="15"/>
          </p:nvPr>
        </p:nvSpPr>
        <p:spPr>
          <a:xfrm>
            <a:off x="9112588" y="2233542"/>
            <a:ext cx="2043112" cy="3684588"/>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23549975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2A5EE6A1-3209-4595-5453-6A648CE6FF53}"/>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dirty="0" err="1"/>
              <a:t>bcs.org</a:t>
            </a:r>
            <a:endParaRPr lang="en-GB" dirty="0"/>
          </a:p>
        </p:txBody>
      </p:sp>
      <p:sp>
        <p:nvSpPr>
          <p:cNvPr id="7" name="Slide Number Placeholder 2">
            <a:extLst>
              <a:ext uri="{FF2B5EF4-FFF2-40B4-BE49-F238E27FC236}">
                <a16:creationId xmlns:a16="http://schemas.microsoft.com/office/drawing/2014/main" id="{6BDE1AF8-3B73-1ACC-DF5C-9A2F255346A0}"/>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dirty="0"/>
          </a:p>
        </p:txBody>
      </p:sp>
      <p:sp>
        <p:nvSpPr>
          <p:cNvPr id="2" name="Content Placeholder 1">
            <a:extLst>
              <a:ext uri="{FF2B5EF4-FFF2-40B4-BE49-F238E27FC236}">
                <a16:creationId xmlns:a16="http://schemas.microsoft.com/office/drawing/2014/main" id="{5EC1ACC1-2E6B-6BD4-41AA-83719897487D}"/>
              </a:ext>
            </a:extLst>
          </p:cNvPr>
          <p:cNvSpPr txBox="1">
            <a:spLocks/>
          </p:cNvSpPr>
          <p:nvPr userDrawn="1"/>
        </p:nvSpPr>
        <p:spPr>
          <a:xfrm>
            <a:off x="838200" y="1866390"/>
            <a:ext cx="4937758" cy="1899461"/>
          </a:xfrm>
          <a:prstGeom prst="rect">
            <a:avLst/>
          </a:prstGeom>
          <a:solidFill>
            <a:srgbClr val="F8FAE6"/>
          </a:solidFill>
        </p:spPr>
        <p:txBody>
          <a:bodyPr lIns="360000" tIns="360000" rIns="36000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200" dirty="0">
              <a:solidFill>
                <a:schemeClr val="bg1"/>
              </a:solidFill>
            </a:endParaRPr>
          </a:p>
        </p:txBody>
      </p:sp>
      <p:sp>
        <p:nvSpPr>
          <p:cNvPr id="3" name="Content Placeholder 1">
            <a:extLst>
              <a:ext uri="{FF2B5EF4-FFF2-40B4-BE49-F238E27FC236}">
                <a16:creationId xmlns:a16="http://schemas.microsoft.com/office/drawing/2014/main" id="{B786AA06-C4B6-3523-21CA-803D5D419ADB}"/>
              </a:ext>
            </a:extLst>
          </p:cNvPr>
          <p:cNvSpPr txBox="1">
            <a:spLocks/>
          </p:cNvSpPr>
          <p:nvPr userDrawn="1"/>
        </p:nvSpPr>
        <p:spPr>
          <a:xfrm>
            <a:off x="6416042" y="1870498"/>
            <a:ext cx="4937758" cy="1899460"/>
          </a:xfrm>
          <a:prstGeom prst="rect">
            <a:avLst/>
          </a:prstGeom>
          <a:solidFill>
            <a:srgbClr val="F8FAE6"/>
          </a:solidFill>
        </p:spPr>
        <p:txBody>
          <a:bodyPr lIns="360000" tIns="360000" rIns="360000">
            <a:norm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GB" sz="3200" b="1" dirty="0">
              <a:solidFill>
                <a:srgbClr val="B8D000"/>
              </a:solidFill>
            </a:endParaRPr>
          </a:p>
        </p:txBody>
      </p:sp>
      <p:sp>
        <p:nvSpPr>
          <p:cNvPr id="11" name="Content Placeholder 1">
            <a:extLst>
              <a:ext uri="{FF2B5EF4-FFF2-40B4-BE49-F238E27FC236}">
                <a16:creationId xmlns:a16="http://schemas.microsoft.com/office/drawing/2014/main" id="{4C96F284-6FF4-E51E-F5AD-C7D12822C87F}"/>
              </a:ext>
            </a:extLst>
          </p:cNvPr>
          <p:cNvSpPr txBox="1">
            <a:spLocks/>
          </p:cNvSpPr>
          <p:nvPr userDrawn="1"/>
        </p:nvSpPr>
        <p:spPr>
          <a:xfrm>
            <a:off x="838200" y="4034283"/>
            <a:ext cx="4937758" cy="1902949"/>
          </a:xfrm>
          <a:prstGeom prst="rect">
            <a:avLst/>
          </a:prstGeom>
          <a:solidFill>
            <a:srgbClr val="F8FAE6"/>
          </a:solidFill>
        </p:spPr>
        <p:txBody>
          <a:bodyPr lIns="360000" tIns="360000" rIns="360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solidFill>
                <a:schemeClr val="bg1"/>
              </a:solidFill>
            </a:endParaRPr>
          </a:p>
        </p:txBody>
      </p:sp>
      <p:sp>
        <p:nvSpPr>
          <p:cNvPr id="12" name="Content Placeholder 1">
            <a:extLst>
              <a:ext uri="{FF2B5EF4-FFF2-40B4-BE49-F238E27FC236}">
                <a16:creationId xmlns:a16="http://schemas.microsoft.com/office/drawing/2014/main" id="{3AAA3F39-21B7-6DF6-401C-AE5DE39D168C}"/>
              </a:ext>
            </a:extLst>
          </p:cNvPr>
          <p:cNvSpPr txBox="1">
            <a:spLocks/>
          </p:cNvSpPr>
          <p:nvPr userDrawn="1"/>
        </p:nvSpPr>
        <p:spPr>
          <a:xfrm>
            <a:off x="6416041" y="4037772"/>
            <a:ext cx="4937758" cy="1899460"/>
          </a:xfrm>
          <a:prstGeom prst="rect">
            <a:avLst/>
          </a:prstGeom>
          <a:solidFill>
            <a:srgbClr val="F8FAE6"/>
          </a:solidFill>
        </p:spPr>
        <p:txBody>
          <a:bodyPr lIns="360000" tIns="360000" rIns="360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b="1" dirty="0">
              <a:solidFill>
                <a:schemeClr val="bg1"/>
              </a:solidFill>
            </a:endParaRPr>
          </a:p>
        </p:txBody>
      </p:sp>
      <p:sp>
        <p:nvSpPr>
          <p:cNvPr id="13" name="Title Placeholder 1">
            <a:extLst>
              <a:ext uri="{FF2B5EF4-FFF2-40B4-BE49-F238E27FC236}">
                <a16:creationId xmlns:a16="http://schemas.microsoft.com/office/drawing/2014/main" id="{AD6587DB-EF50-7C05-1B8B-0970AEF656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4000"/>
            </a:lvl1pPr>
          </a:lstStyle>
          <a:p>
            <a:r>
              <a:rPr lang="en-GB" dirty="0"/>
              <a:t>Click to edit Master title style</a:t>
            </a:r>
            <a:endParaRPr lang="en-US" dirty="0"/>
          </a:p>
        </p:txBody>
      </p:sp>
      <p:sp>
        <p:nvSpPr>
          <p:cNvPr id="17" name="Text Placeholder 17">
            <a:extLst>
              <a:ext uri="{FF2B5EF4-FFF2-40B4-BE49-F238E27FC236}">
                <a16:creationId xmlns:a16="http://schemas.microsoft.com/office/drawing/2014/main" id="{704A760B-EC08-EDFD-B5C7-5F98F6450658}"/>
              </a:ext>
            </a:extLst>
          </p:cNvPr>
          <p:cNvSpPr>
            <a:spLocks noGrp="1"/>
          </p:cNvSpPr>
          <p:nvPr>
            <p:ph type="body" sz="quarter" idx="12"/>
          </p:nvPr>
        </p:nvSpPr>
        <p:spPr>
          <a:xfrm>
            <a:off x="1040642" y="2054867"/>
            <a:ext cx="4529841" cy="1518651"/>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
        <p:nvSpPr>
          <p:cNvPr id="18" name="Text Placeholder 17">
            <a:extLst>
              <a:ext uri="{FF2B5EF4-FFF2-40B4-BE49-F238E27FC236}">
                <a16:creationId xmlns:a16="http://schemas.microsoft.com/office/drawing/2014/main" id="{706F304B-C616-A340-6021-BE6E03B5D4F4}"/>
              </a:ext>
            </a:extLst>
          </p:cNvPr>
          <p:cNvSpPr>
            <a:spLocks noGrp="1"/>
          </p:cNvSpPr>
          <p:nvPr>
            <p:ph type="body" sz="quarter" idx="13"/>
          </p:nvPr>
        </p:nvSpPr>
        <p:spPr>
          <a:xfrm>
            <a:off x="1040642" y="4219998"/>
            <a:ext cx="4529841" cy="1518651"/>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
        <p:nvSpPr>
          <p:cNvPr id="19" name="Text Placeholder 17">
            <a:extLst>
              <a:ext uri="{FF2B5EF4-FFF2-40B4-BE49-F238E27FC236}">
                <a16:creationId xmlns:a16="http://schemas.microsoft.com/office/drawing/2014/main" id="{BD310670-8450-9DE0-F2D9-A4408C202CDF}"/>
              </a:ext>
            </a:extLst>
          </p:cNvPr>
          <p:cNvSpPr>
            <a:spLocks noGrp="1"/>
          </p:cNvSpPr>
          <p:nvPr>
            <p:ph type="body" sz="quarter" idx="14"/>
          </p:nvPr>
        </p:nvSpPr>
        <p:spPr>
          <a:xfrm>
            <a:off x="6632146" y="2065377"/>
            <a:ext cx="4529841" cy="1518651"/>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
        <p:nvSpPr>
          <p:cNvPr id="20" name="Text Placeholder 17">
            <a:extLst>
              <a:ext uri="{FF2B5EF4-FFF2-40B4-BE49-F238E27FC236}">
                <a16:creationId xmlns:a16="http://schemas.microsoft.com/office/drawing/2014/main" id="{1F71FCDD-6859-B64F-ECF7-7E0EBE1C8114}"/>
              </a:ext>
            </a:extLst>
          </p:cNvPr>
          <p:cNvSpPr>
            <a:spLocks noGrp="1"/>
          </p:cNvSpPr>
          <p:nvPr>
            <p:ph type="body" sz="quarter" idx="15"/>
          </p:nvPr>
        </p:nvSpPr>
        <p:spPr>
          <a:xfrm>
            <a:off x="6632146" y="4230508"/>
            <a:ext cx="4529841" cy="1518651"/>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2807799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and text overlay 2">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46941666-6164-ECB4-87E5-425C6010E2D6}"/>
              </a:ext>
            </a:extLst>
          </p:cNvPr>
          <p:cNvSpPr>
            <a:spLocks noGrp="1"/>
          </p:cNvSpPr>
          <p:nvPr>
            <p:ph type="ftr" sz="quarter" idx="3"/>
          </p:nvPr>
        </p:nvSpPr>
        <p:spPr>
          <a:xfrm>
            <a:off x="7239000" y="6335491"/>
            <a:ext cx="4114800" cy="365125"/>
          </a:xfrm>
          <a:prstGeom prst="rect">
            <a:avLst/>
          </a:prstGeom>
          <a:noFill/>
        </p:spPr>
        <p:txBody>
          <a:bodyPr/>
          <a:lstStyle>
            <a:lvl1pPr>
              <a:defRPr>
                <a:solidFill>
                  <a:schemeClr val="bg1"/>
                </a:solidFill>
              </a:defRPr>
            </a:lvl1pPr>
          </a:lstStyle>
          <a:p>
            <a:pPr algn="r"/>
            <a:r>
              <a:rPr lang="en-GB" dirty="0" err="1"/>
              <a:t>bcs.org</a:t>
            </a:r>
            <a:endParaRPr lang="en-GB" dirty="0"/>
          </a:p>
        </p:txBody>
      </p:sp>
      <p:sp>
        <p:nvSpPr>
          <p:cNvPr id="6" name="Slide Number Placeholder 2">
            <a:extLst>
              <a:ext uri="{FF2B5EF4-FFF2-40B4-BE49-F238E27FC236}">
                <a16:creationId xmlns:a16="http://schemas.microsoft.com/office/drawing/2014/main" id="{23D5052B-A503-D67B-CEEE-5B9DCF9F6204}"/>
              </a:ext>
            </a:extLst>
          </p:cNvPr>
          <p:cNvSpPr>
            <a:spLocks noGrp="1"/>
          </p:cNvSpPr>
          <p:nvPr>
            <p:ph type="sldNum" sz="quarter" idx="4"/>
          </p:nvPr>
        </p:nvSpPr>
        <p:spPr>
          <a:xfrm>
            <a:off x="11552262" y="6335492"/>
            <a:ext cx="553599" cy="365125"/>
          </a:xfrm>
          <a:prstGeom prst="rect">
            <a:avLst/>
          </a:prstGeom>
          <a:noFill/>
        </p:spPr>
        <p:txBody>
          <a:bodyPr/>
          <a:lstStyle>
            <a:lvl1pPr>
              <a:defRPr>
                <a:solidFill>
                  <a:schemeClr val="bg1"/>
                </a:solidFill>
              </a:defRPr>
            </a:lvl1pPr>
          </a:lstStyle>
          <a:p>
            <a:fld id="{CC1FAFA7-493E-49BA-8E70-4BF319AEABD7}" type="slidenum">
              <a:rPr lang="en-GB" smtClean="0"/>
              <a:pPr/>
              <a:t>‹#›</a:t>
            </a:fld>
            <a:endParaRPr lang="en-GB" dirty="0"/>
          </a:p>
        </p:txBody>
      </p:sp>
      <p:sp>
        <p:nvSpPr>
          <p:cNvPr id="4" name="Picture Placeholder 2">
            <a:extLst>
              <a:ext uri="{FF2B5EF4-FFF2-40B4-BE49-F238E27FC236}">
                <a16:creationId xmlns:a16="http://schemas.microsoft.com/office/drawing/2014/main" id="{F01A4FFE-19D2-80BD-4157-091B34B007B1}"/>
              </a:ext>
            </a:extLst>
          </p:cNvPr>
          <p:cNvSpPr>
            <a:spLocks noGrp="1"/>
          </p:cNvSpPr>
          <p:nvPr>
            <p:ph type="pic" sz="quarter" idx="10"/>
          </p:nvPr>
        </p:nvSpPr>
        <p:spPr>
          <a:xfrm>
            <a:off x="0" y="0"/>
            <a:ext cx="12192000" cy="5361709"/>
          </a:xfrm>
          <a:solidFill>
            <a:srgbClr val="F8FAE6"/>
          </a:solidFill>
        </p:spPr>
        <p:txBody>
          <a:bodyPr/>
          <a:lstStyle/>
          <a:p>
            <a:endParaRPr lang="en-US"/>
          </a:p>
        </p:txBody>
      </p:sp>
      <p:sp>
        <p:nvSpPr>
          <p:cNvPr id="8" name="Text Placeholder 4">
            <a:extLst>
              <a:ext uri="{FF2B5EF4-FFF2-40B4-BE49-F238E27FC236}">
                <a16:creationId xmlns:a16="http://schemas.microsoft.com/office/drawing/2014/main" id="{7704DFEE-65C5-4EF9-EDCF-03036ADB850A}"/>
              </a:ext>
            </a:extLst>
          </p:cNvPr>
          <p:cNvSpPr>
            <a:spLocks noGrp="1"/>
          </p:cNvSpPr>
          <p:nvPr>
            <p:ph type="body" sz="quarter" idx="11"/>
          </p:nvPr>
        </p:nvSpPr>
        <p:spPr>
          <a:xfrm>
            <a:off x="0" y="3051545"/>
            <a:ext cx="7285038" cy="2024062"/>
          </a:xfrm>
          <a:solidFill>
            <a:srgbClr val="B8D000">
              <a:alpha val="80000"/>
            </a:srgbClr>
          </a:solidFill>
        </p:spPr>
        <p:txBody>
          <a:bodyPr/>
          <a:lstStyle>
            <a:lvl1pPr marL="0" indent="0">
              <a:buFontTx/>
              <a:buNone/>
              <a:defRPr sz="44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2800" b="1"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24111883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ullets with image">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77F23E1D-A651-506A-3851-8377F48C0B42}"/>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dirty="0" err="1"/>
              <a:t>bcs.org</a:t>
            </a:r>
            <a:endParaRPr lang="en-GB" dirty="0"/>
          </a:p>
        </p:txBody>
      </p:sp>
      <p:sp>
        <p:nvSpPr>
          <p:cNvPr id="9" name="Slide Number Placeholder 2">
            <a:extLst>
              <a:ext uri="{FF2B5EF4-FFF2-40B4-BE49-F238E27FC236}">
                <a16:creationId xmlns:a16="http://schemas.microsoft.com/office/drawing/2014/main" id="{B1726D54-C813-F051-64A3-D3A002D7A71F}"/>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dirty="0"/>
          </a:p>
        </p:txBody>
      </p:sp>
      <p:sp>
        <p:nvSpPr>
          <p:cNvPr id="2" name="Picture Placeholder 2">
            <a:extLst>
              <a:ext uri="{FF2B5EF4-FFF2-40B4-BE49-F238E27FC236}">
                <a16:creationId xmlns:a16="http://schemas.microsoft.com/office/drawing/2014/main" id="{C599A253-5272-5901-9746-6730A49491FB}"/>
              </a:ext>
            </a:extLst>
          </p:cNvPr>
          <p:cNvSpPr>
            <a:spLocks noGrp="1"/>
          </p:cNvSpPr>
          <p:nvPr>
            <p:ph type="pic" idx="1"/>
          </p:nvPr>
        </p:nvSpPr>
        <p:spPr>
          <a:xfrm>
            <a:off x="7744690" y="365125"/>
            <a:ext cx="3607522" cy="5680882"/>
          </a:xfrm>
          <a:solidFill>
            <a:srgbClr val="B8D000"/>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 name="Title 1">
            <a:extLst>
              <a:ext uri="{FF2B5EF4-FFF2-40B4-BE49-F238E27FC236}">
                <a16:creationId xmlns:a16="http://schemas.microsoft.com/office/drawing/2014/main" id="{C3F896D9-7725-8DB2-F204-EFCAADDF24DF}"/>
              </a:ext>
            </a:extLst>
          </p:cNvPr>
          <p:cNvSpPr>
            <a:spLocks noGrp="1"/>
          </p:cNvSpPr>
          <p:nvPr>
            <p:ph type="title"/>
          </p:nvPr>
        </p:nvSpPr>
        <p:spPr>
          <a:xfrm>
            <a:off x="851612" y="365125"/>
            <a:ext cx="6591300" cy="1325563"/>
          </a:xfrm>
          <a:prstGeom prst="rect">
            <a:avLst/>
          </a:prstGeom>
        </p:spPr>
        <p:txBody>
          <a:bodyPr>
            <a:normAutofit/>
          </a:bodyPr>
          <a:lstStyle>
            <a:lvl1pPr>
              <a:defRPr sz="4000"/>
            </a:lvl1pPr>
          </a:lstStyle>
          <a:p>
            <a:endParaRPr lang="en-US" dirty="0"/>
          </a:p>
        </p:txBody>
      </p:sp>
      <p:sp>
        <p:nvSpPr>
          <p:cNvPr id="4" name="Content Placeholder 3">
            <a:extLst>
              <a:ext uri="{FF2B5EF4-FFF2-40B4-BE49-F238E27FC236}">
                <a16:creationId xmlns:a16="http://schemas.microsoft.com/office/drawing/2014/main" id="{84A18C59-2519-1A3A-FA76-D3D524255269}"/>
              </a:ext>
            </a:extLst>
          </p:cNvPr>
          <p:cNvSpPr>
            <a:spLocks noGrp="1"/>
          </p:cNvSpPr>
          <p:nvPr>
            <p:ph sz="half" idx="2"/>
          </p:nvPr>
        </p:nvSpPr>
        <p:spPr>
          <a:xfrm>
            <a:off x="852406" y="1982405"/>
            <a:ext cx="6589712" cy="40636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Tree>
    <p:extLst>
      <p:ext uri="{BB962C8B-B14F-4D97-AF65-F5344CB8AC3E}">
        <p14:creationId xmlns:p14="http://schemas.microsoft.com/office/powerpoint/2010/main" val="15189957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 Stats or case studies">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CC7C32C7-95B3-73C4-01A5-741DC55BCEB7}"/>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dirty="0" err="1"/>
              <a:t>bcs.org</a:t>
            </a:r>
            <a:endParaRPr lang="en-GB" dirty="0"/>
          </a:p>
        </p:txBody>
      </p:sp>
      <p:sp>
        <p:nvSpPr>
          <p:cNvPr id="9" name="Slide Number Placeholder 2">
            <a:extLst>
              <a:ext uri="{FF2B5EF4-FFF2-40B4-BE49-F238E27FC236}">
                <a16:creationId xmlns:a16="http://schemas.microsoft.com/office/drawing/2014/main" id="{EB4CE568-E4A7-600F-A3FF-82944F829959}"/>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dirty="0"/>
          </a:p>
        </p:txBody>
      </p:sp>
      <p:sp>
        <p:nvSpPr>
          <p:cNvPr id="2" name="Content Placeholder 3">
            <a:extLst>
              <a:ext uri="{FF2B5EF4-FFF2-40B4-BE49-F238E27FC236}">
                <a16:creationId xmlns:a16="http://schemas.microsoft.com/office/drawing/2014/main" id="{69CEC1BA-12F3-C89D-DCF9-E3CF163F8EB5}"/>
              </a:ext>
            </a:extLst>
          </p:cNvPr>
          <p:cNvSpPr>
            <a:spLocks noGrp="1"/>
          </p:cNvSpPr>
          <p:nvPr>
            <p:ph sz="half" idx="2"/>
          </p:nvPr>
        </p:nvSpPr>
        <p:spPr>
          <a:xfrm>
            <a:off x="834839"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3" name="Content Placeholder 3">
            <a:extLst>
              <a:ext uri="{FF2B5EF4-FFF2-40B4-BE49-F238E27FC236}">
                <a16:creationId xmlns:a16="http://schemas.microsoft.com/office/drawing/2014/main" id="{2DF6A17F-E54F-C96D-9A88-F99D1AFF3EC2}"/>
              </a:ext>
            </a:extLst>
          </p:cNvPr>
          <p:cNvSpPr>
            <a:spLocks noGrp="1"/>
          </p:cNvSpPr>
          <p:nvPr>
            <p:ph sz="half" idx="10"/>
          </p:nvPr>
        </p:nvSpPr>
        <p:spPr>
          <a:xfrm>
            <a:off x="3580088"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4" name="Content Placeholder 3">
            <a:extLst>
              <a:ext uri="{FF2B5EF4-FFF2-40B4-BE49-F238E27FC236}">
                <a16:creationId xmlns:a16="http://schemas.microsoft.com/office/drawing/2014/main" id="{F0773F95-5CC5-A9E5-6235-2FCB4B3167FE}"/>
              </a:ext>
            </a:extLst>
          </p:cNvPr>
          <p:cNvSpPr>
            <a:spLocks noGrp="1"/>
          </p:cNvSpPr>
          <p:nvPr>
            <p:ph sz="half" idx="11"/>
          </p:nvPr>
        </p:nvSpPr>
        <p:spPr>
          <a:xfrm>
            <a:off x="6325337"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16" name="Content Placeholder 3">
            <a:extLst>
              <a:ext uri="{FF2B5EF4-FFF2-40B4-BE49-F238E27FC236}">
                <a16:creationId xmlns:a16="http://schemas.microsoft.com/office/drawing/2014/main" id="{913869FA-011A-C293-F7D5-B5A9F4ABB872}"/>
              </a:ext>
            </a:extLst>
          </p:cNvPr>
          <p:cNvSpPr>
            <a:spLocks noGrp="1"/>
          </p:cNvSpPr>
          <p:nvPr>
            <p:ph sz="half" idx="12"/>
          </p:nvPr>
        </p:nvSpPr>
        <p:spPr>
          <a:xfrm>
            <a:off x="9070585"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17" name="Picture Placeholder 17">
            <a:extLst>
              <a:ext uri="{FF2B5EF4-FFF2-40B4-BE49-F238E27FC236}">
                <a16:creationId xmlns:a16="http://schemas.microsoft.com/office/drawing/2014/main" id="{22E4B5DA-7B0D-5B22-B105-0C9DCDB81BC5}"/>
              </a:ext>
            </a:extLst>
          </p:cNvPr>
          <p:cNvSpPr>
            <a:spLocks noGrp="1"/>
          </p:cNvSpPr>
          <p:nvPr>
            <p:ph type="pic" sz="quarter" idx="13"/>
          </p:nvPr>
        </p:nvSpPr>
        <p:spPr>
          <a:xfrm>
            <a:off x="835025" y="2153118"/>
            <a:ext cx="2286000" cy="1665287"/>
          </a:xfrm>
          <a:solidFill>
            <a:srgbClr val="B8D000"/>
          </a:solidFill>
        </p:spPr>
        <p:txBody>
          <a:bodyPr/>
          <a:lstStyle/>
          <a:p>
            <a:endParaRPr lang="en-US"/>
          </a:p>
        </p:txBody>
      </p:sp>
      <p:sp>
        <p:nvSpPr>
          <p:cNvPr id="18" name="Picture Placeholder 17">
            <a:extLst>
              <a:ext uri="{FF2B5EF4-FFF2-40B4-BE49-F238E27FC236}">
                <a16:creationId xmlns:a16="http://schemas.microsoft.com/office/drawing/2014/main" id="{5808EB6A-3A2C-445C-D61B-1B078E47A9D8}"/>
              </a:ext>
            </a:extLst>
          </p:cNvPr>
          <p:cNvSpPr>
            <a:spLocks noGrp="1"/>
          </p:cNvSpPr>
          <p:nvPr>
            <p:ph type="pic" sz="quarter" idx="14"/>
          </p:nvPr>
        </p:nvSpPr>
        <p:spPr>
          <a:xfrm>
            <a:off x="3580088" y="2129523"/>
            <a:ext cx="2286000" cy="1665287"/>
          </a:xfrm>
          <a:solidFill>
            <a:srgbClr val="B8D000"/>
          </a:solidFill>
        </p:spPr>
        <p:txBody>
          <a:bodyPr/>
          <a:lstStyle/>
          <a:p>
            <a:endParaRPr lang="en-US"/>
          </a:p>
        </p:txBody>
      </p:sp>
      <p:sp>
        <p:nvSpPr>
          <p:cNvPr id="19" name="Picture Placeholder 17">
            <a:extLst>
              <a:ext uri="{FF2B5EF4-FFF2-40B4-BE49-F238E27FC236}">
                <a16:creationId xmlns:a16="http://schemas.microsoft.com/office/drawing/2014/main" id="{180BD9F5-11FF-3897-561E-85383F4832F7}"/>
              </a:ext>
            </a:extLst>
          </p:cNvPr>
          <p:cNvSpPr>
            <a:spLocks noGrp="1"/>
          </p:cNvSpPr>
          <p:nvPr>
            <p:ph type="pic" sz="quarter" idx="15"/>
          </p:nvPr>
        </p:nvSpPr>
        <p:spPr>
          <a:xfrm>
            <a:off x="6325151" y="2092684"/>
            <a:ext cx="2286000" cy="1665287"/>
          </a:xfrm>
          <a:solidFill>
            <a:srgbClr val="B8D000"/>
          </a:solidFill>
        </p:spPr>
        <p:txBody>
          <a:bodyPr/>
          <a:lstStyle/>
          <a:p>
            <a:endParaRPr lang="en-US"/>
          </a:p>
        </p:txBody>
      </p:sp>
      <p:sp>
        <p:nvSpPr>
          <p:cNvPr id="20" name="Picture Placeholder 17">
            <a:extLst>
              <a:ext uri="{FF2B5EF4-FFF2-40B4-BE49-F238E27FC236}">
                <a16:creationId xmlns:a16="http://schemas.microsoft.com/office/drawing/2014/main" id="{F1291923-987A-BEA8-7083-9FE58AFA185C}"/>
              </a:ext>
            </a:extLst>
          </p:cNvPr>
          <p:cNvSpPr>
            <a:spLocks noGrp="1"/>
          </p:cNvSpPr>
          <p:nvPr>
            <p:ph type="pic" sz="quarter" idx="16"/>
          </p:nvPr>
        </p:nvSpPr>
        <p:spPr>
          <a:xfrm>
            <a:off x="9067800" y="2069089"/>
            <a:ext cx="2286000" cy="1665287"/>
          </a:xfrm>
          <a:solidFill>
            <a:srgbClr val="B8D000"/>
          </a:solidFill>
        </p:spPr>
        <p:txBody>
          <a:bodyPr/>
          <a:lstStyle/>
          <a:p>
            <a:endParaRPr lang="en-US"/>
          </a:p>
        </p:txBody>
      </p:sp>
      <p:sp>
        <p:nvSpPr>
          <p:cNvPr id="21" name="Title Placeholder 1">
            <a:extLst>
              <a:ext uri="{FF2B5EF4-FFF2-40B4-BE49-F238E27FC236}">
                <a16:creationId xmlns:a16="http://schemas.microsoft.com/office/drawing/2014/main" id="{65313E3A-7C4F-56A3-D232-F414B84962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4000"/>
            </a:lvl1pPr>
          </a:lstStyle>
          <a:p>
            <a:r>
              <a:rPr lang="en-GB" dirty="0"/>
              <a:t>Click to edit Master title style</a:t>
            </a:r>
            <a:endParaRPr lang="en-US" dirty="0"/>
          </a:p>
        </p:txBody>
      </p:sp>
    </p:spTree>
    <p:extLst>
      <p:ext uri="{BB962C8B-B14F-4D97-AF65-F5344CB8AC3E}">
        <p14:creationId xmlns:p14="http://schemas.microsoft.com/office/powerpoint/2010/main" val="524053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column with image">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CC7C32C7-95B3-73C4-01A5-741DC55BCEB7}"/>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dirty="0" err="1"/>
              <a:t>bcs.org</a:t>
            </a:r>
            <a:endParaRPr lang="en-GB" dirty="0"/>
          </a:p>
        </p:txBody>
      </p:sp>
      <p:sp>
        <p:nvSpPr>
          <p:cNvPr id="9" name="Slide Number Placeholder 2">
            <a:extLst>
              <a:ext uri="{FF2B5EF4-FFF2-40B4-BE49-F238E27FC236}">
                <a16:creationId xmlns:a16="http://schemas.microsoft.com/office/drawing/2014/main" id="{EB4CE568-E4A7-600F-A3FF-82944F829959}"/>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dirty="0"/>
          </a:p>
        </p:txBody>
      </p:sp>
      <p:sp>
        <p:nvSpPr>
          <p:cNvPr id="5" name="Picture Placeholder 2">
            <a:extLst>
              <a:ext uri="{FF2B5EF4-FFF2-40B4-BE49-F238E27FC236}">
                <a16:creationId xmlns:a16="http://schemas.microsoft.com/office/drawing/2014/main" id="{B451E9D8-498D-AB0E-3779-F743C6C71C97}"/>
              </a:ext>
            </a:extLst>
          </p:cNvPr>
          <p:cNvSpPr>
            <a:spLocks noGrp="1"/>
          </p:cNvSpPr>
          <p:nvPr>
            <p:ph type="pic" sz="quarter" idx="11"/>
          </p:nvPr>
        </p:nvSpPr>
        <p:spPr>
          <a:xfrm>
            <a:off x="0" y="0"/>
            <a:ext cx="12192000" cy="3510455"/>
          </a:xfrm>
          <a:solidFill>
            <a:srgbClr val="B8D000"/>
          </a:solidFill>
        </p:spPr>
        <p:txBody>
          <a:bodyPr/>
          <a:lstStyle/>
          <a:p>
            <a:endParaRPr lang="en-US"/>
          </a:p>
        </p:txBody>
      </p:sp>
      <p:sp>
        <p:nvSpPr>
          <p:cNvPr id="6" name="Content Placeholder 3">
            <a:extLst>
              <a:ext uri="{FF2B5EF4-FFF2-40B4-BE49-F238E27FC236}">
                <a16:creationId xmlns:a16="http://schemas.microsoft.com/office/drawing/2014/main" id="{0F67FB94-C211-E06B-8D5D-C06EF8F2BCE5}"/>
              </a:ext>
            </a:extLst>
          </p:cNvPr>
          <p:cNvSpPr>
            <a:spLocks noGrp="1"/>
          </p:cNvSpPr>
          <p:nvPr>
            <p:ph sz="half" idx="2"/>
          </p:nvPr>
        </p:nvSpPr>
        <p:spPr>
          <a:xfrm>
            <a:off x="838200" y="3753643"/>
            <a:ext cx="4978400" cy="1914224"/>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7" name="TextBox 6">
            <a:extLst>
              <a:ext uri="{FF2B5EF4-FFF2-40B4-BE49-F238E27FC236}">
                <a16:creationId xmlns:a16="http://schemas.microsoft.com/office/drawing/2014/main" id="{8DEB69B4-568B-D0FF-59F0-91A8DA352322}"/>
              </a:ext>
            </a:extLst>
          </p:cNvPr>
          <p:cNvSpPr txBox="1"/>
          <p:nvPr userDrawn="1"/>
        </p:nvSpPr>
        <p:spPr>
          <a:xfrm>
            <a:off x="0" y="731376"/>
            <a:ext cx="7284720" cy="1040624"/>
          </a:xfrm>
          <a:prstGeom prst="rect">
            <a:avLst/>
          </a:prstGeom>
          <a:solidFill>
            <a:srgbClr val="000000">
              <a:alpha val="65194"/>
            </a:srgbClr>
          </a:solidFill>
        </p:spPr>
        <p:txBody>
          <a:bodyPr wrap="square" lIns="720000" tIns="180000" rIns="180000" bIns="180000" rtlCol="0">
            <a:spAutoFit/>
          </a:bodyPr>
          <a:lstStyle/>
          <a:p>
            <a:pPr algn="l"/>
            <a:endParaRPr lang="en-GB" sz="4400" b="1" dirty="0">
              <a:solidFill>
                <a:srgbClr val="B8D000"/>
              </a:solidFill>
            </a:endParaRPr>
          </a:p>
        </p:txBody>
      </p:sp>
      <p:sp>
        <p:nvSpPr>
          <p:cNvPr id="10" name="Content Placeholder 3">
            <a:extLst>
              <a:ext uri="{FF2B5EF4-FFF2-40B4-BE49-F238E27FC236}">
                <a16:creationId xmlns:a16="http://schemas.microsoft.com/office/drawing/2014/main" id="{51769E07-7930-5D87-2B1D-620B81CAC0EC}"/>
              </a:ext>
            </a:extLst>
          </p:cNvPr>
          <p:cNvSpPr>
            <a:spLocks noGrp="1"/>
          </p:cNvSpPr>
          <p:nvPr>
            <p:ph sz="half" idx="10"/>
          </p:nvPr>
        </p:nvSpPr>
        <p:spPr>
          <a:xfrm>
            <a:off x="6375400" y="3753643"/>
            <a:ext cx="4978400" cy="1914224"/>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Tree>
    <p:extLst>
      <p:ext uri="{BB962C8B-B14F-4D97-AF65-F5344CB8AC3E}">
        <p14:creationId xmlns:p14="http://schemas.microsoft.com/office/powerpoint/2010/main" val="1946401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een title slid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0C6E3411-176F-C42D-CDED-28D99A18B621}"/>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8" name="Slide Number Placeholder 2">
            <a:extLst>
              <a:ext uri="{FF2B5EF4-FFF2-40B4-BE49-F238E27FC236}">
                <a16:creationId xmlns:a16="http://schemas.microsoft.com/office/drawing/2014/main" id="{FF811679-9EFA-82C1-237E-EBFD72757979}"/>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pic>
        <p:nvPicPr>
          <p:cNvPr id="9" name="Picture 8">
            <a:extLst>
              <a:ext uri="{FF2B5EF4-FFF2-40B4-BE49-F238E27FC236}">
                <a16:creationId xmlns:a16="http://schemas.microsoft.com/office/drawing/2014/main" id="{BF7EC800-855A-E0B8-A4E3-862DC780DDFA}"/>
              </a:ext>
            </a:extLst>
          </p:cNvPr>
          <p:cNvPicPr>
            <a:picLocks noChangeAspect="1"/>
          </p:cNvPicPr>
          <p:nvPr userDrawn="1"/>
        </p:nvPicPr>
        <p:blipFill>
          <a:blip r:embed="rId2"/>
          <a:stretch>
            <a:fillRect/>
          </a:stretch>
        </p:blipFill>
        <p:spPr>
          <a:xfrm>
            <a:off x="571618" y="509724"/>
            <a:ext cx="1176534" cy="1501956"/>
          </a:xfrm>
          <a:prstGeom prst="rect">
            <a:avLst/>
          </a:prstGeom>
        </p:spPr>
      </p:pic>
      <p:sp>
        <p:nvSpPr>
          <p:cNvPr id="6" name="Text Placeholder 11">
            <a:extLst>
              <a:ext uri="{FF2B5EF4-FFF2-40B4-BE49-F238E27FC236}">
                <a16:creationId xmlns:a16="http://schemas.microsoft.com/office/drawing/2014/main" id="{D4586898-7910-4D42-852B-2F6D41CB84A8}"/>
              </a:ext>
            </a:extLst>
          </p:cNvPr>
          <p:cNvSpPr>
            <a:spLocks noGrp="1"/>
          </p:cNvSpPr>
          <p:nvPr>
            <p:ph type="body" sz="quarter" idx="10"/>
          </p:nvPr>
        </p:nvSpPr>
        <p:spPr>
          <a:xfrm>
            <a:off x="6935788" y="5374097"/>
            <a:ext cx="3732212" cy="347662"/>
          </a:xfrm>
          <a:prstGeom prst="rect">
            <a:avLst/>
          </a:prstGeom>
        </p:spPr>
        <p:txBody>
          <a:bodyPr>
            <a:noAutofit/>
          </a:bodyPr>
          <a:lstStyle>
            <a:lvl1pPr marL="0" indent="0" algn="r">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 name="Title 1">
            <a:extLst>
              <a:ext uri="{FF2B5EF4-FFF2-40B4-BE49-F238E27FC236}">
                <a16:creationId xmlns:a16="http://schemas.microsoft.com/office/drawing/2014/main" id="{AD8000F9-425D-B0E9-7B0F-1C1353F50603}"/>
              </a:ext>
            </a:extLst>
          </p:cNvPr>
          <p:cNvSpPr>
            <a:spLocks noGrp="1"/>
          </p:cNvSpPr>
          <p:nvPr>
            <p:ph type="ctrTitle"/>
          </p:nvPr>
        </p:nvSpPr>
        <p:spPr>
          <a:xfrm>
            <a:off x="1524000" y="2250408"/>
            <a:ext cx="9144000" cy="1952641"/>
          </a:xfrm>
          <a:prstGeom prst="rect">
            <a:avLst/>
          </a:prstGeom>
        </p:spPr>
        <p:txBody>
          <a:bodyPr anchor="b">
            <a:normAutofit/>
          </a:bodyPr>
          <a:lstStyle>
            <a:lvl1pPr algn="l">
              <a:defRPr sz="5000"/>
            </a:lvl1pPr>
          </a:lstStyle>
          <a:p>
            <a:r>
              <a:rPr lang="en-GB" dirty="0"/>
              <a:t>Click to edit Master title style</a:t>
            </a:r>
            <a:endParaRPr lang="en-US" dirty="0"/>
          </a:p>
        </p:txBody>
      </p:sp>
      <p:sp>
        <p:nvSpPr>
          <p:cNvPr id="5" name="Subtitle 2">
            <a:extLst>
              <a:ext uri="{FF2B5EF4-FFF2-40B4-BE49-F238E27FC236}">
                <a16:creationId xmlns:a16="http://schemas.microsoft.com/office/drawing/2014/main" id="{74C7A1A6-06A4-F918-E939-AE8DCA67687D}"/>
              </a:ext>
            </a:extLst>
          </p:cNvPr>
          <p:cNvSpPr>
            <a:spLocks noGrp="1"/>
          </p:cNvSpPr>
          <p:nvPr>
            <p:ph type="subTitle" idx="1"/>
          </p:nvPr>
        </p:nvSpPr>
        <p:spPr>
          <a:xfrm>
            <a:off x="1524000" y="4375118"/>
            <a:ext cx="9144000" cy="770494"/>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6383267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and text overlay">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0C6E3411-176F-C42D-CDED-28D99A18B621}"/>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dirty="0" err="1"/>
              <a:t>bcs.org</a:t>
            </a:r>
            <a:endParaRPr lang="en-GB" dirty="0"/>
          </a:p>
        </p:txBody>
      </p:sp>
      <p:sp>
        <p:nvSpPr>
          <p:cNvPr id="8" name="Slide Number Placeholder 2">
            <a:extLst>
              <a:ext uri="{FF2B5EF4-FFF2-40B4-BE49-F238E27FC236}">
                <a16:creationId xmlns:a16="http://schemas.microsoft.com/office/drawing/2014/main" id="{FF811679-9EFA-82C1-237E-EBFD72757979}"/>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dirty="0"/>
          </a:p>
        </p:txBody>
      </p:sp>
      <p:sp>
        <p:nvSpPr>
          <p:cNvPr id="2" name="Picture Placeholder 2">
            <a:extLst>
              <a:ext uri="{FF2B5EF4-FFF2-40B4-BE49-F238E27FC236}">
                <a16:creationId xmlns:a16="http://schemas.microsoft.com/office/drawing/2014/main" id="{D7F6BB60-6D16-339C-4517-0BBD0126A51C}"/>
              </a:ext>
            </a:extLst>
          </p:cNvPr>
          <p:cNvSpPr>
            <a:spLocks noGrp="1"/>
          </p:cNvSpPr>
          <p:nvPr>
            <p:ph type="pic" sz="quarter" idx="10"/>
          </p:nvPr>
        </p:nvSpPr>
        <p:spPr>
          <a:xfrm>
            <a:off x="0" y="1"/>
            <a:ext cx="12192000" cy="5706228"/>
          </a:xfrm>
          <a:solidFill>
            <a:srgbClr val="B8D000"/>
          </a:solidFill>
        </p:spPr>
        <p:txBody>
          <a:bodyPr/>
          <a:lstStyle/>
          <a:p>
            <a:endParaRPr lang="en-US" dirty="0"/>
          </a:p>
        </p:txBody>
      </p:sp>
      <p:sp>
        <p:nvSpPr>
          <p:cNvPr id="3" name="Text Placeholder 4">
            <a:extLst>
              <a:ext uri="{FF2B5EF4-FFF2-40B4-BE49-F238E27FC236}">
                <a16:creationId xmlns:a16="http://schemas.microsoft.com/office/drawing/2014/main" id="{A37D0125-F6F1-FDAC-C5C1-EF4680EAFF0E}"/>
              </a:ext>
            </a:extLst>
          </p:cNvPr>
          <p:cNvSpPr>
            <a:spLocks noGrp="1"/>
          </p:cNvSpPr>
          <p:nvPr>
            <p:ph type="body" sz="quarter" idx="11"/>
          </p:nvPr>
        </p:nvSpPr>
        <p:spPr>
          <a:xfrm>
            <a:off x="0" y="3682166"/>
            <a:ext cx="7285038" cy="2024062"/>
          </a:xfrm>
          <a:solidFill>
            <a:srgbClr val="000000">
              <a:alpha val="80000"/>
            </a:srgbClr>
          </a:solidFill>
        </p:spPr>
        <p:txBody>
          <a:bodyPr/>
          <a:lstStyle>
            <a:lvl1pPr marL="0" indent="0">
              <a:buFontTx/>
              <a:buNone/>
              <a:defRPr sz="44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2800" b="1"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30307978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tro with imag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CC2FB763-49D6-318D-4692-1916D9E7CA43}"/>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dirty="0" err="1"/>
              <a:t>bcs.org</a:t>
            </a:r>
            <a:endParaRPr lang="en-GB" dirty="0"/>
          </a:p>
        </p:txBody>
      </p:sp>
      <p:sp>
        <p:nvSpPr>
          <p:cNvPr id="8" name="Slide Number Placeholder 2">
            <a:extLst>
              <a:ext uri="{FF2B5EF4-FFF2-40B4-BE49-F238E27FC236}">
                <a16:creationId xmlns:a16="http://schemas.microsoft.com/office/drawing/2014/main" id="{DF2F7DF9-41FC-DD4D-C632-FC5456552C75}"/>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dirty="0"/>
          </a:p>
        </p:txBody>
      </p:sp>
      <p:sp>
        <p:nvSpPr>
          <p:cNvPr id="2" name="Title 1">
            <a:extLst>
              <a:ext uri="{FF2B5EF4-FFF2-40B4-BE49-F238E27FC236}">
                <a16:creationId xmlns:a16="http://schemas.microsoft.com/office/drawing/2014/main" id="{3E994D23-5B7A-94BE-BFEF-0196F0901159}"/>
              </a:ext>
            </a:extLst>
          </p:cNvPr>
          <p:cNvSpPr>
            <a:spLocks noGrp="1"/>
          </p:cNvSpPr>
          <p:nvPr>
            <p:ph type="title"/>
          </p:nvPr>
        </p:nvSpPr>
        <p:spPr>
          <a:xfrm>
            <a:off x="838200" y="1029494"/>
            <a:ext cx="5181600" cy="1325563"/>
          </a:xfrm>
          <a:prstGeom prst="rect">
            <a:avLst/>
          </a:prstGeom>
        </p:spPr>
        <p:txBody>
          <a:bodyPr>
            <a:normAutofit/>
          </a:bodyPr>
          <a:lstStyle>
            <a:lvl1pPr>
              <a:lnSpc>
                <a:spcPct val="100000"/>
              </a:lnSpc>
              <a:defRPr sz="4000"/>
            </a:lvl1pPr>
          </a:lstStyle>
          <a:p>
            <a:r>
              <a:rPr lang="en-GB" dirty="0"/>
              <a:t>Click to edit Master title style</a:t>
            </a:r>
            <a:endParaRPr lang="en-US" dirty="0"/>
          </a:p>
        </p:txBody>
      </p:sp>
      <p:sp>
        <p:nvSpPr>
          <p:cNvPr id="3" name="Content Placeholder 3">
            <a:extLst>
              <a:ext uri="{FF2B5EF4-FFF2-40B4-BE49-F238E27FC236}">
                <a16:creationId xmlns:a16="http://schemas.microsoft.com/office/drawing/2014/main" id="{D207F3C6-312B-E644-25A9-1244D8890D92}"/>
              </a:ext>
            </a:extLst>
          </p:cNvPr>
          <p:cNvSpPr>
            <a:spLocks noGrp="1"/>
          </p:cNvSpPr>
          <p:nvPr>
            <p:ph sz="half" idx="2"/>
          </p:nvPr>
        </p:nvSpPr>
        <p:spPr>
          <a:xfrm>
            <a:off x="838200" y="2613025"/>
            <a:ext cx="5181600" cy="31011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9" name="Picture Placeholder 9">
            <a:extLst>
              <a:ext uri="{FF2B5EF4-FFF2-40B4-BE49-F238E27FC236}">
                <a16:creationId xmlns:a16="http://schemas.microsoft.com/office/drawing/2014/main" id="{B0CE508D-C01F-CFF4-E89D-44BC3D95B01C}"/>
              </a:ext>
            </a:extLst>
          </p:cNvPr>
          <p:cNvSpPr>
            <a:spLocks noGrp="1"/>
          </p:cNvSpPr>
          <p:nvPr>
            <p:ph type="pic" sz="quarter" idx="10"/>
          </p:nvPr>
        </p:nvSpPr>
        <p:spPr>
          <a:xfrm>
            <a:off x="6543358" y="1027113"/>
            <a:ext cx="4691062" cy="4686300"/>
          </a:xfrm>
          <a:solidFill>
            <a:srgbClr val="B8D000"/>
          </a:solidFill>
        </p:spPr>
        <p:txBody>
          <a:bodyPr/>
          <a:lstStyle/>
          <a:p>
            <a:endParaRPr lang="en-US"/>
          </a:p>
        </p:txBody>
      </p:sp>
    </p:spTree>
    <p:extLst>
      <p:ext uri="{BB962C8B-B14F-4D97-AF65-F5344CB8AC3E}">
        <p14:creationId xmlns:p14="http://schemas.microsoft.com/office/powerpoint/2010/main" val="431981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13C78D29-D9C1-7ECD-21B5-E565D28A1359}"/>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dirty="0" err="1"/>
              <a:t>bcs.org</a:t>
            </a:r>
            <a:endParaRPr lang="en-GB" dirty="0"/>
          </a:p>
        </p:txBody>
      </p:sp>
      <p:sp>
        <p:nvSpPr>
          <p:cNvPr id="8" name="Slide Number Placeholder 2">
            <a:extLst>
              <a:ext uri="{FF2B5EF4-FFF2-40B4-BE49-F238E27FC236}">
                <a16:creationId xmlns:a16="http://schemas.microsoft.com/office/drawing/2014/main" id="{3ECF8D22-7563-6639-F0EB-71D10CCB11E8}"/>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dirty="0"/>
          </a:p>
        </p:txBody>
      </p:sp>
      <p:sp>
        <p:nvSpPr>
          <p:cNvPr id="2" name="Text Placeholder 2">
            <a:extLst>
              <a:ext uri="{FF2B5EF4-FFF2-40B4-BE49-F238E27FC236}">
                <a16:creationId xmlns:a16="http://schemas.microsoft.com/office/drawing/2014/main" id="{43BB1D86-1B3F-0C06-04AF-6484E9E14BD3}"/>
              </a:ext>
            </a:extLst>
          </p:cNvPr>
          <p:cNvSpPr>
            <a:spLocks noGrp="1"/>
          </p:cNvSpPr>
          <p:nvPr>
            <p:ph type="body" sz="quarter" idx="12"/>
          </p:nvPr>
        </p:nvSpPr>
        <p:spPr>
          <a:xfrm>
            <a:off x="1674019" y="1376099"/>
            <a:ext cx="8843962" cy="777875"/>
          </a:xfrm>
        </p:spPr>
        <p:txBody>
          <a:bodyPr>
            <a:noAutofit/>
          </a:bodyPr>
          <a:lstStyle>
            <a:lvl1pPr marL="0" indent="0">
              <a:buNone/>
              <a:defRPr sz="4000"/>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en-US" dirty="0"/>
          </a:p>
        </p:txBody>
      </p:sp>
      <p:sp>
        <p:nvSpPr>
          <p:cNvPr id="3" name="Text Placeholder 2">
            <a:extLst>
              <a:ext uri="{FF2B5EF4-FFF2-40B4-BE49-F238E27FC236}">
                <a16:creationId xmlns:a16="http://schemas.microsoft.com/office/drawing/2014/main" id="{F3B895C0-FDA3-04A2-E5AB-AE4B4A1B368C}"/>
              </a:ext>
            </a:extLst>
          </p:cNvPr>
          <p:cNvSpPr>
            <a:spLocks noGrp="1"/>
          </p:cNvSpPr>
          <p:nvPr>
            <p:ph type="body" sz="quarter" idx="13"/>
          </p:nvPr>
        </p:nvSpPr>
        <p:spPr>
          <a:xfrm>
            <a:off x="1674019" y="2511138"/>
            <a:ext cx="8843962" cy="2276403"/>
          </a:xfrm>
        </p:spPr>
        <p:txBody>
          <a:bodyPr>
            <a:noAutofit/>
          </a:bodyPr>
          <a:lstStyle>
            <a:lvl1pPr marL="0" indent="0" algn="ctr">
              <a:buNone/>
              <a:defRPr sz="2800"/>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en-US" dirty="0"/>
          </a:p>
        </p:txBody>
      </p:sp>
    </p:spTree>
    <p:extLst>
      <p:ext uri="{BB962C8B-B14F-4D97-AF65-F5344CB8AC3E}">
        <p14:creationId xmlns:p14="http://schemas.microsoft.com/office/powerpoint/2010/main" val="11877670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13C78D29-D9C1-7ECD-21B5-E565D28A1359}"/>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dirty="0" err="1"/>
              <a:t>bcs.org</a:t>
            </a:r>
            <a:endParaRPr lang="en-GB" dirty="0"/>
          </a:p>
        </p:txBody>
      </p:sp>
      <p:sp>
        <p:nvSpPr>
          <p:cNvPr id="8" name="Slide Number Placeholder 2">
            <a:extLst>
              <a:ext uri="{FF2B5EF4-FFF2-40B4-BE49-F238E27FC236}">
                <a16:creationId xmlns:a16="http://schemas.microsoft.com/office/drawing/2014/main" id="{3ECF8D22-7563-6639-F0EB-71D10CCB11E8}"/>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dirty="0"/>
          </a:p>
        </p:txBody>
      </p:sp>
      <p:sp>
        <p:nvSpPr>
          <p:cNvPr id="4" name="Title 1">
            <a:extLst>
              <a:ext uri="{FF2B5EF4-FFF2-40B4-BE49-F238E27FC236}">
                <a16:creationId xmlns:a16="http://schemas.microsoft.com/office/drawing/2014/main" id="{45AC9437-20E0-64C5-C6E3-2607C582D5F9}"/>
              </a:ext>
            </a:extLst>
          </p:cNvPr>
          <p:cNvSpPr>
            <a:spLocks noGrp="1"/>
          </p:cNvSpPr>
          <p:nvPr>
            <p:ph type="title"/>
          </p:nvPr>
        </p:nvSpPr>
        <p:spPr>
          <a:xfrm>
            <a:off x="838200" y="365125"/>
            <a:ext cx="10515600" cy="1325563"/>
          </a:xfrm>
        </p:spPr>
        <p:txBody>
          <a:bodyPr/>
          <a:lstStyle/>
          <a:p>
            <a:r>
              <a:rPr lang="en-GB" dirty="0"/>
              <a:t>Click to edit Master title style</a:t>
            </a:r>
            <a:endParaRPr lang="en-US" dirty="0"/>
          </a:p>
        </p:txBody>
      </p:sp>
      <p:sp>
        <p:nvSpPr>
          <p:cNvPr id="5" name="TextBox 4">
            <a:extLst>
              <a:ext uri="{FF2B5EF4-FFF2-40B4-BE49-F238E27FC236}">
                <a16:creationId xmlns:a16="http://schemas.microsoft.com/office/drawing/2014/main" id="{9050A068-4169-89DE-7DA0-3D887D18CC85}"/>
              </a:ext>
            </a:extLst>
          </p:cNvPr>
          <p:cNvSpPr txBox="1"/>
          <p:nvPr userDrawn="1"/>
        </p:nvSpPr>
        <p:spPr>
          <a:xfrm>
            <a:off x="838200" y="1944414"/>
            <a:ext cx="10515600" cy="369332"/>
          </a:xfrm>
          <a:prstGeom prst="rect">
            <a:avLst/>
          </a:prstGeom>
          <a:noFill/>
        </p:spPr>
        <p:txBody>
          <a:bodyPr wrap="square" numCol="3" rtlCol="0">
            <a:spAutoFit/>
          </a:bodyPr>
          <a:lstStyle/>
          <a:p>
            <a:endParaRPr lang="en-US" dirty="0"/>
          </a:p>
        </p:txBody>
      </p:sp>
      <p:sp>
        <p:nvSpPr>
          <p:cNvPr id="9" name="Text Placeholder 17">
            <a:extLst>
              <a:ext uri="{FF2B5EF4-FFF2-40B4-BE49-F238E27FC236}">
                <a16:creationId xmlns:a16="http://schemas.microsoft.com/office/drawing/2014/main" id="{D211E0F6-7462-7301-59B0-78FB1D879B41}"/>
              </a:ext>
            </a:extLst>
          </p:cNvPr>
          <p:cNvSpPr>
            <a:spLocks noGrp="1"/>
          </p:cNvSpPr>
          <p:nvPr>
            <p:ph type="body" sz="quarter" idx="12" hasCustomPrompt="1"/>
          </p:nvPr>
        </p:nvSpPr>
        <p:spPr>
          <a:xfrm>
            <a:off x="838199" y="2011733"/>
            <a:ext cx="10515599" cy="3327522"/>
          </a:xfrm>
        </p:spPr>
        <p:txBody>
          <a:bodyPr numCol="1">
            <a:noAutofit/>
          </a:bodyPr>
          <a:lstStyle>
            <a:lvl1pPr marL="0" indent="0">
              <a:buNone/>
              <a:defRPr sz="18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solidFill>
                  <a:schemeClr val="bg1"/>
                </a:solidFill>
              </a:rPr>
              <a:t>One column grid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solidFill>
                <a:schemeClr val="bg1"/>
              </a:solidFill>
            </a:endParaRPr>
          </a:p>
          <a:p>
            <a:pPr lvl="0"/>
            <a:endParaRPr lang="en-GB" dirty="0"/>
          </a:p>
          <a:p>
            <a:pPr lvl="0"/>
            <a:endParaRPr lang="en-GB" dirty="0"/>
          </a:p>
          <a:p>
            <a:pPr lvl="0"/>
            <a:r>
              <a:rPr lang="en-GB" dirty="0"/>
              <a:t>tyles</a:t>
            </a:r>
          </a:p>
        </p:txBody>
      </p:sp>
    </p:spTree>
    <p:extLst>
      <p:ext uri="{BB962C8B-B14F-4D97-AF65-F5344CB8AC3E}">
        <p14:creationId xmlns:p14="http://schemas.microsoft.com/office/powerpoint/2010/main" val="26628295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ck dots two column">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13C78D29-D9C1-7ECD-21B5-E565D28A1359}"/>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dirty="0" err="1"/>
              <a:t>bcs.org</a:t>
            </a:r>
            <a:endParaRPr lang="en-GB" dirty="0"/>
          </a:p>
        </p:txBody>
      </p:sp>
      <p:sp>
        <p:nvSpPr>
          <p:cNvPr id="8" name="Slide Number Placeholder 2">
            <a:extLst>
              <a:ext uri="{FF2B5EF4-FFF2-40B4-BE49-F238E27FC236}">
                <a16:creationId xmlns:a16="http://schemas.microsoft.com/office/drawing/2014/main" id="{3ECF8D22-7563-6639-F0EB-71D10CCB11E8}"/>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dirty="0"/>
          </a:p>
        </p:txBody>
      </p:sp>
      <p:sp>
        <p:nvSpPr>
          <p:cNvPr id="4" name="Title 1">
            <a:extLst>
              <a:ext uri="{FF2B5EF4-FFF2-40B4-BE49-F238E27FC236}">
                <a16:creationId xmlns:a16="http://schemas.microsoft.com/office/drawing/2014/main" id="{45AC9437-20E0-64C5-C6E3-2607C582D5F9}"/>
              </a:ext>
            </a:extLst>
          </p:cNvPr>
          <p:cNvSpPr>
            <a:spLocks noGrp="1"/>
          </p:cNvSpPr>
          <p:nvPr>
            <p:ph type="title"/>
          </p:nvPr>
        </p:nvSpPr>
        <p:spPr>
          <a:xfrm>
            <a:off x="838200" y="365125"/>
            <a:ext cx="10515600" cy="1325563"/>
          </a:xfrm>
        </p:spPr>
        <p:txBody>
          <a:bodyPr/>
          <a:lstStyle/>
          <a:p>
            <a:r>
              <a:rPr lang="en-GB" dirty="0"/>
              <a:t>Click to edit Master title style</a:t>
            </a:r>
            <a:endParaRPr lang="en-US" dirty="0"/>
          </a:p>
        </p:txBody>
      </p:sp>
      <p:sp>
        <p:nvSpPr>
          <p:cNvPr id="5" name="TextBox 4">
            <a:extLst>
              <a:ext uri="{FF2B5EF4-FFF2-40B4-BE49-F238E27FC236}">
                <a16:creationId xmlns:a16="http://schemas.microsoft.com/office/drawing/2014/main" id="{9050A068-4169-89DE-7DA0-3D887D18CC85}"/>
              </a:ext>
            </a:extLst>
          </p:cNvPr>
          <p:cNvSpPr txBox="1"/>
          <p:nvPr userDrawn="1"/>
        </p:nvSpPr>
        <p:spPr>
          <a:xfrm>
            <a:off x="838200" y="1944414"/>
            <a:ext cx="10515600" cy="369332"/>
          </a:xfrm>
          <a:prstGeom prst="rect">
            <a:avLst/>
          </a:prstGeom>
          <a:noFill/>
        </p:spPr>
        <p:txBody>
          <a:bodyPr wrap="square" numCol="2" rtlCol="0">
            <a:spAutoFit/>
          </a:bodyPr>
          <a:lstStyle/>
          <a:p>
            <a:endParaRPr lang="en-US" dirty="0"/>
          </a:p>
        </p:txBody>
      </p:sp>
      <p:sp>
        <p:nvSpPr>
          <p:cNvPr id="6" name="Text Placeholder 17">
            <a:extLst>
              <a:ext uri="{FF2B5EF4-FFF2-40B4-BE49-F238E27FC236}">
                <a16:creationId xmlns:a16="http://schemas.microsoft.com/office/drawing/2014/main" id="{719E7A95-C959-867B-D16B-862BADC52EF0}"/>
              </a:ext>
            </a:extLst>
          </p:cNvPr>
          <p:cNvSpPr>
            <a:spLocks noGrp="1"/>
          </p:cNvSpPr>
          <p:nvPr>
            <p:ph type="body" sz="quarter" idx="12" hasCustomPrompt="1"/>
          </p:nvPr>
        </p:nvSpPr>
        <p:spPr>
          <a:xfrm>
            <a:off x="838199" y="2011733"/>
            <a:ext cx="10515599" cy="3327522"/>
          </a:xfrm>
        </p:spPr>
        <p:txBody>
          <a:bodyPr numCol="2">
            <a:noAutofit/>
          </a:bodyPr>
          <a:lstStyle>
            <a:lvl1pPr marL="0" indent="0">
              <a:buNone/>
              <a:defRPr sz="18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solidFill>
                  <a:schemeClr val="bg1"/>
                </a:solidFill>
              </a:rPr>
              <a:t>Two column grid</a:t>
            </a:r>
          </a:p>
          <a:p>
            <a:pPr lvl="0"/>
            <a:br>
              <a:rPr lang="en-GB" dirty="0"/>
            </a:br>
            <a:br>
              <a:rPr lang="en-GB" dirty="0"/>
            </a:br>
            <a:endParaRPr lang="en-GB" dirty="0"/>
          </a:p>
          <a:p>
            <a:pPr lvl="0"/>
            <a:endParaRPr lang="en-GB" dirty="0"/>
          </a:p>
          <a:p>
            <a:pPr lvl="0"/>
            <a:endParaRPr lang="en-GB" dirty="0"/>
          </a:p>
          <a:p>
            <a:pPr lvl="0"/>
            <a:endParaRPr lang="en-GB" dirty="0"/>
          </a:p>
          <a:p>
            <a:pPr lvl="0"/>
            <a:endParaRPr lang="en-GB" dirty="0"/>
          </a:p>
          <a:p>
            <a:pPr lvl="0"/>
            <a:endParaRPr lang="en-GB"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solidFill>
                  <a:schemeClr val="bg1"/>
                </a:solidFill>
              </a:rPr>
              <a:t>Two column grid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solidFill>
                <a:schemeClr val="bg1"/>
              </a:solidFill>
            </a:endParaRPr>
          </a:p>
          <a:p>
            <a:pPr lvl="0"/>
            <a:endParaRPr lang="en-GB" dirty="0"/>
          </a:p>
          <a:p>
            <a:pPr lvl="0"/>
            <a:endParaRPr lang="en-GB" dirty="0"/>
          </a:p>
          <a:p>
            <a:pPr lvl="0"/>
            <a:r>
              <a:rPr lang="en-GB" dirty="0"/>
              <a:t>tyles</a:t>
            </a:r>
          </a:p>
        </p:txBody>
      </p:sp>
    </p:spTree>
    <p:extLst>
      <p:ext uri="{BB962C8B-B14F-4D97-AF65-F5344CB8AC3E}">
        <p14:creationId xmlns:p14="http://schemas.microsoft.com/office/powerpoint/2010/main" val="7691361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dots individual two column">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13C78D29-D9C1-7ECD-21B5-E565D28A1359}"/>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dirty="0" err="1"/>
              <a:t>bcs.org</a:t>
            </a:r>
            <a:endParaRPr lang="en-GB" dirty="0"/>
          </a:p>
        </p:txBody>
      </p:sp>
      <p:sp>
        <p:nvSpPr>
          <p:cNvPr id="8" name="Slide Number Placeholder 2">
            <a:extLst>
              <a:ext uri="{FF2B5EF4-FFF2-40B4-BE49-F238E27FC236}">
                <a16:creationId xmlns:a16="http://schemas.microsoft.com/office/drawing/2014/main" id="{3ECF8D22-7563-6639-F0EB-71D10CCB11E8}"/>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dirty="0"/>
          </a:p>
        </p:txBody>
      </p:sp>
      <p:sp>
        <p:nvSpPr>
          <p:cNvPr id="4" name="Title 1">
            <a:extLst>
              <a:ext uri="{FF2B5EF4-FFF2-40B4-BE49-F238E27FC236}">
                <a16:creationId xmlns:a16="http://schemas.microsoft.com/office/drawing/2014/main" id="{45AC9437-20E0-64C5-C6E3-2607C582D5F9}"/>
              </a:ext>
            </a:extLst>
          </p:cNvPr>
          <p:cNvSpPr>
            <a:spLocks noGrp="1"/>
          </p:cNvSpPr>
          <p:nvPr>
            <p:ph type="title"/>
          </p:nvPr>
        </p:nvSpPr>
        <p:spPr>
          <a:xfrm>
            <a:off x="838200" y="365125"/>
            <a:ext cx="10515600" cy="1325563"/>
          </a:xfrm>
        </p:spPr>
        <p:txBody>
          <a:bodyPr/>
          <a:lstStyle/>
          <a:p>
            <a:r>
              <a:rPr lang="en-GB" dirty="0"/>
              <a:t>Click to edit Master title style</a:t>
            </a:r>
            <a:endParaRPr lang="en-US" dirty="0"/>
          </a:p>
        </p:txBody>
      </p:sp>
      <p:sp>
        <p:nvSpPr>
          <p:cNvPr id="5" name="TextBox 4">
            <a:extLst>
              <a:ext uri="{FF2B5EF4-FFF2-40B4-BE49-F238E27FC236}">
                <a16:creationId xmlns:a16="http://schemas.microsoft.com/office/drawing/2014/main" id="{9050A068-4169-89DE-7DA0-3D887D18CC85}"/>
              </a:ext>
            </a:extLst>
          </p:cNvPr>
          <p:cNvSpPr txBox="1"/>
          <p:nvPr userDrawn="1"/>
        </p:nvSpPr>
        <p:spPr>
          <a:xfrm>
            <a:off x="838200" y="1944414"/>
            <a:ext cx="10515600" cy="369332"/>
          </a:xfrm>
          <a:prstGeom prst="rect">
            <a:avLst/>
          </a:prstGeom>
          <a:noFill/>
        </p:spPr>
        <p:txBody>
          <a:bodyPr wrap="square" numCol="2" rtlCol="0">
            <a:spAutoFit/>
          </a:bodyPr>
          <a:lstStyle/>
          <a:p>
            <a:endParaRPr lang="en-US" dirty="0"/>
          </a:p>
        </p:txBody>
      </p:sp>
      <p:sp>
        <p:nvSpPr>
          <p:cNvPr id="2" name="Text Placeholder 5">
            <a:extLst>
              <a:ext uri="{FF2B5EF4-FFF2-40B4-BE49-F238E27FC236}">
                <a16:creationId xmlns:a16="http://schemas.microsoft.com/office/drawing/2014/main" id="{182DC248-B023-0401-A6B4-618849412B2B}"/>
              </a:ext>
            </a:extLst>
          </p:cNvPr>
          <p:cNvSpPr>
            <a:spLocks noGrp="1"/>
          </p:cNvSpPr>
          <p:nvPr>
            <p:ph type="body" sz="quarter" idx="12"/>
          </p:nvPr>
        </p:nvSpPr>
        <p:spPr>
          <a:xfrm>
            <a:off x="838198" y="2074863"/>
            <a:ext cx="5188975" cy="426085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ext Placeholder 5">
            <a:extLst>
              <a:ext uri="{FF2B5EF4-FFF2-40B4-BE49-F238E27FC236}">
                <a16:creationId xmlns:a16="http://schemas.microsoft.com/office/drawing/2014/main" id="{5B995E34-5263-5200-E76C-AD3F8750BE9D}"/>
              </a:ext>
            </a:extLst>
          </p:cNvPr>
          <p:cNvSpPr>
            <a:spLocks noGrp="1"/>
          </p:cNvSpPr>
          <p:nvPr>
            <p:ph type="body" sz="quarter" idx="13"/>
          </p:nvPr>
        </p:nvSpPr>
        <p:spPr>
          <a:xfrm>
            <a:off x="6196779" y="2074863"/>
            <a:ext cx="5188975" cy="426085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21135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ck dots three column">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13C78D29-D9C1-7ECD-21B5-E565D28A1359}"/>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dirty="0" err="1"/>
              <a:t>bcs.org</a:t>
            </a:r>
            <a:endParaRPr lang="en-GB" dirty="0"/>
          </a:p>
        </p:txBody>
      </p:sp>
      <p:sp>
        <p:nvSpPr>
          <p:cNvPr id="8" name="Slide Number Placeholder 2">
            <a:extLst>
              <a:ext uri="{FF2B5EF4-FFF2-40B4-BE49-F238E27FC236}">
                <a16:creationId xmlns:a16="http://schemas.microsoft.com/office/drawing/2014/main" id="{3ECF8D22-7563-6639-F0EB-71D10CCB11E8}"/>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dirty="0"/>
          </a:p>
        </p:txBody>
      </p:sp>
      <p:sp>
        <p:nvSpPr>
          <p:cNvPr id="4" name="Title 1">
            <a:extLst>
              <a:ext uri="{FF2B5EF4-FFF2-40B4-BE49-F238E27FC236}">
                <a16:creationId xmlns:a16="http://schemas.microsoft.com/office/drawing/2014/main" id="{45AC9437-20E0-64C5-C6E3-2607C582D5F9}"/>
              </a:ext>
            </a:extLst>
          </p:cNvPr>
          <p:cNvSpPr>
            <a:spLocks noGrp="1"/>
          </p:cNvSpPr>
          <p:nvPr>
            <p:ph type="title"/>
          </p:nvPr>
        </p:nvSpPr>
        <p:spPr>
          <a:xfrm>
            <a:off x="838200" y="365125"/>
            <a:ext cx="10515600" cy="1325563"/>
          </a:xfrm>
        </p:spPr>
        <p:txBody>
          <a:bodyPr/>
          <a:lstStyle/>
          <a:p>
            <a:r>
              <a:rPr lang="en-GB" dirty="0"/>
              <a:t>Click to edit Master title style</a:t>
            </a:r>
            <a:endParaRPr lang="en-US" dirty="0"/>
          </a:p>
        </p:txBody>
      </p:sp>
      <p:sp>
        <p:nvSpPr>
          <p:cNvPr id="5" name="TextBox 4">
            <a:extLst>
              <a:ext uri="{FF2B5EF4-FFF2-40B4-BE49-F238E27FC236}">
                <a16:creationId xmlns:a16="http://schemas.microsoft.com/office/drawing/2014/main" id="{9050A068-4169-89DE-7DA0-3D887D18CC85}"/>
              </a:ext>
            </a:extLst>
          </p:cNvPr>
          <p:cNvSpPr txBox="1"/>
          <p:nvPr userDrawn="1"/>
        </p:nvSpPr>
        <p:spPr>
          <a:xfrm>
            <a:off x="838200" y="1944414"/>
            <a:ext cx="10515600" cy="369332"/>
          </a:xfrm>
          <a:prstGeom prst="rect">
            <a:avLst/>
          </a:prstGeom>
          <a:noFill/>
        </p:spPr>
        <p:txBody>
          <a:bodyPr wrap="square" numCol="1" rtlCol="0">
            <a:spAutoFit/>
          </a:bodyPr>
          <a:lstStyle/>
          <a:p>
            <a:endParaRPr lang="en-US" dirty="0"/>
          </a:p>
        </p:txBody>
      </p:sp>
      <p:sp>
        <p:nvSpPr>
          <p:cNvPr id="3" name="Text Placeholder 17">
            <a:extLst>
              <a:ext uri="{FF2B5EF4-FFF2-40B4-BE49-F238E27FC236}">
                <a16:creationId xmlns:a16="http://schemas.microsoft.com/office/drawing/2014/main" id="{1790A992-87A8-488F-C0A7-43E758D6392A}"/>
              </a:ext>
            </a:extLst>
          </p:cNvPr>
          <p:cNvSpPr>
            <a:spLocks noGrp="1"/>
          </p:cNvSpPr>
          <p:nvPr>
            <p:ph type="body" sz="quarter" idx="12" hasCustomPrompt="1"/>
          </p:nvPr>
        </p:nvSpPr>
        <p:spPr>
          <a:xfrm>
            <a:off x="838199" y="2011733"/>
            <a:ext cx="10515599" cy="3327522"/>
          </a:xfrm>
        </p:spPr>
        <p:txBody>
          <a:bodyPr numCol="3">
            <a:noAutofit/>
          </a:bodyPr>
          <a:lstStyle>
            <a:lvl1pPr marL="0" indent="0">
              <a:buNone/>
              <a:defRPr sz="18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solidFill>
                  <a:schemeClr val="bg1"/>
                </a:solidFill>
              </a:rPr>
              <a:t>Three column grid</a:t>
            </a:r>
          </a:p>
          <a:p>
            <a:pPr lvl="0"/>
            <a:br>
              <a:rPr lang="en-GB" dirty="0"/>
            </a:br>
            <a:br>
              <a:rPr lang="en-GB" dirty="0"/>
            </a:br>
            <a:endParaRPr lang="en-GB" dirty="0"/>
          </a:p>
          <a:p>
            <a:pPr lvl="0"/>
            <a:endParaRPr lang="en-GB" dirty="0"/>
          </a:p>
          <a:p>
            <a:pPr lvl="0"/>
            <a:endParaRPr lang="en-GB" dirty="0"/>
          </a:p>
          <a:p>
            <a:pPr lvl="0"/>
            <a:endParaRPr lang="en-GB" dirty="0"/>
          </a:p>
          <a:p>
            <a:pPr lvl="0"/>
            <a:endParaRPr lang="en-GB" dirty="0"/>
          </a:p>
          <a:p>
            <a:pPr lvl="0"/>
            <a:endParaRPr lang="en-GB"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solidFill>
                  <a:schemeClr val="bg1"/>
                </a:solidFill>
              </a:rPr>
              <a:t>Three column grid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solidFill>
                  <a:schemeClr val="bg1"/>
                </a:solidFill>
              </a:rPr>
              <a:t>Three column grid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solidFill>
                <a:schemeClr val="bg1"/>
              </a:solid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solidFill>
                <a:schemeClr val="bg1"/>
              </a:solidFill>
            </a:endParaRPr>
          </a:p>
          <a:p>
            <a:pPr lvl="0"/>
            <a:endParaRPr lang="en-GB" dirty="0"/>
          </a:p>
          <a:p>
            <a:pPr lvl="0"/>
            <a:endParaRPr lang="en-GB" dirty="0"/>
          </a:p>
          <a:p>
            <a:pPr lvl="0"/>
            <a:r>
              <a:rPr lang="en-GB" dirty="0"/>
              <a:t>tyles</a:t>
            </a:r>
          </a:p>
        </p:txBody>
      </p:sp>
    </p:spTree>
    <p:extLst>
      <p:ext uri="{BB962C8B-B14F-4D97-AF65-F5344CB8AC3E}">
        <p14:creationId xmlns:p14="http://schemas.microsoft.com/office/powerpoint/2010/main" val="16778961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ck dots individual three column">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13C78D29-D9C1-7ECD-21B5-E565D28A1359}"/>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dirty="0" err="1"/>
              <a:t>bcs.org</a:t>
            </a:r>
            <a:endParaRPr lang="en-GB" dirty="0"/>
          </a:p>
        </p:txBody>
      </p:sp>
      <p:sp>
        <p:nvSpPr>
          <p:cNvPr id="8" name="Slide Number Placeholder 2">
            <a:extLst>
              <a:ext uri="{FF2B5EF4-FFF2-40B4-BE49-F238E27FC236}">
                <a16:creationId xmlns:a16="http://schemas.microsoft.com/office/drawing/2014/main" id="{3ECF8D22-7563-6639-F0EB-71D10CCB11E8}"/>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dirty="0"/>
          </a:p>
        </p:txBody>
      </p:sp>
      <p:sp>
        <p:nvSpPr>
          <p:cNvPr id="4" name="Title 1">
            <a:extLst>
              <a:ext uri="{FF2B5EF4-FFF2-40B4-BE49-F238E27FC236}">
                <a16:creationId xmlns:a16="http://schemas.microsoft.com/office/drawing/2014/main" id="{45AC9437-20E0-64C5-C6E3-2607C582D5F9}"/>
              </a:ext>
            </a:extLst>
          </p:cNvPr>
          <p:cNvSpPr>
            <a:spLocks noGrp="1"/>
          </p:cNvSpPr>
          <p:nvPr>
            <p:ph type="title"/>
          </p:nvPr>
        </p:nvSpPr>
        <p:spPr>
          <a:xfrm>
            <a:off x="838200" y="365125"/>
            <a:ext cx="10515600" cy="1325563"/>
          </a:xfrm>
        </p:spPr>
        <p:txBody>
          <a:bodyPr/>
          <a:lstStyle/>
          <a:p>
            <a:r>
              <a:rPr lang="en-GB" dirty="0"/>
              <a:t>Click to edit Master title style</a:t>
            </a:r>
            <a:endParaRPr lang="en-US" dirty="0"/>
          </a:p>
        </p:txBody>
      </p:sp>
      <p:sp>
        <p:nvSpPr>
          <p:cNvPr id="5" name="TextBox 4">
            <a:extLst>
              <a:ext uri="{FF2B5EF4-FFF2-40B4-BE49-F238E27FC236}">
                <a16:creationId xmlns:a16="http://schemas.microsoft.com/office/drawing/2014/main" id="{9050A068-4169-89DE-7DA0-3D887D18CC85}"/>
              </a:ext>
            </a:extLst>
          </p:cNvPr>
          <p:cNvSpPr txBox="1"/>
          <p:nvPr userDrawn="1"/>
        </p:nvSpPr>
        <p:spPr>
          <a:xfrm>
            <a:off x="838200" y="1944414"/>
            <a:ext cx="10515600" cy="369332"/>
          </a:xfrm>
          <a:prstGeom prst="rect">
            <a:avLst/>
          </a:prstGeom>
          <a:noFill/>
        </p:spPr>
        <p:txBody>
          <a:bodyPr wrap="square" numCol="1" rtlCol="0">
            <a:spAutoFit/>
          </a:bodyPr>
          <a:lstStyle/>
          <a:p>
            <a:endParaRPr lang="en-US" dirty="0"/>
          </a:p>
        </p:txBody>
      </p:sp>
      <p:sp>
        <p:nvSpPr>
          <p:cNvPr id="9" name="Text Placeholder 5">
            <a:extLst>
              <a:ext uri="{FF2B5EF4-FFF2-40B4-BE49-F238E27FC236}">
                <a16:creationId xmlns:a16="http://schemas.microsoft.com/office/drawing/2014/main" id="{E1CE6014-533E-9A2D-5116-E2AB077FE3DA}"/>
              </a:ext>
            </a:extLst>
          </p:cNvPr>
          <p:cNvSpPr>
            <a:spLocks noGrp="1"/>
          </p:cNvSpPr>
          <p:nvPr>
            <p:ph type="body" sz="quarter" idx="12"/>
          </p:nvPr>
        </p:nvSpPr>
        <p:spPr>
          <a:xfrm>
            <a:off x="838199" y="2074863"/>
            <a:ext cx="3220705" cy="426085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5">
            <a:extLst>
              <a:ext uri="{FF2B5EF4-FFF2-40B4-BE49-F238E27FC236}">
                <a16:creationId xmlns:a16="http://schemas.microsoft.com/office/drawing/2014/main" id="{387BE94F-C937-0825-1073-C14461D3AC71}"/>
              </a:ext>
            </a:extLst>
          </p:cNvPr>
          <p:cNvSpPr>
            <a:spLocks noGrp="1"/>
          </p:cNvSpPr>
          <p:nvPr>
            <p:ph type="body" sz="quarter" idx="14"/>
          </p:nvPr>
        </p:nvSpPr>
        <p:spPr>
          <a:xfrm>
            <a:off x="4455828" y="2074863"/>
            <a:ext cx="3220705" cy="426085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ext Placeholder 5">
            <a:extLst>
              <a:ext uri="{FF2B5EF4-FFF2-40B4-BE49-F238E27FC236}">
                <a16:creationId xmlns:a16="http://schemas.microsoft.com/office/drawing/2014/main" id="{F805A679-CF59-2C00-407B-C1599679FA0E}"/>
              </a:ext>
            </a:extLst>
          </p:cNvPr>
          <p:cNvSpPr>
            <a:spLocks noGrp="1"/>
          </p:cNvSpPr>
          <p:nvPr>
            <p:ph type="body" sz="quarter" idx="15"/>
          </p:nvPr>
        </p:nvSpPr>
        <p:spPr>
          <a:xfrm>
            <a:off x="8133095" y="2074863"/>
            <a:ext cx="3220705" cy="426085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2602455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pillars">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5B4061B2-6A8E-40C8-1AC8-4FD221DF9C25}"/>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dirty="0" err="1"/>
              <a:t>bcs.org</a:t>
            </a:r>
            <a:endParaRPr lang="en-GB" dirty="0"/>
          </a:p>
        </p:txBody>
      </p:sp>
      <p:sp>
        <p:nvSpPr>
          <p:cNvPr id="9" name="Slide Number Placeholder 2">
            <a:extLst>
              <a:ext uri="{FF2B5EF4-FFF2-40B4-BE49-F238E27FC236}">
                <a16:creationId xmlns:a16="http://schemas.microsoft.com/office/drawing/2014/main" id="{2C5CBBF2-5E03-5DE9-1C7D-5C5C35D2A765}"/>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dirty="0"/>
          </a:p>
        </p:txBody>
      </p:sp>
      <p:sp>
        <p:nvSpPr>
          <p:cNvPr id="2" name="Content Placeholder 1">
            <a:extLst>
              <a:ext uri="{FF2B5EF4-FFF2-40B4-BE49-F238E27FC236}">
                <a16:creationId xmlns:a16="http://schemas.microsoft.com/office/drawing/2014/main" id="{441124EF-DC72-1C09-5C37-70BB777C535B}"/>
              </a:ext>
            </a:extLst>
          </p:cNvPr>
          <p:cNvSpPr txBox="1">
            <a:spLocks/>
          </p:cNvSpPr>
          <p:nvPr userDrawn="1"/>
        </p:nvSpPr>
        <p:spPr>
          <a:xfrm>
            <a:off x="838199" y="1910686"/>
            <a:ext cx="2448000" cy="3596736"/>
          </a:xfrm>
          <a:prstGeom prst="rect">
            <a:avLst/>
          </a:prstGeom>
          <a:solidFill>
            <a:srgbClr val="B8D000"/>
          </a:solidFill>
        </p:spPr>
        <p:txBody>
          <a:bodyPr lIns="144000" tIns="216000" rIns="14400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1200" dirty="0">
              <a:solidFill>
                <a:schemeClr val="bg1"/>
              </a:solidFill>
            </a:endParaRPr>
          </a:p>
        </p:txBody>
      </p:sp>
      <p:sp>
        <p:nvSpPr>
          <p:cNvPr id="3" name="Content Placeholder 1">
            <a:extLst>
              <a:ext uri="{FF2B5EF4-FFF2-40B4-BE49-F238E27FC236}">
                <a16:creationId xmlns:a16="http://schemas.microsoft.com/office/drawing/2014/main" id="{366F8242-100F-460E-D14F-6009F9EDD2D1}"/>
              </a:ext>
            </a:extLst>
          </p:cNvPr>
          <p:cNvSpPr txBox="1">
            <a:spLocks/>
          </p:cNvSpPr>
          <p:nvPr userDrawn="1"/>
        </p:nvSpPr>
        <p:spPr>
          <a:xfrm>
            <a:off x="3534673" y="1910687"/>
            <a:ext cx="2448000" cy="3596734"/>
          </a:xfrm>
          <a:prstGeom prst="rect">
            <a:avLst/>
          </a:prstGeom>
          <a:solidFill>
            <a:srgbClr val="B8D000"/>
          </a:solidFill>
        </p:spPr>
        <p:txBody>
          <a:bodyPr lIns="144000" tIns="216000" rIns="144000">
            <a:norm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endParaRPr lang="en-GB" sz="1200" dirty="0">
              <a:solidFill>
                <a:schemeClr val="bg1"/>
              </a:solidFill>
            </a:endParaRPr>
          </a:p>
        </p:txBody>
      </p:sp>
      <p:sp>
        <p:nvSpPr>
          <p:cNvPr id="4" name="Content Placeholder 1">
            <a:extLst>
              <a:ext uri="{FF2B5EF4-FFF2-40B4-BE49-F238E27FC236}">
                <a16:creationId xmlns:a16="http://schemas.microsoft.com/office/drawing/2014/main" id="{14FCF4D6-6997-9E4F-12EE-B69BE4A045E1}"/>
              </a:ext>
            </a:extLst>
          </p:cNvPr>
          <p:cNvSpPr txBox="1">
            <a:spLocks/>
          </p:cNvSpPr>
          <p:nvPr userDrawn="1"/>
        </p:nvSpPr>
        <p:spPr>
          <a:xfrm>
            <a:off x="6231147" y="1903274"/>
            <a:ext cx="2448000" cy="3603339"/>
          </a:xfrm>
          <a:prstGeom prst="rect">
            <a:avLst/>
          </a:prstGeom>
          <a:solidFill>
            <a:srgbClr val="B8D000"/>
          </a:solidFill>
        </p:spPr>
        <p:txBody>
          <a:bodyPr lIns="144000" tIns="216000" rIns="144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1200" dirty="0">
              <a:solidFill>
                <a:schemeClr val="bg1"/>
              </a:solidFill>
            </a:endParaRPr>
          </a:p>
        </p:txBody>
      </p:sp>
      <p:sp>
        <p:nvSpPr>
          <p:cNvPr id="16" name="Content Placeholder 1">
            <a:extLst>
              <a:ext uri="{FF2B5EF4-FFF2-40B4-BE49-F238E27FC236}">
                <a16:creationId xmlns:a16="http://schemas.microsoft.com/office/drawing/2014/main" id="{5BCA0742-3FC2-F9A6-1B47-5D335872777F}"/>
              </a:ext>
            </a:extLst>
          </p:cNvPr>
          <p:cNvSpPr txBox="1">
            <a:spLocks/>
          </p:cNvSpPr>
          <p:nvPr userDrawn="1"/>
        </p:nvSpPr>
        <p:spPr>
          <a:xfrm>
            <a:off x="8927621" y="1910687"/>
            <a:ext cx="2448000" cy="3596734"/>
          </a:xfrm>
          <a:prstGeom prst="rect">
            <a:avLst/>
          </a:prstGeom>
          <a:solidFill>
            <a:srgbClr val="B8D000"/>
          </a:solidFill>
        </p:spPr>
        <p:txBody>
          <a:bodyPr lIns="144000" tIns="216000" rIns="144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1200" dirty="0">
              <a:solidFill>
                <a:schemeClr val="bg1"/>
              </a:solidFill>
            </a:endParaRPr>
          </a:p>
        </p:txBody>
      </p:sp>
      <p:sp>
        <p:nvSpPr>
          <p:cNvPr id="17" name="Title Placeholder 1">
            <a:extLst>
              <a:ext uri="{FF2B5EF4-FFF2-40B4-BE49-F238E27FC236}">
                <a16:creationId xmlns:a16="http://schemas.microsoft.com/office/drawing/2014/main" id="{124B6CA2-4697-B900-91BB-8455584FFD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4000"/>
            </a:lvl1pPr>
          </a:lstStyle>
          <a:p>
            <a:r>
              <a:rPr lang="en-GB" dirty="0"/>
              <a:t>Click to edit Master title style</a:t>
            </a:r>
            <a:endParaRPr lang="en-US" dirty="0"/>
          </a:p>
        </p:txBody>
      </p:sp>
      <p:sp>
        <p:nvSpPr>
          <p:cNvPr id="5" name="TextBox 4">
            <a:extLst>
              <a:ext uri="{FF2B5EF4-FFF2-40B4-BE49-F238E27FC236}">
                <a16:creationId xmlns:a16="http://schemas.microsoft.com/office/drawing/2014/main" id="{68CFC1BF-1AD2-A12F-C1E4-08221BD6793A}"/>
              </a:ext>
            </a:extLst>
          </p:cNvPr>
          <p:cNvSpPr txBox="1"/>
          <p:nvPr userDrawn="1"/>
        </p:nvSpPr>
        <p:spPr>
          <a:xfrm>
            <a:off x="1062681" y="2125361"/>
            <a:ext cx="2018271" cy="369332"/>
          </a:xfrm>
          <a:prstGeom prst="rect">
            <a:avLst/>
          </a:prstGeom>
          <a:noFill/>
        </p:spPr>
        <p:txBody>
          <a:bodyPr wrap="square" rtlCol="0">
            <a:spAutoFit/>
          </a:bodyPr>
          <a:lstStyle/>
          <a:p>
            <a:endParaRPr lang="en-US" dirty="0">
              <a:solidFill>
                <a:schemeClr val="bg1"/>
              </a:solidFill>
            </a:endParaRPr>
          </a:p>
        </p:txBody>
      </p:sp>
      <p:sp>
        <p:nvSpPr>
          <p:cNvPr id="7" name="TextBox 6">
            <a:extLst>
              <a:ext uri="{FF2B5EF4-FFF2-40B4-BE49-F238E27FC236}">
                <a16:creationId xmlns:a16="http://schemas.microsoft.com/office/drawing/2014/main" id="{AEAD5A18-E580-D195-9BF1-E82B8E10F910}"/>
              </a:ext>
            </a:extLst>
          </p:cNvPr>
          <p:cNvSpPr txBox="1"/>
          <p:nvPr userDrawn="1"/>
        </p:nvSpPr>
        <p:spPr>
          <a:xfrm>
            <a:off x="6433750" y="2125361"/>
            <a:ext cx="2018271" cy="369332"/>
          </a:xfrm>
          <a:prstGeom prst="rect">
            <a:avLst/>
          </a:prstGeom>
          <a:noFill/>
        </p:spPr>
        <p:txBody>
          <a:bodyPr wrap="square" rtlCol="0">
            <a:spAutoFit/>
          </a:bodyPr>
          <a:lstStyle/>
          <a:p>
            <a:endParaRPr lang="en-US" dirty="0">
              <a:solidFill>
                <a:schemeClr val="bg1"/>
              </a:solidFill>
            </a:endParaRPr>
          </a:p>
        </p:txBody>
      </p:sp>
      <p:sp>
        <p:nvSpPr>
          <p:cNvPr id="10" name="TextBox 9">
            <a:extLst>
              <a:ext uri="{FF2B5EF4-FFF2-40B4-BE49-F238E27FC236}">
                <a16:creationId xmlns:a16="http://schemas.microsoft.com/office/drawing/2014/main" id="{64F326B5-49F2-045D-CA2A-979FDC541B53}"/>
              </a:ext>
            </a:extLst>
          </p:cNvPr>
          <p:cNvSpPr txBox="1"/>
          <p:nvPr userDrawn="1"/>
        </p:nvSpPr>
        <p:spPr>
          <a:xfrm>
            <a:off x="9127523" y="2125361"/>
            <a:ext cx="2018271" cy="369332"/>
          </a:xfrm>
          <a:prstGeom prst="rect">
            <a:avLst/>
          </a:prstGeom>
          <a:noFill/>
        </p:spPr>
        <p:txBody>
          <a:bodyPr wrap="square" rtlCol="0">
            <a:spAutoFit/>
          </a:bodyPr>
          <a:lstStyle/>
          <a:p>
            <a:endParaRPr lang="en-US" dirty="0">
              <a:solidFill>
                <a:schemeClr val="bg1"/>
              </a:solidFill>
            </a:endParaRPr>
          </a:p>
        </p:txBody>
      </p:sp>
      <p:sp>
        <p:nvSpPr>
          <p:cNvPr id="11" name="TextBox 10">
            <a:extLst>
              <a:ext uri="{FF2B5EF4-FFF2-40B4-BE49-F238E27FC236}">
                <a16:creationId xmlns:a16="http://schemas.microsoft.com/office/drawing/2014/main" id="{CA53E76A-71A5-352B-D910-650601DBEE30}"/>
              </a:ext>
            </a:extLst>
          </p:cNvPr>
          <p:cNvSpPr txBox="1"/>
          <p:nvPr userDrawn="1"/>
        </p:nvSpPr>
        <p:spPr>
          <a:xfrm>
            <a:off x="1054443" y="2100647"/>
            <a:ext cx="2018271" cy="369332"/>
          </a:xfrm>
          <a:prstGeom prst="rect">
            <a:avLst/>
          </a:prstGeom>
          <a:noFill/>
        </p:spPr>
        <p:txBody>
          <a:bodyPr wrap="square" rtlCol="0">
            <a:spAutoFit/>
          </a:bodyPr>
          <a:lstStyle/>
          <a:p>
            <a:endParaRPr lang="en-US" dirty="0">
              <a:solidFill>
                <a:schemeClr val="bg1"/>
              </a:solidFill>
            </a:endParaRPr>
          </a:p>
        </p:txBody>
      </p:sp>
      <p:sp>
        <p:nvSpPr>
          <p:cNvPr id="23" name="TextBox 22">
            <a:extLst>
              <a:ext uri="{FF2B5EF4-FFF2-40B4-BE49-F238E27FC236}">
                <a16:creationId xmlns:a16="http://schemas.microsoft.com/office/drawing/2014/main" id="{AFA2E965-C81C-2C20-0183-146BEF41E69C}"/>
              </a:ext>
            </a:extLst>
          </p:cNvPr>
          <p:cNvSpPr txBox="1"/>
          <p:nvPr userDrawn="1"/>
        </p:nvSpPr>
        <p:spPr>
          <a:xfrm>
            <a:off x="3748216" y="2100647"/>
            <a:ext cx="2018271" cy="369332"/>
          </a:xfrm>
          <a:prstGeom prst="rect">
            <a:avLst/>
          </a:prstGeom>
          <a:noFill/>
        </p:spPr>
        <p:txBody>
          <a:bodyPr wrap="square" rtlCol="0">
            <a:spAutoFit/>
          </a:bodyPr>
          <a:lstStyle/>
          <a:p>
            <a:endParaRPr lang="en-US" dirty="0">
              <a:solidFill>
                <a:schemeClr val="bg1"/>
              </a:solidFill>
            </a:endParaRPr>
          </a:p>
        </p:txBody>
      </p:sp>
      <p:sp>
        <p:nvSpPr>
          <p:cNvPr id="24" name="Text Placeholder 17">
            <a:extLst>
              <a:ext uri="{FF2B5EF4-FFF2-40B4-BE49-F238E27FC236}">
                <a16:creationId xmlns:a16="http://schemas.microsoft.com/office/drawing/2014/main" id="{10EA239D-7FAD-A3B7-58CA-E3278EC44876}"/>
              </a:ext>
            </a:extLst>
          </p:cNvPr>
          <p:cNvSpPr>
            <a:spLocks noGrp="1"/>
          </p:cNvSpPr>
          <p:nvPr>
            <p:ph type="body" sz="quarter" idx="12"/>
          </p:nvPr>
        </p:nvSpPr>
        <p:spPr>
          <a:xfrm>
            <a:off x="1040643" y="2079627"/>
            <a:ext cx="2043112" cy="3270139"/>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
        <p:nvSpPr>
          <p:cNvPr id="25" name="Text Placeholder 17">
            <a:extLst>
              <a:ext uri="{FF2B5EF4-FFF2-40B4-BE49-F238E27FC236}">
                <a16:creationId xmlns:a16="http://schemas.microsoft.com/office/drawing/2014/main" id="{9030C070-6017-46FF-208C-87D7F9E1DC30}"/>
              </a:ext>
            </a:extLst>
          </p:cNvPr>
          <p:cNvSpPr>
            <a:spLocks noGrp="1"/>
          </p:cNvSpPr>
          <p:nvPr>
            <p:ph type="body" sz="quarter" idx="13"/>
          </p:nvPr>
        </p:nvSpPr>
        <p:spPr>
          <a:xfrm>
            <a:off x="3741801" y="2079627"/>
            <a:ext cx="2043112" cy="3270139"/>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
        <p:nvSpPr>
          <p:cNvPr id="27" name="Text Placeholder 17">
            <a:extLst>
              <a:ext uri="{FF2B5EF4-FFF2-40B4-BE49-F238E27FC236}">
                <a16:creationId xmlns:a16="http://schemas.microsoft.com/office/drawing/2014/main" id="{D00A8C94-4F30-AACF-24FF-86668449FE02}"/>
              </a:ext>
            </a:extLst>
          </p:cNvPr>
          <p:cNvSpPr>
            <a:spLocks noGrp="1"/>
          </p:cNvSpPr>
          <p:nvPr>
            <p:ph type="body" sz="quarter" idx="14"/>
          </p:nvPr>
        </p:nvSpPr>
        <p:spPr>
          <a:xfrm>
            <a:off x="6432448" y="2079627"/>
            <a:ext cx="2043112" cy="3270139"/>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
        <p:nvSpPr>
          <p:cNvPr id="28" name="Text Placeholder 17">
            <a:extLst>
              <a:ext uri="{FF2B5EF4-FFF2-40B4-BE49-F238E27FC236}">
                <a16:creationId xmlns:a16="http://schemas.microsoft.com/office/drawing/2014/main" id="{2CAF4378-904E-AFA7-02DC-33FF8499895E}"/>
              </a:ext>
            </a:extLst>
          </p:cNvPr>
          <p:cNvSpPr>
            <a:spLocks noGrp="1"/>
          </p:cNvSpPr>
          <p:nvPr>
            <p:ph type="body" sz="quarter" idx="15"/>
          </p:nvPr>
        </p:nvSpPr>
        <p:spPr>
          <a:xfrm>
            <a:off x="9112586" y="2079627"/>
            <a:ext cx="2043112" cy="3270139"/>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3977130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B229F-6683-2746-C4C9-94C94DC05596}"/>
              </a:ext>
            </a:extLst>
          </p:cNvPr>
          <p:cNvSpPr>
            <a:spLocks noGrp="1"/>
          </p:cNvSpPr>
          <p:nvPr>
            <p:ph type="title"/>
          </p:nvPr>
        </p:nvSpPr>
        <p:spPr>
          <a:xfrm>
            <a:off x="839788" y="365125"/>
            <a:ext cx="10515600" cy="1325563"/>
          </a:xfrm>
          <a:prstGeom prst="rect">
            <a:avLst/>
          </a:prstGeom>
        </p:spPr>
        <p:txBody>
          <a:bodyPr>
            <a:normAutofit/>
          </a:bodyPr>
          <a:lstStyle>
            <a:lvl1pPr>
              <a:defRPr sz="4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64EFD58B-09CD-891F-C851-A6F3C3581F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F002F233-DA16-96D5-725A-A639A6417F0F}"/>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AAA56A5A-B495-676A-BF94-249D9376B9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F27ED6D-18EA-9976-E9C0-AFE3CE0002DC}"/>
              </a:ext>
            </a:extLst>
          </p:cNvPr>
          <p:cNvSpPr>
            <a:spLocks noGrp="1"/>
          </p:cNvSpPr>
          <p:nvPr>
            <p:ph sz="quarter" idx="4"/>
          </p:nvPr>
        </p:nvSpPr>
        <p:spPr>
          <a:xfrm>
            <a:off x="6172200" y="2505075"/>
            <a:ext cx="5183188"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Footer Placeholder 3">
            <a:extLst>
              <a:ext uri="{FF2B5EF4-FFF2-40B4-BE49-F238E27FC236}">
                <a16:creationId xmlns:a16="http://schemas.microsoft.com/office/drawing/2014/main" id="{01D034C8-D102-8579-EE55-99A26327D95D}"/>
              </a:ext>
            </a:extLst>
          </p:cNvPr>
          <p:cNvSpPr>
            <a:spLocks noGrp="1"/>
          </p:cNvSpPr>
          <p:nvPr>
            <p:ph type="ftr" sz="quarter" idx="10"/>
          </p:nvPr>
        </p:nvSpPr>
        <p:spPr>
          <a:xfrm>
            <a:off x="7239000" y="6335491"/>
            <a:ext cx="4114800" cy="365125"/>
          </a:xfrm>
          <a:prstGeom prst="rect">
            <a:avLst/>
          </a:prstGeom>
        </p:spPr>
        <p:txBody>
          <a:bodyPr/>
          <a:lstStyle>
            <a:lvl1pPr>
              <a:defRPr>
                <a:solidFill>
                  <a:schemeClr val="bg1"/>
                </a:solidFill>
              </a:defRPr>
            </a:lvl1pPr>
          </a:lstStyle>
          <a:p>
            <a:pPr algn="r"/>
            <a:r>
              <a:rPr lang="en-GB" dirty="0" err="1"/>
              <a:t>bcs.org</a:t>
            </a:r>
            <a:endParaRPr lang="en-GB" dirty="0"/>
          </a:p>
        </p:txBody>
      </p:sp>
      <p:sp>
        <p:nvSpPr>
          <p:cNvPr id="11" name="Slide Number Placeholder 2">
            <a:extLst>
              <a:ext uri="{FF2B5EF4-FFF2-40B4-BE49-F238E27FC236}">
                <a16:creationId xmlns:a16="http://schemas.microsoft.com/office/drawing/2014/main" id="{1886ADED-B065-CE55-BF7E-56F5603100D5}"/>
              </a:ext>
            </a:extLst>
          </p:cNvPr>
          <p:cNvSpPr>
            <a:spLocks noGrp="1"/>
          </p:cNvSpPr>
          <p:nvPr>
            <p:ph type="sldNum" sz="quarter" idx="11"/>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dirty="0"/>
          </a:p>
        </p:txBody>
      </p:sp>
    </p:spTree>
    <p:extLst>
      <p:ext uri="{BB962C8B-B14F-4D97-AF65-F5344CB8AC3E}">
        <p14:creationId xmlns:p14="http://schemas.microsoft.com/office/powerpoint/2010/main" val="2584520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ck and circles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C607A-76E1-AFAF-A746-610A074939B3}"/>
              </a:ext>
            </a:extLst>
          </p:cNvPr>
          <p:cNvSpPr>
            <a:spLocks noGrp="1"/>
          </p:cNvSpPr>
          <p:nvPr>
            <p:ph type="ctrTitle"/>
          </p:nvPr>
        </p:nvSpPr>
        <p:spPr>
          <a:xfrm>
            <a:off x="1524000" y="2438399"/>
            <a:ext cx="9144000" cy="1807059"/>
          </a:xfrm>
          <a:prstGeom prst="rect">
            <a:avLst/>
          </a:prstGeom>
        </p:spPr>
        <p:txBody>
          <a:bodyPr anchor="b">
            <a:normAutofit/>
          </a:bodyPr>
          <a:lstStyle>
            <a:lvl1pPr algn="ctr">
              <a:defRPr sz="5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316F2D1F-B2F4-20AB-3DFE-3C80EDFE0189}"/>
              </a:ext>
            </a:extLst>
          </p:cNvPr>
          <p:cNvSpPr>
            <a:spLocks noGrp="1"/>
          </p:cNvSpPr>
          <p:nvPr>
            <p:ph type="subTitle" idx="1"/>
          </p:nvPr>
        </p:nvSpPr>
        <p:spPr>
          <a:xfrm>
            <a:off x="1524000" y="4337534"/>
            <a:ext cx="9144000" cy="9176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Footer Placeholder 3">
            <a:extLst>
              <a:ext uri="{FF2B5EF4-FFF2-40B4-BE49-F238E27FC236}">
                <a16:creationId xmlns:a16="http://schemas.microsoft.com/office/drawing/2014/main" id="{0C6E3411-176F-C42D-CDED-28D99A18B621}"/>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dirty="0" err="1"/>
              <a:t>bcs.org</a:t>
            </a:r>
            <a:endParaRPr lang="en-GB" dirty="0"/>
          </a:p>
        </p:txBody>
      </p:sp>
      <p:sp>
        <p:nvSpPr>
          <p:cNvPr id="8" name="Slide Number Placeholder 2">
            <a:extLst>
              <a:ext uri="{FF2B5EF4-FFF2-40B4-BE49-F238E27FC236}">
                <a16:creationId xmlns:a16="http://schemas.microsoft.com/office/drawing/2014/main" id="{FF811679-9EFA-82C1-237E-EBFD72757979}"/>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dirty="0"/>
          </a:p>
        </p:txBody>
      </p:sp>
      <p:pic>
        <p:nvPicPr>
          <p:cNvPr id="4" name="Picture 3" descr="Text&#10;&#10;Description automatically generated with medium confidence">
            <a:extLst>
              <a:ext uri="{FF2B5EF4-FFF2-40B4-BE49-F238E27FC236}">
                <a16:creationId xmlns:a16="http://schemas.microsoft.com/office/drawing/2014/main" id="{3488C4CE-FEA1-28DD-30E6-CF442BAC309B}"/>
              </a:ext>
            </a:extLst>
          </p:cNvPr>
          <p:cNvPicPr>
            <a:picLocks noChangeAspect="1"/>
          </p:cNvPicPr>
          <p:nvPr userDrawn="1"/>
        </p:nvPicPr>
        <p:blipFill>
          <a:blip r:embed="rId2"/>
          <a:stretch>
            <a:fillRect/>
          </a:stretch>
        </p:blipFill>
        <p:spPr>
          <a:xfrm>
            <a:off x="5507734" y="511295"/>
            <a:ext cx="1176532" cy="1501956"/>
          </a:xfrm>
          <a:prstGeom prst="rect">
            <a:avLst/>
          </a:prstGeom>
        </p:spPr>
      </p:pic>
      <p:sp>
        <p:nvSpPr>
          <p:cNvPr id="9" name="Text Placeholder 11">
            <a:extLst>
              <a:ext uri="{FF2B5EF4-FFF2-40B4-BE49-F238E27FC236}">
                <a16:creationId xmlns:a16="http://schemas.microsoft.com/office/drawing/2014/main" id="{65324DA6-13C5-9238-F782-232EE5FD3CBB}"/>
              </a:ext>
            </a:extLst>
          </p:cNvPr>
          <p:cNvSpPr>
            <a:spLocks noGrp="1"/>
          </p:cNvSpPr>
          <p:nvPr>
            <p:ph type="body" sz="quarter" idx="10"/>
          </p:nvPr>
        </p:nvSpPr>
        <p:spPr>
          <a:xfrm>
            <a:off x="4229894" y="5374097"/>
            <a:ext cx="3732212" cy="347662"/>
          </a:xfrm>
        </p:spPr>
        <p:txBody>
          <a:bodyPr>
            <a:noAutofit/>
          </a:bodyPr>
          <a:lstStyle>
            <a:lvl1pPr marL="0" indent="0" algn="ctr">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Tree>
    <p:extLst>
      <p:ext uri="{BB962C8B-B14F-4D97-AF65-F5344CB8AC3E}">
        <p14:creationId xmlns:p14="http://schemas.microsoft.com/office/powerpoint/2010/main" val="39871870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2A5EE6A1-3209-4595-5453-6A648CE6FF53}"/>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dirty="0" err="1"/>
              <a:t>bcs.org</a:t>
            </a:r>
            <a:endParaRPr lang="en-GB" dirty="0"/>
          </a:p>
        </p:txBody>
      </p:sp>
      <p:sp>
        <p:nvSpPr>
          <p:cNvPr id="7" name="Slide Number Placeholder 2">
            <a:extLst>
              <a:ext uri="{FF2B5EF4-FFF2-40B4-BE49-F238E27FC236}">
                <a16:creationId xmlns:a16="http://schemas.microsoft.com/office/drawing/2014/main" id="{6BDE1AF8-3B73-1ACC-DF5C-9A2F255346A0}"/>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dirty="0"/>
          </a:p>
        </p:txBody>
      </p:sp>
      <p:sp>
        <p:nvSpPr>
          <p:cNvPr id="2" name="Content Placeholder 1">
            <a:extLst>
              <a:ext uri="{FF2B5EF4-FFF2-40B4-BE49-F238E27FC236}">
                <a16:creationId xmlns:a16="http://schemas.microsoft.com/office/drawing/2014/main" id="{C1D7FA56-CD59-76D8-65F3-730AA8E3A5CF}"/>
              </a:ext>
            </a:extLst>
          </p:cNvPr>
          <p:cNvSpPr txBox="1">
            <a:spLocks/>
          </p:cNvSpPr>
          <p:nvPr userDrawn="1"/>
        </p:nvSpPr>
        <p:spPr>
          <a:xfrm>
            <a:off x="838200" y="1866390"/>
            <a:ext cx="4937758" cy="1899461"/>
          </a:xfrm>
          <a:prstGeom prst="rect">
            <a:avLst/>
          </a:prstGeom>
          <a:solidFill>
            <a:srgbClr val="F8FAE6"/>
          </a:solidFill>
        </p:spPr>
        <p:txBody>
          <a:bodyPr lIns="360000" tIns="360000" rIns="36000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200" dirty="0">
              <a:solidFill>
                <a:schemeClr val="bg1"/>
              </a:solidFill>
            </a:endParaRPr>
          </a:p>
        </p:txBody>
      </p:sp>
      <p:sp>
        <p:nvSpPr>
          <p:cNvPr id="10" name="Content Placeholder 1">
            <a:extLst>
              <a:ext uri="{FF2B5EF4-FFF2-40B4-BE49-F238E27FC236}">
                <a16:creationId xmlns:a16="http://schemas.microsoft.com/office/drawing/2014/main" id="{DF582235-EC39-2A3B-A424-0CD216ACDEBC}"/>
              </a:ext>
            </a:extLst>
          </p:cNvPr>
          <p:cNvSpPr txBox="1">
            <a:spLocks/>
          </p:cNvSpPr>
          <p:nvPr userDrawn="1"/>
        </p:nvSpPr>
        <p:spPr>
          <a:xfrm>
            <a:off x="6416042" y="1870498"/>
            <a:ext cx="4937758" cy="1899460"/>
          </a:xfrm>
          <a:prstGeom prst="rect">
            <a:avLst/>
          </a:prstGeom>
          <a:solidFill>
            <a:srgbClr val="F8FAE6"/>
          </a:solidFill>
        </p:spPr>
        <p:txBody>
          <a:bodyPr lIns="360000" tIns="360000" rIns="360000">
            <a:norm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GB" sz="3200" b="1" dirty="0">
              <a:solidFill>
                <a:srgbClr val="B8D000"/>
              </a:solidFill>
            </a:endParaRPr>
          </a:p>
        </p:txBody>
      </p:sp>
      <p:sp>
        <p:nvSpPr>
          <p:cNvPr id="11" name="Content Placeholder 1">
            <a:extLst>
              <a:ext uri="{FF2B5EF4-FFF2-40B4-BE49-F238E27FC236}">
                <a16:creationId xmlns:a16="http://schemas.microsoft.com/office/drawing/2014/main" id="{537263DB-BF53-9C52-6B00-B9730045F47B}"/>
              </a:ext>
            </a:extLst>
          </p:cNvPr>
          <p:cNvSpPr txBox="1">
            <a:spLocks/>
          </p:cNvSpPr>
          <p:nvPr userDrawn="1"/>
        </p:nvSpPr>
        <p:spPr>
          <a:xfrm>
            <a:off x="838200" y="4034283"/>
            <a:ext cx="4937758" cy="1902949"/>
          </a:xfrm>
          <a:prstGeom prst="rect">
            <a:avLst/>
          </a:prstGeom>
          <a:solidFill>
            <a:srgbClr val="F8FAE6"/>
          </a:solidFill>
        </p:spPr>
        <p:txBody>
          <a:bodyPr lIns="360000" tIns="360000" rIns="360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solidFill>
                <a:schemeClr val="bg1"/>
              </a:solidFill>
            </a:endParaRPr>
          </a:p>
        </p:txBody>
      </p:sp>
      <p:sp>
        <p:nvSpPr>
          <p:cNvPr id="12" name="Content Placeholder 1">
            <a:extLst>
              <a:ext uri="{FF2B5EF4-FFF2-40B4-BE49-F238E27FC236}">
                <a16:creationId xmlns:a16="http://schemas.microsoft.com/office/drawing/2014/main" id="{CB78CCFD-19B7-6516-8271-365FA98E4FC8}"/>
              </a:ext>
            </a:extLst>
          </p:cNvPr>
          <p:cNvSpPr txBox="1">
            <a:spLocks/>
          </p:cNvSpPr>
          <p:nvPr userDrawn="1"/>
        </p:nvSpPr>
        <p:spPr>
          <a:xfrm>
            <a:off x="6416041" y="4037772"/>
            <a:ext cx="4937758" cy="1899460"/>
          </a:xfrm>
          <a:prstGeom prst="rect">
            <a:avLst/>
          </a:prstGeom>
          <a:solidFill>
            <a:srgbClr val="F8FAE6"/>
          </a:solidFill>
        </p:spPr>
        <p:txBody>
          <a:bodyPr lIns="360000" tIns="360000" rIns="360000">
            <a:noAutofit/>
          </a:bodyPr>
          <a:lst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800" kern="1200">
                <a:solidFill>
                  <a:srgbClr val="15161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Font typeface="Wingdings" panose="05000000000000000000" pitchFamily="2" charset="2"/>
              <a:buChar char="§"/>
              <a:defRPr sz="1600" kern="1200">
                <a:solidFill>
                  <a:srgbClr val="15161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Font typeface="Wingdings" panose="05000000000000000000" pitchFamily="2" charset="2"/>
              <a:buChar char="§"/>
              <a:defRPr sz="1400" kern="1200">
                <a:solidFill>
                  <a:srgbClr val="15161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Font typeface="Wingdings" panose="05000000000000000000" pitchFamily="2" charset="2"/>
              <a:buChar char="§"/>
              <a:defRPr sz="1200" kern="1200">
                <a:solidFill>
                  <a:srgbClr val="15161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b="1" dirty="0">
              <a:solidFill>
                <a:schemeClr val="bg1"/>
              </a:solidFill>
            </a:endParaRPr>
          </a:p>
        </p:txBody>
      </p:sp>
      <p:sp>
        <p:nvSpPr>
          <p:cNvPr id="13" name="Title Placeholder 1">
            <a:extLst>
              <a:ext uri="{FF2B5EF4-FFF2-40B4-BE49-F238E27FC236}">
                <a16:creationId xmlns:a16="http://schemas.microsoft.com/office/drawing/2014/main" id="{38644E80-5297-1C44-9B6A-36F4FE34F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4000"/>
            </a:lvl1pPr>
          </a:lstStyle>
          <a:p>
            <a:r>
              <a:rPr lang="en-GB" dirty="0"/>
              <a:t>Click to edit Master title style</a:t>
            </a:r>
            <a:endParaRPr lang="en-US" dirty="0"/>
          </a:p>
        </p:txBody>
      </p:sp>
      <p:sp>
        <p:nvSpPr>
          <p:cNvPr id="9" name="TextBox 8">
            <a:extLst>
              <a:ext uri="{FF2B5EF4-FFF2-40B4-BE49-F238E27FC236}">
                <a16:creationId xmlns:a16="http://schemas.microsoft.com/office/drawing/2014/main" id="{001AA5E8-2714-0A74-E999-15D8E72BA5C6}"/>
              </a:ext>
            </a:extLst>
          </p:cNvPr>
          <p:cNvSpPr txBox="1"/>
          <p:nvPr userDrawn="1"/>
        </p:nvSpPr>
        <p:spPr>
          <a:xfrm>
            <a:off x="1046204" y="2072470"/>
            <a:ext cx="4506099" cy="1478037"/>
          </a:xfrm>
          <a:prstGeom prst="rect">
            <a:avLst/>
          </a:prstGeom>
          <a:noFill/>
        </p:spPr>
        <p:txBody>
          <a:bodyPr wrap="square" rtlCol="0">
            <a:spAutoFit/>
          </a:bodyPr>
          <a:lstStyle/>
          <a:p>
            <a:endParaRPr lang="en-US" dirty="0">
              <a:solidFill>
                <a:schemeClr val="bg1"/>
              </a:solidFill>
            </a:endParaRPr>
          </a:p>
        </p:txBody>
      </p:sp>
      <p:sp>
        <p:nvSpPr>
          <p:cNvPr id="14" name="TextBox 13">
            <a:extLst>
              <a:ext uri="{FF2B5EF4-FFF2-40B4-BE49-F238E27FC236}">
                <a16:creationId xmlns:a16="http://schemas.microsoft.com/office/drawing/2014/main" id="{54051B60-F5CF-AB33-DF4C-175799529455}"/>
              </a:ext>
            </a:extLst>
          </p:cNvPr>
          <p:cNvSpPr txBox="1"/>
          <p:nvPr userDrawn="1"/>
        </p:nvSpPr>
        <p:spPr>
          <a:xfrm>
            <a:off x="6631458" y="2072470"/>
            <a:ext cx="4506099" cy="1478037"/>
          </a:xfrm>
          <a:prstGeom prst="rect">
            <a:avLst/>
          </a:prstGeom>
          <a:noFill/>
        </p:spPr>
        <p:txBody>
          <a:bodyPr wrap="square" rtlCol="0">
            <a:spAutoFit/>
          </a:bodyPr>
          <a:lstStyle/>
          <a:p>
            <a:endParaRPr lang="en-US" dirty="0">
              <a:solidFill>
                <a:schemeClr val="bg1"/>
              </a:solidFill>
            </a:endParaRPr>
          </a:p>
        </p:txBody>
      </p:sp>
      <p:sp>
        <p:nvSpPr>
          <p:cNvPr id="15" name="TextBox 14">
            <a:extLst>
              <a:ext uri="{FF2B5EF4-FFF2-40B4-BE49-F238E27FC236}">
                <a16:creationId xmlns:a16="http://schemas.microsoft.com/office/drawing/2014/main" id="{45961C56-D5C2-F44D-63A6-9A2F6E8C5049}"/>
              </a:ext>
            </a:extLst>
          </p:cNvPr>
          <p:cNvSpPr txBox="1"/>
          <p:nvPr userDrawn="1"/>
        </p:nvSpPr>
        <p:spPr>
          <a:xfrm>
            <a:off x="1046204" y="4239021"/>
            <a:ext cx="4506099" cy="1478037"/>
          </a:xfrm>
          <a:prstGeom prst="rect">
            <a:avLst/>
          </a:prstGeom>
          <a:noFill/>
        </p:spPr>
        <p:txBody>
          <a:bodyPr wrap="square" rtlCol="0">
            <a:spAutoFit/>
          </a:bodyPr>
          <a:lstStyle/>
          <a:p>
            <a:endParaRPr lang="en-US" dirty="0">
              <a:solidFill>
                <a:schemeClr val="bg1"/>
              </a:solidFill>
            </a:endParaRPr>
          </a:p>
        </p:txBody>
      </p:sp>
      <p:sp>
        <p:nvSpPr>
          <p:cNvPr id="16" name="TextBox 15">
            <a:extLst>
              <a:ext uri="{FF2B5EF4-FFF2-40B4-BE49-F238E27FC236}">
                <a16:creationId xmlns:a16="http://schemas.microsoft.com/office/drawing/2014/main" id="{9F8D89AD-E192-C4B4-5326-6FDF0751FFF5}"/>
              </a:ext>
            </a:extLst>
          </p:cNvPr>
          <p:cNvSpPr txBox="1"/>
          <p:nvPr userDrawn="1"/>
        </p:nvSpPr>
        <p:spPr>
          <a:xfrm>
            <a:off x="6631458" y="4239021"/>
            <a:ext cx="4506099" cy="1478037"/>
          </a:xfrm>
          <a:prstGeom prst="rect">
            <a:avLst/>
          </a:prstGeom>
          <a:noFill/>
        </p:spPr>
        <p:txBody>
          <a:bodyPr wrap="square" rtlCol="0">
            <a:spAutoFit/>
          </a:bodyPr>
          <a:lstStyle/>
          <a:p>
            <a:endParaRPr lang="en-US" dirty="0">
              <a:solidFill>
                <a:schemeClr val="bg1"/>
              </a:solidFill>
            </a:endParaRPr>
          </a:p>
        </p:txBody>
      </p:sp>
      <p:sp>
        <p:nvSpPr>
          <p:cNvPr id="17" name="Text Placeholder 17">
            <a:extLst>
              <a:ext uri="{FF2B5EF4-FFF2-40B4-BE49-F238E27FC236}">
                <a16:creationId xmlns:a16="http://schemas.microsoft.com/office/drawing/2014/main" id="{073F7FA1-E79C-EB61-F60D-3AB0B5A9017C}"/>
              </a:ext>
            </a:extLst>
          </p:cNvPr>
          <p:cNvSpPr>
            <a:spLocks noGrp="1"/>
          </p:cNvSpPr>
          <p:nvPr>
            <p:ph type="body" sz="quarter" idx="12"/>
          </p:nvPr>
        </p:nvSpPr>
        <p:spPr>
          <a:xfrm>
            <a:off x="1040642" y="2054867"/>
            <a:ext cx="4529841" cy="1518651"/>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
        <p:nvSpPr>
          <p:cNvPr id="18" name="Text Placeholder 17">
            <a:extLst>
              <a:ext uri="{FF2B5EF4-FFF2-40B4-BE49-F238E27FC236}">
                <a16:creationId xmlns:a16="http://schemas.microsoft.com/office/drawing/2014/main" id="{617C0E0C-37B4-2D02-C978-92DB31FEFA90}"/>
              </a:ext>
            </a:extLst>
          </p:cNvPr>
          <p:cNvSpPr>
            <a:spLocks noGrp="1"/>
          </p:cNvSpPr>
          <p:nvPr>
            <p:ph type="body" sz="quarter" idx="13"/>
          </p:nvPr>
        </p:nvSpPr>
        <p:spPr>
          <a:xfrm>
            <a:off x="1040642" y="4219998"/>
            <a:ext cx="4529841" cy="1518651"/>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
        <p:nvSpPr>
          <p:cNvPr id="19" name="Text Placeholder 17">
            <a:extLst>
              <a:ext uri="{FF2B5EF4-FFF2-40B4-BE49-F238E27FC236}">
                <a16:creationId xmlns:a16="http://schemas.microsoft.com/office/drawing/2014/main" id="{78DD8217-8B48-106D-B73A-14D1A27575CC}"/>
              </a:ext>
            </a:extLst>
          </p:cNvPr>
          <p:cNvSpPr>
            <a:spLocks noGrp="1"/>
          </p:cNvSpPr>
          <p:nvPr>
            <p:ph type="body" sz="quarter" idx="14"/>
          </p:nvPr>
        </p:nvSpPr>
        <p:spPr>
          <a:xfrm>
            <a:off x="6632146" y="2065377"/>
            <a:ext cx="4529841" cy="1518651"/>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
        <p:nvSpPr>
          <p:cNvPr id="20" name="Text Placeholder 17">
            <a:extLst>
              <a:ext uri="{FF2B5EF4-FFF2-40B4-BE49-F238E27FC236}">
                <a16:creationId xmlns:a16="http://schemas.microsoft.com/office/drawing/2014/main" id="{2E141975-2DE5-C939-54C6-C68D5937DA23}"/>
              </a:ext>
            </a:extLst>
          </p:cNvPr>
          <p:cNvSpPr>
            <a:spLocks noGrp="1"/>
          </p:cNvSpPr>
          <p:nvPr>
            <p:ph type="body" sz="quarter" idx="15"/>
          </p:nvPr>
        </p:nvSpPr>
        <p:spPr>
          <a:xfrm>
            <a:off x="6632146" y="4230508"/>
            <a:ext cx="4529841" cy="1518651"/>
          </a:xfrm>
        </p:spPr>
        <p:txBody>
          <a:bodyPr>
            <a:noAutofit/>
          </a:bodyPr>
          <a:lstStyle>
            <a:lvl1pPr marL="0" indent="0">
              <a:buNone/>
              <a:defRPr sz="1600">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24449163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age and text overlay 2">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46941666-6164-ECB4-87E5-425C6010E2D6}"/>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dirty="0" err="1"/>
              <a:t>bcs.org</a:t>
            </a:r>
            <a:endParaRPr lang="en-GB" dirty="0"/>
          </a:p>
        </p:txBody>
      </p:sp>
      <p:sp>
        <p:nvSpPr>
          <p:cNvPr id="6" name="Slide Number Placeholder 2">
            <a:extLst>
              <a:ext uri="{FF2B5EF4-FFF2-40B4-BE49-F238E27FC236}">
                <a16:creationId xmlns:a16="http://schemas.microsoft.com/office/drawing/2014/main" id="{23D5052B-A503-D67B-CEEE-5B9DCF9F6204}"/>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dirty="0"/>
          </a:p>
        </p:txBody>
      </p:sp>
      <p:sp>
        <p:nvSpPr>
          <p:cNvPr id="2" name="Picture Placeholder 2">
            <a:extLst>
              <a:ext uri="{FF2B5EF4-FFF2-40B4-BE49-F238E27FC236}">
                <a16:creationId xmlns:a16="http://schemas.microsoft.com/office/drawing/2014/main" id="{60AFF00F-492C-AD9D-858E-2A9F91A0117F}"/>
              </a:ext>
            </a:extLst>
          </p:cNvPr>
          <p:cNvSpPr>
            <a:spLocks noGrp="1"/>
          </p:cNvSpPr>
          <p:nvPr>
            <p:ph type="pic" sz="quarter" idx="10"/>
          </p:nvPr>
        </p:nvSpPr>
        <p:spPr>
          <a:xfrm>
            <a:off x="0" y="0"/>
            <a:ext cx="12192000" cy="5361709"/>
          </a:xfrm>
          <a:solidFill>
            <a:srgbClr val="F8FAE6"/>
          </a:solidFill>
        </p:spPr>
        <p:txBody>
          <a:bodyPr/>
          <a:lstStyle/>
          <a:p>
            <a:endParaRPr lang="en-US"/>
          </a:p>
        </p:txBody>
      </p:sp>
      <p:sp>
        <p:nvSpPr>
          <p:cNvPr id="4" name="Text Placeholder 4">
            <a:extLst>
              <a:ext uri="{FF2B5EF4-FFF2-40B4-BE49-F238E27FC236}">
                <a16:creationId xmlns:a16="http://schemas.microsoft.com/office/drawing/2014/main" id="{9BDF4535-17C0-66D9-B29B-E114FE64C57D}"/>
              </a:ext>
            </a:extLst>
          </p:cNvPr>
          <p:cNvSpPr>
            <a:spLocks noGrp="1"/>
          </p:cNvSpPr>
          <p:nvPr>
            <p:ph type="body" sz="quarter" idx="11"/>
          </p:nvPr>
        </p:nvSpPr>
        <p:spPr>
          <a:xfrm>
            <a:off x="0" y="3051545"/>
            <a:ext cx="7285038" cy="2024062"/>
          </a:xfrm>
          <a:solidFill>
            <a:srgbClr val="B8D000">
              <a:alpha val="80000"/>
            </a:srgbClr>
          </a:solidFill>
        </p:spPr>
        <p:txBody>
          <a:bodyPr/>
          <a:lstStyle>
            <a:lvl1pPr marL="0" indent="0">
              <a:buFontTx/>
              <a:buNone/>
              <a:defRPr sz="44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2800" b="1"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24382410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ullets with image">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77F23E1D-A651-506A-3851-8377F48C0B42}"/>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dirty="0" err="1"/>
              <a:t>bcs.org</a:t>
            </a:r>
            <a:endParaRPr lang="en-GB" dirty="0"/>
          </a:p>
        </p:txBody>
      </p:sp>
      <p:sp>
        <p:nvSpPr>
          <p:cNvPr id="9" name="Slide Number Placeholder 2">
            <a:extLst>
              <a:ext uri="{FF2B5EF4-FFF2-40B4-BE49-F238E27FC236}">
                <a16:creationId xmlns:a16="http://schemas.microsoft.com/office/drawing/2014/main" id="{B1726D54-C813-F051-64A3-D3A002D7A71F}"/>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dirty="0"/>
          </a:p>
        </p:txBody>
      </p:sp>
      <p:sp>
        <p:nvSpPr>
          <p:cNvPr id="2" name="Picture Placeholder 2">
            <a:extLst>
              <a:ext uri="{FF2B5EF4-FFF2-40B4-BE49-F238E27FC236}">
                <a16:creationId xmlns:a16="http://schemas.microsoft.com/office/drawing/2014/main" id="{9C8EBC22-41B9-8793-A01E-1610D5400152}"/>
              </a:ext>
            </a:extLst>
          </p:cNvPr>
          <p:cNvSpPr>
            <a:spLocks noGrp="1"/>
          </p:cNvSpPr>
          <p:nvPr>
            <p:ph type="pic" idx="1"/>
          </p:nvPr>
        </p:nvSpPr>
        <p:spPr>
          <a:xfrm>
            <a:off x="7744690" y="365125"/>
            <a:ext cx="3607522" cy="5680882"/>
          </a:xfrm>
          <a:solidFill>
            <a:srgbClr val="B8D000"/>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 name="Title 1">
            <a:extLst>
              <a:ext uri="{FF2B5EF4-FFF2-40B4-BE49-F238E27FC236}">
                <a16:creationId xmlns:a16="http://schemas.microsoft.com/office/drawing/2014/main" id="{0AC0C45F-4373-63F7-780B-91371DFBEB6D}"/>
              </a:ext>
            </a:extLst>
          </p:cNvPr>
          <p:cNvSpPr>
            <a:spLocks noGrp="1"/>
          </p:cNvSpPr>
          <p:nvPr>
            <p:ph type="title"/>
          </p:nvPr>
        </p:nvSpPr>
        <p:spPr>
          <a:xfrm>
            <a:off x="851612" y="365125"/>
            <a:ext cx="6591300" cy="1325563"/>
          </a:xfrm>
          <a:prstGeom prst="rect">
            <a:avLst/>
          </a:prstGeom>
        </p:spPr>
        <p:txBody>
          <a:bodyPr/>
          <a:lstStyle/>
          <a:p>
            <a:endParaRPr lang="en-US" dirty="0"/>
          </a:p>
        </p:txBody>
      </p:sp>
      <p:sp>
        <p:nvSpPr>
          <p:cNvPr id="4" name="Content Placeholder 3">
            <a:extLst>
              <a:ext uri="{FF2B5EF4-FFF2-40B4-BE49-F238E27FC236}">
                <a16:creationId xmlns:a16="http://schemas.microsoft.com/office/drawing/2014/main" id="{11A5A3C4-811F-A47A-3B0E-8FA5775FC21B}"/>
              </a:ext>
            </a:extLst>
          </p:cNvPr>
          <p:cNvSpPr>
            <a:spLocks noGrp="1"/>
          </p:cNvSpPr>
          <p:nvPr>
            <p:ph sz="half" idx="2"/>
          </p:nvPr>
        </p:nvSpPr>
        <p:spPr>
          <a:xfrm>
            <a:off x="852406" y="1982405"/>
            <a:ext cx="6589712" cy="40636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Tree>
    <p:extLst>
      <p:ext uri="{BB962C8B-B14F-4D97-AF65-F5344CB8AC3E}">
        <p14:creationId xmlns:p14="http://schemas.microsoft.com/office/powerpoint/2010/main" val="2487006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tats or case studies">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CC7C32C7-95B3-73C4-01A5-741DC55BCEB7}"/>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dirty="0" err="1"/>
              <a:t>bcs.org</a:t>
            </a:r>
            <a:endParaRPr lang="en-GB" dirty="0"/>
          </a:p>
        </p:txBody>
      </p:sp>
      <p:sp>
        <p:nvSpPr>
          <p:cNvPr id="9" name="Slide Number Placeholder 2">
            <a:extLst>
              <a:ext uri="{FF2B5EF4-FFF2-40B4-BE49-F238E27FC236}">
                <a16:creationId xmlns:a16="http://schemas.microsoft.com/office/drawing/2014/main" id="{EB4CE568-E4A7-600F-A3FF-82944F829959}"/>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dirty="0"/>
          </a:p>
        </p:txBody>
      </p:sp>
      <p:sp>
        <p:nvSpPr>
          <p:cNvPr id="2" name="Content Placeholder 3">
            <a:extLst>
              <a:ext uri="{FF2B5EF4-FFF2-40B4-BE49-F238E27FC236}">
                <a16:creationId xmlns:a16="http://schemas.microsoft.com/office/drawing/2014/main" id="{B551FB17-4926-7417-23FF-414D924A70DC}"/>
              </a:ext>
            </a:extLst>
          </p:cNvPr>
          <p:cNvSpPr>
            <a:spLocks noGrp="1"/>
          </p:cNvSpPr>
          <p:nvPr>
            <p:ph sz="half" idx="2"/>
          </p:nvPr>
        </p:nvSpPr>
        <p:spPr>
          <a:xfrm>
            <a:off x="834839"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3" name="Content Placeholder 3">
            <a:extLst>
              <a:ext uri="{FF2B5EF4-FFF2-40B4-BE49-F238E27FC236}">
                <a16:creationId xmlns:a16="http://schemas.microsoft.com/office/drawing/2014/main" id="{FB4A5392-0A7A-1DDD-F217-336BB460C15C}"/>
              </a:ext>
            </a:extLst>
          </p:cNvPr>
          <p:cNvSpPr>
            <a:spLocks noGrp="1"/>
          </p:cNvSpPr>
          <p:nvPr>
            <p:ph sz="half" idx="10"/>
          </p:nvPr>
        </p:nvSpPr>
        <p:spPr>
          <a:xfrm>
            <a:off x="3580088"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4" name="Content Placeholder 3">
            <a:extLst>
              <a:ext uri="{FF2B5EF4-FFF2-40B4-BE49-F238E27FC236}">
                <a16:creationId xmlns:a16="http://schemas.microsoft.com/office/drawing/2014/main" id="{85F2BF7C-F4F7-1D93-2B11-4CA38FBE604A}"/>
              </a:ext>
            </a:extLst>
          </p:cNvPr>
          <p:cNvSpPr>
            <a:spLocks noGrp="1"/>
          </p:cNvSpPr>
          <p:nvPr>
            <p:ph sz="half" idx="11"/>
          </p:nvPr>
        </p:nvSpPr>
        <p:spPr>
          <a:xfrm>
            <a:off x="6325337"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16" name="Content Placeholder 3">
            <a:extLst>
              <a:ext uri="{FF2B5EF4-FFF2-40B4-BE49-F238E27FC236}">
                <a16:creationId xmlns:a16="http://schemas.microsoft.com/office/drawing/2014/main" id="{39CC7086-F314-99AB-53AF-28BE8D2BD205}"/>
              </a:ext>
            </a:extLst>
          </p:cNvPr>
          <p:cNvSpPr>
            <a:spLocks noGrp="1"/>
          </p:cNvSpPr>
          <p:nvPr>
            <p:ph sz="half" idx="12"/>
          </p:nvPr>
        </p:nvSpPr>
        <p:spPr>
          <a:xfrm>
            <a:off x="9070585" y="3951787"/>
            <a:ext cx="2286578" cy="1664685"/>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17" name="Picture Placeholder 17">
            <a:extLst>
              <a:ext uri="{FF2B5EF4-FFF2-40B4-BE49-F238E27FC236}">
                <a16:creationId xmlns:a16="http://schemas.microsoft.com/office/drawing/2014/main" id="{6F19BD53-2835-5384-80B6-C5F996FDE7AD}"/>
              </a:ext>
            </a:extLst>
          </p:cNvPr>
          <p:cNvSpPr>
            <a:spLocks noGrp="1"/>
          </p:cNvSpPr>
          <p:nvPr>
            <p:ph type="pic" sz="quarter" idx="13"/>
          </p:nvPr>
        </p:nvSpPr>
        <p:spPr>
          <a:xfrm>
            <a:off x="835025" y="2153119"/>
            <a:ext cx="2286000" cy="1641692"/>
          </a:xfrm>
          <a:solidFill>
            <a:srgbClr val="B8D000"/>
          </a:solidFill>
        </p:spPr>
        <p:txBody>
          <a:bodyPr/>
          <a:lstStyle/>
          <a:p>
            <a:endParaRPr lang="en-US"/>
          </a:p>
        </p:txBody>
      </p:sp>
      <p:sp>
        <p:nvSpPr>
          <p:cNvPr id="18" name="Picture Placeholder 17">
            <a:extLst>
              <a:ext uri="{FF2B5EF4-FFF2-40B4-BE49-F238E27FC236}">
                <a16:creationId xmlns:a16="http://schemas.microsoft.com/office/drawing/2014/main" id="{A50D3ACB-F27D-2D18-8E8F-63E8E3281F32}"/>
              </a:ext>
            </a:extLst>
          </p:cNvPr>
          <p:cNvSpPr>
            <a:spLocks noGrp="1"/>
          </p:cNvSpPr>
          <p:nvPr>
            <p:ph type="pic" sz="quarter" idx="14"/>
          </p:nvPr>
        </p:nvSpPr>
        <p:spPr>
          <a:xfrm>
            <a:off x="3580088" y="2129523"/>
            <a:ext cx="2286000" cy="1665287"/>
          </a:xfrm>
          <a:solidFill>
            <a:srgbClr val="B8D000"/>
          </a:solidFill>
        </p:spPr>
        <p:txBody>
          <a:bodyPr/>
          <a:lstStyle/>
          <a:p>
            <a:endParaRPr lang="en-US"/>
          </a:p>
        </p:txBody>
      </p:sp>
      <p:sp>
        <p:nvSpPr>
          <p:cNvPr id="19" name="Picture Placeholder 17">
            <a:extLst>
              <a:ext uri="{FF2B5EF4-FFF2-40B4-BE49-F238E27FC236}">
                <a16:creationId xmlns:a16="http://schemas.microsoft.com/office/drawing/2014/main" id="{FA81EF0D-29B7-7417-8E9F-339ABB5BA66C}"/>
              </a:ext>
            </a:extLst>
          </p:cNvPr>
          <p:cNvSpPr>
            <a:spLocks noGrp="1"/>
          </p:cNvSpPr>
          <p:nvPr>
            <p:ph type="pic" sz="quarter" idx="15"/>
          </p:nvPr>
        </p:nvSpPr>
        <p:spPr>
          <a:xfrm>
            <a:off x="6325151" y="2092684"/>
            <a:ext cx="2286000" cy="1702126"/>
          </a:xfrm>
          <a:solidFill>
            <a:srgbClr val="B8D000"/>
          </a:solidFill>
        </p:spPr>
        <p:txBody>
          <a:bodyPr/>
          <a:lstStyle/>
          <a:p>
            <a:endParaRPr lang="en-US"/>
          </a:p>
        </p:txBody>
      </p:sp>
      <p:sp>
        <p:nvSpPr>
          <p:cNvPr id="20" name="Picture Placeholder 17">
            <a:extLst>
              <a:ext uri="{FF2B5EF4-FFF2-40B4-BE49-F238E27FC236}">
                <a16:creationId xmlns:a16="http://schemas.microsoft.com/office/drawing/2014/main" id="{E388E271-E582-07A3-2DBD-CEAD8E035A6F}"/>
              </a:ext>
            </a:extLst>
          </p:cNvPr>
          <p:cNvSpPr>
            <a:spLocks noGrp="1"/>
          </p:cNvSpPr>
          <p:nvPr>
            <p:ph type="pic" sz="quarter" idx="16"/>
          </p:nvPr>
        </p:nvSpPr>
        <p:spPr>
          <a:xfrm>
            <a:off x="9067800" y="2069089"/>
            <a:ext cx="2286000" cy="1725721"/>
          </a:xfrm>
          <a:solidFill>
            <a:srgbClr val="B8D000"/>
          </a:solidFill>
        </p:spPr>
        <p:txBody>
          <a:bodyPr/>
          <a:lstStyle/>
          <a:p>
            <a:endParaRPr lang="en-US"/>
          </a:p>
        </p:txBody>
      </p:sp>
      <p:sp>
        <p:nvSpPr>
          <p:cNvPr id="21" name="Title Placeholder 1">
            <a:extLst>
              <a:ext uri="{FF2B5EF4-FFF2-40B4-BE49-F238E27FC236}">
                <a16:creationId xmlns:a16="http://schemas.microsoft.com/office/drawing/2014/main" id="{3585E8FE-0113-3D1C-055D-872A5584C6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4000"/>
            </a:lvl1pPr>
          </a:lstStyle>
          <a:p>
            <a:r>
              <a:rPr lang="en-GB" dirty="0"/>
              <a:t>Click to edit Master title style</a:t>
            </a:r>
            <a:endParaRPr lang="en-US" dirty="0"/>
          </a:p>
        </p:txBody>
      </p:sp>
    </p:spTree>
    <p:extLst>
      <p:ext uri="{BB962C8B-B14F-4D97-AF65-F5344CB8AC3E}">
        <p14:creationId xmlns:p14="http://schemas.microsoft.com/office/powerpoint/2010/main" val="32587948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 column with image">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CC7C32C7-95B3-73C4-01A5-741DC55BCEB7}"/>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dirty="0" err="1"/>
              <a:t>bcs.org</a:t>
            </a:r>
            <a:endParaRPr lang="en-GB" dirty="0"/>
          </a:p>
        </p:txBody>
      </p:sp>
      <p:sp>
        <p:nvSpPr>
          <p:cNvPr id="9" name="Slide Number Placeholder 2">
            <a:extLst>
              <a:ext uri="{FF2B5EF4-FFF2-40B4-BE49-F238E27FC236}">
                <a16:creationId xmlns:a16="http://schemas.microsoft.com/office/drawing/2014/main" id="{EB4CE568-E4A7-600F-A3FF-82944F829959}"/>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dirty="0"/>
          </a:p>
        </p:txBody>
      </p:sp>
      <p:sp>
        <p:nvSpPr>
          <p:cNvPr id="5" name="Picture Placeholder 2">
            <a:extLst>
              <a:ext uri="{FF2B5EF4-FFF2-40B4-BE49-F238E27FC236}">
                <a16:creationId xmlns:a16="http://schemas.microsoft.com/office/drawing/2014/main" id="{4A8AAA78-9305-4A9C-7E80-F31B7415E065}"/>
              </a:ext>
            </a:extLst>
          </p:cNvPr>
          <p:cNvSpPr>
            <a:spLocks noGrp="1"/>
          </p:cNvSpPr>
          <p:nvPr>
            <p:ph type="pic" sz="quarter" idx="11"/>
          </p:nvPr>
        </p:nvSpPr>
        <p:spPr>
          <a:xfrm>
            <a:off x="0" y="0"/>
            <a:ext cx="12192000" cy="3510455"/>
          </a:xfrm>
          <a:solidFill>
            <a:srgbClr val="B8D000"/>
          </a:solidFill>
        </p:spPr>
        <p:txBody>
          <a:bodyPr/>
          <a:lstStyle/>
          <a:p>
            <a:endParaRPr lang="en-US"/>
          </a:p>
        </p:txBody>
      </p:sp>
      <p:sp>
        <p:nvSpPr>
          <p:cNvPr id="6" name="Content Placeholder 3">
            <a:extLst>
              <a:ext uri="{FF2B5EF4-FFF2-40B4-BE49-F238E27FC236}">
                <a16:creationId xmlns:a16="http://schemas.microsoft.com/office/drawing/2014/main" id="{AEBF1A2B-1012-0178-0CFE-B794FD99998F}"/>
              </a:ext>
            </a:extLst>
          </p:cNvPr>
          <p:cNvSpPr>
            <a:spLocks noGrp="1"/>
          </p:cNvSpPr>
          <p:nvPr>
            <p:ph sz="half" idx="2"/>
          </p:nvPr>
        </p:nvSpPr>
        <p:spPr>
          <a:xfrm>
            <a:off x="838200" y="3753643"/>
            <a:ext cx="4978400" cy="1914224"/>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7" name="TextBox 6">
            <a:extLst>
              <a:ext uri="{FF2B5EF4-FFF2-40B4-BE49-F238E27FC236}">
                <a16:creationId xmlns:a16="http://schemas.microsoft.com/office/drawing/2014/main" id="{89C644A5-FB09-69A4-702A-0D1573911C22}"/>
              </a:ext>
            </a:extLst>
          </p:cNvPr>
          <p:cNvSpPr txBox="1"/>
          <p:nvPr userDrawn="1"/>
        </p:nvSpPr>
        <p:spPr>
          <a:xfrm>
            <a:off x="0" y="731376"/>
            <a:ext cx="7284720" cy="1040624"/>
          </a:xfrm>
          <a:prstGeom prst="rect">
            <a:avLst/>
          </a:prstGeom>
          <a:solidFill>
            <a:srgbClr val="000000">
              <a:alpha val="65194"/>
            </a:srgbClr>
          </a:solidFill>
        </p:spPr>
        <p:txBody>
          <a:bodyPr wrap="square" lIns="720000" tIns="180000" rIns="180000" bIns="180000" rtlCol="0">
            <a:spAutoFit/>
          </a:bodyPr>
          <a:lstStyle/>
          <a:p>
            <a:pPr algn="l"/>
            <a:endParaRPr lang="en-GB" sz="4400" b="1" dirty="0">
              <a:solidFill>
                <a:srgbClr val="B8D000"/>
              </a:solidFill>
            </a:endParaRPr>
          </a:p>
        </p:txBody>
      </p:sp>
      <p:sp>
        <p:nvSpPr>
          <p:cNvPr id="10" name="Content Placeholder 3">
            <a:extLst>
              <a:ext uri="{FF2B5EF4-FFF2-40B4-BE49-F238E27FC236}">
                <a16:creationId xmlns:a16="http://schemas.microsoft.com/office/drawing/2014/main" id="{D8CAF742-8DF0-5AC6-3402-B4D998BBED54}"/>
              </a:ext>
            </a:extLst>
          </p:cNvPr>
          <p:cNvSpPr>
            <a:spLocks noGrp="1"/>
          </p:cNvSpPr>
          <p:nvPr>
            <p:ph sz="half" idx="10"/>
          </p:nvPr>
        </p:nvSpPr>
        <p:spPr>
          <a:xfrm>
            <a:off x="6375400" y="3753643"/>
            <a:ext cx="4978400" cy="1914224"/>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Tree>
    <p:extLst>
      <p:ext uri="{BB962C8B-B14F-4D97-AF65-F5344CB8AC3E}">
        <p14:creationId xmlns:p14="http://schemas.microsoft.com/office/powerpoint/2010/main" val="2672015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dot title slid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0C6E3411-176F-C42D-CDED-28D99A18B621}"/>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dirty="0" err="1"/>
              <a:t>bcs.org</a:t>
            </a:r>
            <a:endParaRPr lang="en-GB" dirty="0"/>
          </a:p>
        </p:txBody>
      </p:sp>
      <p:sp>
        <p:nvSpPr>
          <p:cNvPr id="8" name="Slide Number Placeholder 2">
            <a:extLst>
              <a:ext uri="{FF2B5EF4-FFF2-40B4-BE49-F238E27FC236}">
                <a16:creationId xmlns:a16="http://schemas.microsoft.com/office/drawing/2014/main" id="{FF811679-9EFA-82C1-237E-EBFD72757979}"/>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dirty="0"/>
          </a:p>
        </p:txBody>
      </p:sp>
      <p:pic>
        <p:nvPicPr>
          <p:cNvPr id="5" name="Picture 4" descr="Text&#10;&#10;Description automatically generated with medium confidence">
            <a:extLst>
              <a:ext uri="{FF2B5EF4-FFF2-40B4-BE49-F238E27FC236}">
                <a16:creationId xmlns:a16="http://schemas.microsoft.com/office/drawing/2014/main" id="{49DF1379-37D7-EFF1-9F92-98C357A80A4A}"/>
              </a:ext>
            </a:extLst>
          </p:cNvPr>
          <p:cNvPicPr>
            <a:picLocks noChangeAspect="1"/>
          </p:cNvPicPr>
          <p:nvPr userDrawn="1"/>
        </p:nvPicPr>
        <p:blipFill>
          <a:blip r:embed="rId2"/>
          <a:stretch>
            <a:fillRect/>
          </a:stretch>
        </p:blipFill>
        <p:spPr>
          <a:xfrm>
            <a:off x="567865" y="509724"/>
            <a:ext cx="1176532" cy="1501956"/>
          </a:xfrm>
          <a:prstGeom prst="rect">
            <a:avLst/>
          </a:prstGeom>
        </p:spPr>
      </p:pic>
      <p:sp>
        <p:nvSpPr>
          <p:cNvPr id="6" name="Text Placeholder 11">
            <a:extLst>
              <a:ext uri="{FF2B5EF4-FFF2-40B4-BE49-F238E27FC236}">
                <a16:creationId xmlns:a16="http://schemas.microsoft.com/office/drawing/2014/main" id="{6CEF0345-2B52-5E90-8AB8-A1662FADF603}"/>
              </a:ext>
            </a:extLst>
          </p:cNvPr>
          <p:cNvSpPr>
            <a:spLocks noGrp="1"/>
          </p:cNvSpPr>
          <p:nvPr>
            <p:ph type="body" sz="quarter" idx="10"/>
          </p:nvPr>
        </p:nvSpPr>
        <p:spPr>
          <a:xfrm>
            <a:off x="1524000" y="5245932"/>
            <a:ext cx="3732212" cy="347662"/>
          </a:xfrm>
        </p:spPr>
        <p:txBody>
          <a:bodyPr>
            <a:noAutofit/>
          </a:bodyPr>
          <a:lstStyle>
            <a:lvl1pPr marL="0" indent="0" algn="l">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a:t>Click to edit Master text styles</a:t>
            </a:r>
          </a:p>
        </p:txBody>
      </p:sp>
      <p:sp>
        <p:nvSpPr>
          <p:cNvPr id="4" name="Title 1">
            <a:extLst>
              <a:ext uri="{FF2B5EF4-FFF2-40B4-BE49-F238E27FC236}">
                <a16:creationId xmlns:a16="http://schemas.microsoft.com/office/drawing/2014/main" id="{3DAC05CC-2CDC-B860-EE3A-A31DD580CB8D}"/>
              </a:ext>
            </a:extLst>
          </p:cNvPr>
          <p:cNvSpPr>
            <a:spLocks noGrp="1"/>
          </p:cNvSpPr>
          <p:nvPr>
            <p:ph type="ctrTitle"/>
          </p:nvPr>
        </p:nvSpPr>
        <p:spPr>
          <a:xfrm>
            <a:off x="1524000" y="2250408"/>
            <a:ext cx="9144000" cy="1952641"/>
          </a:xfrm>
          <a:prstGeom prst="rect">
            <a:avLst/>
          </a:prstGeom>
        </p:spPr>
        <p:txBody>
          <a:bodyPr anchor="b">
            <a:normAutofit/>
          </a:bodyPr>
          <a:lstStyle>
            <a:lvl1pPr algn="l">
              <a:defRPr sz="5000"/>
            </a:lvl1pPr>
          </a:lstStyle>
          <a:p>
            <a:r>
              <a:rPr lang="en-GB" dirty="0"/>
              <a:t>Click to edit Master title style</a:t>
            </a:r>
            <a:endParaRPr lang="en-US" dirty="0"/>
          </a:p>
        </p:txBody>
      </p:sp>
      <p:sp>
        <p:nvSpPr>
          <p:cNvPr id="9" name="Subtitle 2">
            <a:extLst>
              <a:ext uri="{FF2B5EF4-FFF2-40B4-BE49-F238E27FC236}">
                <a16:creationId xmlns:a16="http://schemas.microsoft.com/office/drawing/2014/main" id="{09B318FD-75E0-84E4-6727-D87112526A53}"/>
              </a:ext>
            </a:extLst>
          </p:cNvPr>
          <p:cNvSpPr>
            <a:spLocks noGrp="1"/>
          </p:cNvSpPr>
          <p:nvPr>
            <p:ph type="subTitle" idx="1"/>
          </p:nvPr>
        </p:nvSpPr>
        <p:spPr>
          <a:xfrm>
            <a:off x="1524000" y="4375118"/>
            <a:ext cx="9144000" cy="77049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29109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text overlay">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0F6BDA5-B3EA-D33A-8CDE-B10915943BC9}"/>
              </a:ext>
            </a:extLst>
          </p:cNvPr>
          <p:cNvSpPr>
            <a:spLocks noGrp="1"/>
          </p:cNvSpPr>
          <p:nvPr>
            <p:ph type="pic" sz="quarter" idx="10"/>
          </p:nvPr>
        </p:nvSpPr>
        <p:spPr>
          <a:xfrm>
            <a:off x="0" y="1304091"/>
            <a:ext cx="12192000" cy="4402137"/>
          </a:xfrm>
          <a:solidFill>
            <a:schemeClr val="bg1"/>
          </a:solidFill>
        </p:spPr>
        <p:txBody>
          <a:bodyPr/>
          <a:lstStyle/>
          <a:p>
            <a:endParaRPr lang="en-US"/>
          </a:p>
        </p:txBody>
      </p:sp>
      <p:sp>
        <p:nvSpPr>
          <p:cNvPr id="7" name="Footer Placeholder 3">
            <a:extLst>
              <a:ext uri="{FF2B5EF4-FFF2-40B4-BE49-F238E27FC236}">
                <a16:creationId xmlns:a16="http://schemas.microsoft.com/office/drawing/2014/main" id="{CC2FB763-49D6-318D-4692-1916D9E7CA43}"/>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8" name="Slide Number Placeholder 2">
            <a:extLst>
              <a:ext uri="{FF2B5EF4-FFF2-40B4-BE49-F238E27FC236}">
                <a16:creationId xmlns:a16="http://schemas.microsoft.com/office/drawing/2014/main" id="{DF2F7DF9-41FC-DD4D-C632-FC5456552C75}"/>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5" name="Text Placeholder 4">
            <a:extLst>
              <a:ext uri="{FF2B5EF4-FFF2-40B4-BE49-F238E27FC236}">
                <a16:creationId xmlns:a16="http://schemas.microsoft.com/office/drawing/2014/main" id="{BF624240-16B0-68AD-6544-8CEAA73E35C6}"/>
              </a:ext>
            </a:extLst>
          </p:cNvPr>
          <p:cNvSpPr>
            <a:spLocks noGrp="1"/>
          </p:cNvSpPr>
          <p:nvPr>
            <p:ph type="body" sz="quarter" idx="11"/>
          </p:nvPr>
        </p:nvSpPr>
        <p:spPr>
          <a:xfrm>
            <a:off x="0" y="3682166"/>
            <a:ext cx="7285038" cy="2024062"/>
          </a:xfrm>
          <a:solidFill>
            <a:srgbClr val="000000">
              <a:alpha val="80000"/>
            </a:srgbClr>
          </a:solidFill>
        </p:spPr>
        <p:txBody>
          <a:bodyPr/>
          <a:lstStyle>
            <a:lvl1pPr marL="0" indent="0">
              <a:buFontTx/>
              <a:buNone/>
              <a:defRPr sz="44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2800" b="1"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40022329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image" Target="../media/image5.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image" Target="../media/image6.png"/><Relationship Id="rId2" Type="http://schemas.openxmlformats.org/officeDocument/2006/relationships/slideLayout" Target="../slideLayouts/slideLayout61.xml"/><Relationship Id="rId16" Type="http://schemas.openxmlformats.org/officeDocument/2006/relationships/theme" Target="../theme/theme10.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image" Target="../media/image7.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theme" Target="../theme/theme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2.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1.png"/><Relationship Id="rId5" Type="http://schemas.openxmlformats.org/officeDocument/2006/relationships/slideLayout" Target="../slideLayouts/slideLayout29.xml"/><Relationship Id="rId10" Type="http://schemas.openxmlformats.org/officeDocument/2006/relationships/theme" Target="../theme/theme6.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2.png"/><Relationship Id="rId5" Type="http://schemas.openxmlformats.org/officeDocument/2006/relationships/slideLayout" Target="../slideLayouts/slideLayout38.xml"/><Relationship Id="rId10" Type="http://schemas.openxmlformats.org/officeDocument/2006/relationships/image" Target="../media/image3.png"/><Relationship Id="rId4" Type="http://schemas.openxmlformats.org/officeDocument/2006/relationships/slideLayout" Target="../slideLayouts/slideLayout37.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4.xml"/><Relationship Id="rId7" Type="http://schemas.openxmlformats.org/officeDocument/2006/relationships/theme" Target="../theme/theme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9.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5.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C0421842-46AB-CF71-127C-E37AD287EA4D}"/>
              </a:ext>
            </a:extLst>
          </p:cNvPr>
          <p:cNvPicPr>
            <a:picLocks noChangeAspect="1"/>
          </p:cNvPicPr>
          <p:nvPr userDrawn="1"/>
        </p:nvPicPr>
        <p:blipFill>
          <a:blip r:embed="rId7"/>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06BA97E-0DF9-2AFD-4755-0D4D86B5A2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7F8A219-EA5D-4B50-06E9-E688BCAC73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Footer Placeholder 3">
            <a:extLst>
              <a:ext uri="{FF2B5EF4-FFF2-40B4-BE49-F238E27FC236}">
                <a16:creationId xmlns:a16="http://schemas.microsoft.com/office/drawing/2014/main" id="{15059CFE-B382-2CF8-C2A5-BDA435E1EBF6}"/>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9" name="Slide Number Placeholder 2">
            <a:extLst>
              <a:ext uri="{FF2B5EF4-FFF2-40B4-BE49-F238E27FC236}">
                <a16:creationId xmlns:a16="http://schemas.microsoft.com/office/drawing/2014/main" id="{767C8B45-3111-DD56-3088-ECA71A4DAAF9}"/>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Tree>
    <p:extLst>
      <p:ext uri="{BB962C8B-B14F-4D97-AF65-F5344CB8AC3E}">
        <p14:creationId xmlns:p14="http://schemas.microsoft.com/office/powerpoint/2010/main" val="1297971183"/>
      </p:ext>
    </p:extLst>
  </p:cSld>
  <p:clrMap bg1="lt1" tx1="dk1" bg2="lt2" tx2="dk2" accent1="accent1" accent2="accent2" accent3="accent3" accent4="accent4" accent5="accent5" accent6="accent6" hlink="hlink" folHlink="folHlink"/>
  <p:sldLayoutIdLst>
    <p:sldLayoutId id="2147483719" r:id="rId1"/>
    <p:sldLayoutId id="2147483731" r:id="rId2"/>
    <p:sldLayoutId id="2147483732" r:id="rId3"/>
    <p:sldLayoutId id="2147483742" r:id="rId4"/>
    <p:sldLayoutId id="2147483745" r:id="rId5"/>
  </p:sldLayoutIdLst>
  <p:hf hdr="0" dt="0"/>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F1F95C91-0F74-3572-BECC-D84390B8B441}"/>
              </a:ext>
            </a:extLst>
          </p:cNvPr>
          <p:cNvPicPr>
            <a:picLocks noChangeAspect="1"/>
          </p:cNvPicPr>
          <p:nvPr userDrawn="1"/>
        </p:nvPicPr>
        <p:blipFill>
          <a:blip r:embed="rId17"/>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06BA97E-0DF9-2AFD-4755-0D4D86B5A2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7F8A219-EA5D-4B50-06E9-E688BCAC73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Footer Placeholder 3">
            <a:extLst>
              <a:ext uri="{FF2B5EF4-FFF2-40B4-BE49-F238E27FC236}">
                <a16:creationId xmlns:a16="http://schemas.microsoft.com/office/drawing/2014/main" id="{15059CFE-B382-2CF8-C2A5-BDA435E1EBF6}"/>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dirty="0" err="1"/>
              <a:t>bcs.org</a:t>
            </a:r>
            <a:endParaRPr lang="en-GB" dirty="0"/>
          </a:p>
        </p:txBody>
      </p:sp>
      <p:sp>
        <p:nvSpPr>
          <p:cNvPr id="9" name="Slide Number Placeholder 2">
            <a:extLst>
              <a:ext uri="{FF2B5EF4-FFF2-40B4-BE49-F238E27FC236}">
                <a16:creationId xmlns:a16="http://schemas.microsoft.com/office/drawing/2014/main" id="{767C8B45-3111-DD56-3088-ECA71A4DAAF9}"/>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dirty="0"/>
          </a:p>
        </p:txBody>
      </p:sp>
      <p:pic>
        <p:nvPicPr>
          <p:cNvPr id="5" name="Picture 4" descr="Text&#10;&#10;Description automatically generated with medium confidence">
            <a:extLst>
              <a:ext uri="{FF2B5EF4-FFF2-40B4-BE49-F238E27FC236}">
                <a16:creationId xmlns:a16="http://schemas.microsoft.com/office/drawing/2014/main" id="{DF37BF8E-BA93-6954-CBB6-D1DC8D33D2BE}"/>
              </a:ext>
            </a:extLst>
          </p:cNvPr>
          <p:cNvPicPr>
            <a:picLocks noChangeAspect="1"/>
          </p:cNvPicPr>
          <p:nvPr userDrawn="1"/>
        </p:nvPicPr>
        <p:blipFill>
          <a:blip r:embed="rId18"/>
          <a:stretch>
            <a:fillRect/>
          </a:stretch>
        </p:blipFill>
        <p:spPr>
          <a:xfrm>
            <a:off x="243840" y="6335491"/>
            <a:ext cx="286015" cy="365125"/>
          </a:xfrm>
          <a:prstGeom prst="rect">
            <a:avLst/>
          </a:prstGeom>
        </p:spPr>
      </p:pic>
    </p:spTree>
    <p:extLst>
      <p:ext uri="{BB962C8B-B14F-4D97-AF65-F5344CB8AC3E}">
        <p14:creationId xmlns:p14="http://schemas.microsoft.com/office/powerpoint/2010/main" val="14318573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739" r:id="rId4"/>
    <p:sldLayoutId id="2147483740" r:id="rId5"/>
    <p:sldLayoutId id="2147483748" r:id="rId6"/>
    <p:sldLayoutId id="2147483741" r:id="rId7"/>
    <p:sldLayoutId id="2147483749" r:id="rId8"/>
    <p:sldLayoutId id="2147483692" r:id="rId9"/>
    <p:sldLayoutId id="2147483693" r:id="rId10"/>
    <p:sldLayoutId id="2147483694" r:id="rId11"/>
    <p:sldLayoutId id="2147483695" r:id="rId12"/>
    <p:sldLayoutId id="2147483696" r:id="rId13"/>
    <p:sldLayoutId id="2147483697" r:id="rId14"/>
    <p:sldLayoutId id="2147483730" r:id="rId15"/>
  </p:sldLayoutIdLst>
  <p:hf hdr="0" dt="0"/>
  <p:txStyles>
    <p:titleStyle>
      <a:lvl1pPr algn="l" defTabSz="914400" rtl="0" eaLnBrk="1" latinLnBrk="0" hangingPunct="1">
        <a:lnSpc>
          <a:spcPct val="90000"/>
        </a:lnSpc>
        <a:spcBef>
          <a:spcPct val="0"/>
        </a:spcBef>
        <a:buNone/>
        <a:defRPr sz="4000" b="1" i="0" kern="1200">
          <a:solidFill>
            <a:srgbClr val="B8D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5CECA463-12EE-7AD3-6722-BC9C2F0645E1}"/>
              </a:ext>
            </a:extLst>
          </p:cNvPr>
          <p:cNvPicPr>
            <a:picLocks noChangeAspect="1"/>
          </p:cNvPicPr>
          <p:nvPr userDrawn="1"/>
        </p:nvPicPr>
        <p:blipFill>
          <a:blip r:embed="rId3"/>
          <a:stretch>
            <a:fillRect/>
          </a:stretch>
        </p:blipFill>
        <p:spPr>
          <a:xfrm>
            <a:off x="-1" y="0"/>
            <a:ext cx="12191999" cy="6857999"/>
          </a:xfrm>
          <a:prstGeom prst="rect">
            <a:avLst/>
          </a:prstGeom>
        </p:spPr>
      </p:pic>
      <p:sp>
        <p:nvSpPr>
          <p:cNvPr id="8" name="Footer Placeholder 3">
            <a:extLst>
              <a:ext uri="{FF2B5EF4-FFF2-40B4-BE49-F238E27FC236}">
                <a16:creationId xmlns:a16="http://schemas.microsoft.com/office/drawing/2014/main" id="{15059CFE-B382-2CF8-C2A5-BDA435E1EBF6}"/>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9" name="Slide Number Placeholder 2">
            <a:extLst>
              <a:ext uri="{FF2B5EF4-FFF2-40B4-BE49-F238E27FC236}">
                <a16:creationId xmlns:a16="http://schemas.microsoft.com/office/drawing/2014/main" id="{767C8B45-3111-DD56-3088-ECA71A4DAAF9}"/>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4" name="Title Placeholder 1">
            <a:extLst>
              <a:ext uri="{FF2B5EF4-FFF2-40B4-BE49-F238E27FC236}">
                <a16:creationId xmlns:a16="http://schemas.microsoft.com/office/drawing/2014/main" id="{E4CE1580-E0EB-3C04-BFEA-CACF204DB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6" name="Text Placeholder 2">
            <a:extLst>
              <a:ext uri="{FF2B5EF4-FFF2-40B4-BE49-F238E27FC236}">
                <a16:creationId xmlns:a16="http://schemas.microsoft.com/office/drawing/2014/main" id="{BF99846F-52D6-10F0-9EBD-7D8CD8B49D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66916621"/>
      </p:ext>
    </p:extLst>
  </p:cSld>
  <p:clrMap bg1="lt1" tx1="dk1" bg2="lt2" tx2="dk2" accent1="accent1" accent2="accent2" accent3="accent3" accent4="accent4" accent5="accent5" accent6="accent6" hlink="hlink" folHlink="folHlink"/>
  <p:sldLayoutIdLst>
    <p:sldLayoutId id="2147483721" r:id="rId1"/>
  </p:sldLayoutIdLst>
  <p:hf hdr="0" dt="0"/>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circle&#10;&#10;Description automatically generated">
            <a:extLst>
              <a:ext uri="{FF2B5EF4-FFF2-40B4-BE49-F238E27FC236}">
                <a16:creationId xmlns:a16="http://schemas.microsoft.com/office/drawing/2014/main" id="{56E76E67-C859-D37D-AA86-AED9EDE6E61B}"/>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06BA97E-0DF9-2AFD-4755-0D4D86B5A2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7F8A219-EA5D-4B50-06E9-E688BCAC73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Footer Placeholder 3">
            <a:extLst>
              <a:ext uri="{FF2B5EF4-FFF2-40B4-BE49-F238E27FC236}">
                <a16:creationId xmlns:a16="http://schemas.microsoft.com/office/drawing/2014/main" id="{15059CFE-B382-2CF8-C2A5-BDA435E1EBF6}"/>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dirty="0" err="1"/>
              <a:t>bcs.org</a:t>
            </a:r>
            <a:endParaRPr lang="en-GB" dirty="0"/>
          </a:p>
        </p:txBody>
      </p:sp>
      <p:sp>
        <p:nvSpPr>
          <p:cNvPr id="9" name="Slide Number Placeholder 2">
            <a:extLst>
              <a:ext uri="{FF2B5EF4-FFF2-40B4-BE49-F238E27FC236}">
                <a16:creationId xmlns:a16="http://schemas.microsoft.com/office/drawing/2014/main" id="{767C8B45-3111-DD56-3088-ECA71A4DAAF9}"/>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dirty="0"/>
          </a:p>
        </p:txBody>
      </p:sp>
    </p:spTree>
    <p:extLst>
      <p:ext uri="{BB962C8B-B14F-4D97-AF65-F5344CB8AC3E}">
        <p14:creationId xmlns:p14="http://schemas.microsoft.com/office/powerpoint/2010/main" val="1579508329"/>
      </p:ext>
    </p:extLst>
  </p:cSld>
  <p:clrMap bg1="lt1" tx1="dk1" bg2="lt2" tx2="dk2" accent1="accent1" accent2="accent2" accent3="accent3" accent4="accent4" accent5="accent5" accent6="accent6" hlink="hlink" folHlink="folHlink"/>
  <p:sldLayoutIdLst>
    <p:sldLayoutId id="2147483723" r:id="rId1"/>
  </p:sldLayoutIdLst>
  <p:hf hdr="0" dt="0"/>
  <p:txStyles>
    <p:titleStyle>
      <a:lvl1pPr algn="l" defTabSz="914400" rtl="0" eaLnBrk="1" latinLnBrk="0" hangingPunct="1">
        <a:lnSpc>
          <a:spcPct val="90000"/>
        </a:lnSpc>
        <a:spcBef>
          <a:spcPct val="0"/>
        </a:spcBef>
        <a:buNone/>
        <a:defRPr sz="4400" b="1" i="0" kern="1200">
          <a:solidFill>
            <a:srgbClr val="B8D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857B94AA-0C4F-3723-FC02-79B8FAF6763D}"/>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06BA97E-0DF9-2AFD-4755-0D4D86B5A2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7F8A219-EA5D-4B50-06E9-E688BCAC73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Footer Placeholder 3">
            <a:extLst>
              <a:ext uri="{FF2B5EF4-FFF2-40B4-BE49-F238E27FC236}">
                <a16:creationId xmlns:a16="http://schemas.microsoft.com/office/drawing/2014/main" id="{15059CFE-B382-2CF8-C2A5-BDA435E1EBF6}"/>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dirty="0" err="1"/>
              <a:t>bcs.org</a:t>
            </a:r>
            <a:endParaRPr lang="en-GB" dirty="0"/>
          </a:p>
        </p:txBody>
      </p:sp>
      <p:sp>
        <p:nvSpPr>
          <p:cNvPr id="9" name="Slide Number Placeholder 2">
            <a:extLst>
              <a:ext uri="{FF2B5EF4-FFF2-40B4-BE49-F238E27FC236}">
                <a16:creationId xmlns:a16="http://schemas.microsoft.com/office/drawing/2014/main" id="{767C8B45-3111-DD56-3088-ECA71A4DAAF9}"/>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dirty="0"/>
          </a:p>
        </p:txBody>
      </p:sp>
    </p:spTree>
    <p:extLst>
      <p:ext uri="{BB962C8B-B14F-4D97-AF65-F5344CB8AC3E}">
        <p14:creationId xmlns:p14="http://schemas.microsoft.com/office/powerpoint/2010/main" val="2782547007"/>
      </p:ext>
    </p:extLst>
  </p:cSld>
  <p:clrMap bg1="lt1" tx1="dk1" bg2="lt2" tx2="dk2" accent1="accent1" accent2="accent2" accent3="accent3" accent4="accent4" accent5="accent5" accent6="accent6" hlink="hlink" folHlink="folHlink"/>
  <p:sldLayoutIdLst>
    <p:sldLayoutId id="2147483725" r:id="rId1"/>
  </p:sldLayoutIdLst>
  <p:hf hdr="0" dt="0"/>
  <p:txStyles>
    <p:titleStyle>
      <a:lvl1pPr algn="l" defTabSz="914400" rtl="0" eaLnBrk="1" latinLnBrk="0" hangingPunct="1">
        <a:lnSpc>
          <a:spcPct val="90000"/>
        </a:lnSpc>
        <a:spcBef>
          <a:spcPct val="0"/>
        </a:spcBef>
        <a:buNone/>
        <a:defRPr sz="4400" b="1" i="0" kern="1200">
          <a:solidFill>
            <a:srgbClr val="B8D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E16B80CE-2193-A4EB-F63F-D0FB8CF1EDAA}"/>
              </a:ext>
            </a:extLst>
          </p:cNvPr>
          <p:cNvPicPr>
            <a:picLocks noChangeAspect="1"/>
          </p:cNvPicPr>
          <p:nvPr userDrawn="1"/>
        </p:nvPicPr>
        <p:blipFill>
          <a:blip r:embed="rId18"/>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06BA97E-0DF9-2AFD-4755-0D4D86B5A2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7F8A219-EA5D-4B50-06E9-E688BCAC73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Footer Placeholder 3">
            <a:extLst>
              <a:ext uri="{FF2B5EF4-FFF2-40B4-BE49-F238E27FC236}">
                <a16:creationId xmlns:a16="http://schemas.microsoft.com/office/drawing/2014/main" id="{15059CFE-B382-2CF8-C2A5-BDA435E1EBF6}"/>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9" name="Slide Number Placeholder 2">
            <a:extLst>
              <a:ext uri="{FF2B5EF4-FFF2-40B4-BE49-F238E27FC236}">
                <a16:creationId xmlns:a16="http://schemas.microsoft.com/office/drawing/2014/main" id="{767C8B45-3111-DD56-3088-ECA71A4DAAF9}"/>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pic>
        <p:nvPicPr>
          <p:cNvPr id="10" name="Picture 9">
            <a:extLst>
              <a:ext uri="{FF2B5EF4-FFF2-40B4-BE49-F238E27FC236}">
                <a16:creationId xmlns:a16="http://schemas.microsoft.com/office/drawing/2014/main" id="{8B018A39-8C5D-2388-08B4-4671DFF78BF5}"/>
              </a:ext>
            </a:extLst>
          </p:cNvPr>
          <p:cNvPicPr>
            <a:picLocks noChangeAspect="1"/>
          </p:cNvPicPr>
          <p:nvPr userDrawn="1"/>
        </p:nvPicPr>
        <p:blipFill>
          <a:blip r:embed="rId19"/>
          <a:stretch>
            <a:fillRect/>
          </a:stretch>
        </p:blipFill>
        <p:spPr>
          <a:xfrm>
            <a:off x="243840" y="6335492"/>
            <a:ext cx="286015" cy="365125"/>
          </a:xfrm>
          <a:prstGeom prst="rect">
            <a:avLst/>
          </a:prstGeom>
        </p:spPr>
      </p:pic>
    </p:spTree>
    <p:extLst>
      <p:ext uri="{BB962C8B-B14F-4D97-AF65-F5344CB8AC3E}">
        <p14:creationId xmlns:p14="http://schemas.microsoft.com/office/powerpoint/2010/main" val="1298032681"/>
      </p:ext>
    </p:extLst>
  </p:cSld>
  <p:clrMap bg1="lt1" tx1="dk1" bg2="lt2" tx2="dk2" accent1="accent1" accent2="accent2" accent3="accent3" accent4="accent4" accent5="accent5" accent6="accent6" hlink="hlink" folHlink="folHlink"/>
  <p:sldLayoutIdLst>
    <p:sldLayoutId id="2147483710" r:id="rId1"/>
    <p:sldLayoutId id="2147483712" r:id="rId2"/>
    <p:sldLayoutId id="2147483713" r:id="rId3"/>
    <p:sldLayoutId id="2147483733" r:id="rId4"/>
    <p:sldLayoutId id="2147483747" r:id="rId5"/>
    <p:sldLayoutId id="2147483734" r:id="rId6"/>
    <p:sldLayoutId id="2147483746" r:id="rId7"/>
    <p:sldLayoutId id="2147483735" r:id="rId8"/>
    <p:sldLayoutId id="2147483743" r:id="rId9"/>
    <p:sldLayoutId id="2147483744" r:id="rId10"/>
    <p:sldLayoutId id="2147483714" r:id="rId11"/>
    <p:sldLayoutId id="2147483715" r:id="rId12"/>
    <p:sldLayoutId id="2147483716" r:id="rId13"/>
    <p:sldLayoutId id="2147483717" r:id="rId14"/>
    <p:sldLayoutId id="2147483726" r:id="rId15"/>
    <p:sldLayoutId id="2147483727" r:id="rId16"/>
  </p:sldLayoutIdLst>
  <p:hf hdr="0" dt="0"/>
  <p:txStyles>
    <p:title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4AADE7DD-C987-171F-8F7B-6F85B7092E2E}"/>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06BA97E-0DF9-2AFD-4755-0D4D86B5A2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7F8A219-EA5D-4B50-06E9-E688BCAC73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Footer Placeholder 3">
            <a:extLst>
              <a:ext uri="{FF2B5EF4-FFF2-40B4-BE49-F238E27FC236}">
                <a16:creationId xmlns:a16="http://schemas.microsoft.com/office/drawing/2014/main" id="{15059CFE-B382-2CF8-C2A5-BDA435E1EBF6}"/>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9" name="Slide Number Placeholder 2">
            <a:extLst>
              <a:ext uri="{FF2B5EF4-FFF2-40B4-BE49-F238E27FC236}">
                <a16:creationId xmlns:a16="http://schemas.microsoft.com/office/drawing/2014/main" id="{767C8B45-3111-DD56-3088-ECA71A4DAAF9}"/>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pic>
        <p:nvPicPr>
          <p:cNvPr id="10" name="Picture 9">
            <a:extLst>
              <a:ext uri="{FF2B5EF4-FFF2-40B4-BE49-F238E27FC236}">
                <a16:creationId xmlns:a16="http://schemas.microsoft.com/office/drawing/2014/main" id="{8B018A39-8C5D-2388-08B4-4671DFF78BF5}"/>
              </a:ext>
            </a:extLst>
          </p:cNvPr>
          <p:cNvPicPr>
            <a:picLocks noChangeAspect="1"/>
          </p:cNvPicPr>
          <p:nvPr userDrawn="1"/>
        </p:nvPicPr>
        <p:blipFill>
          <a:blip r:embed="rId12"/>
          <a:stretch>
            <a:fillRect/>
          </a:stretch>
        </p:blipFill>
        <p:spPr>
          <a:xfrm>
            <a:off x="243840" y="6335492"/>
            <a:ext cx="286015" cy="365125"/>
          </a:xfrm>
          <a:prstGeom prst="rect">
            <a:avLst/>
          </a:prstGeom>
        </p:spPr>
      </p:pic>
    </p:spTree>
    <p:extLst>
      <p:ext uri="{BB962C8B-B14F-4D97-AF65-F5344CB8AC3E}">
        <p14:creationId xmlns:p14="http://schemas.microsoft.com/office/powerpoint/2010/main" val="77958953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728" r:id="rId9"/>
  </p:sldLayoutIdLst>
  <p:hf hdr="0" dt="0"/>
  <p:txStyles>
    <p:title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96413C9A-22A1-839E-E8A7-340690106FBA}"/>
              </a:ext>
            </a:extLst>
          </p:cNvPr>
          <p:cNvPicPr>
            <a:picLocks noChangeAspect="1"/>
          </p:cNvPicPr>
          <p:nvPr userDrawn="1"/>
        </p:nvPicPr>
        <p:blipFill>
          <a:blip r:embed="rId10"/>
          <a:stretch>
            <a:fillRect/>
          </a:stretch>
        </p:blipFill>
        <p:spPr>
          <a:xfrm>
            <a:off x="-1" y="0"/>
            <a:ext cx="12191999" cy="6857999"/>
          </a:xfrm>
          <a:prstGeom prst="rect">
            <a:avLst/>
          </a:prstGeom>
        </p:spPr>
      </p:pic>
      <p:sp>
        <p:nvSpPr>
          <p:cNvPr id="2" name="Title Placeholder 1">
            <a:extLst>
              <a:ext uri="{FF2B5EF4-FFF2-40B4-BE49-F238E27FC236}">
                <a16:creationId xmlns:a16="http://schemas.microsoft.com/office/drawing/2014/main" id="{006BA97E-0DF9-2AFD-4755-0D4D86B5A2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7F8A219-EA5D-4B50-06E9-E688BCAC73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Footer Placeholder 3">
            <a:extLst>
              <a:ext uri="{FF2B5EF4-FFF2-40B4-BE49-F238E27FC236}">
                <a16:creationId xmlns:a16="http://schemas.microsoft.com/office/drawing/2014/main" id="{15059CFE-B382-2CF8-C2A5-BDA435E1EBF6}"/>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9" name="Slide Number Placeholder 2">
            <a:extLst>
              <a:ext uri="{FF2B5EF4-FFF2-40B4-BE49-F238E27FC236}">
                <a16:creationId xmlns:a16="http://schemas.microsoft.com/office/drawing/2014/main" id="{767C8B45-3111-DD56-3088-ECA71A4DAAF9}"/>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sp>
        <p:nvSpPr>
          <p:cNvPr id="6" name="Rectangle 5">
            <a:extLst>
              <a:ext uri="{FF2B5EF4-FFF2-40B4-BE49-F238E27FC236}">
                <a16:creationId xmlns:a16="http://schemas.microsoft.com/office/drawing/2014/main" id="{CFC4F2D1-D211-D23A-740E-EF4CD4DE5A7B}"/>
              </a:ext>
            </a:extLst>
          </p:cNvPr>
          <p:cNvSpPr/>
          <p:nvPr userDrawn="1"/>
        </p:nvSpPr>
        <p:spPr>
          <a:xfrm>
            <a:off x="120147" y="6270182"/>
            <a:ext cx="533400" cy="587817"/>
          </a:xfrm>
          <a:prstGeom prst="rect">
            <a:avLst/>
          </a:prstGeom>
          <a:solidFill>
            <a:srgbClr val="B8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B018A39-8C5D-2388-08B4-4671DFF78BF5}"/>
              </a:ext>
            </a:extLst>
          </p:cNvPr>
          <p:cNvPicPr>
            <a:picLocks noChangeAspect="1"/>
          </p:cNvPicPr>
          <p:nvPr userDrawn="1"/>
        </p:nvPicPr>
        <p:blipFill>
          <a:blip r:embed="rId11"/>
          <a:stretch>
            <a:fillRect/>
          </a:stretch>
        </p:blipFill>
        <p:spPr>
          <a:xfrm>
            <a:off x="243840" y="6335492"/>
            <a:ext cx="286015" cy="365125"/>
          </a:xfrm>
          <a:prstGeom prst="rect">
            <a:avLst/>
          </a:prstGeom>
        </p:spPr>
      </p:pic>
    </p:spTree>
    <p:extLst>
      <p:ext uri="{BB962C8B-B14F-4D97-AF65-F5344CB8AC3E}">
        <p14:creationId xmlns:p14="http://schemas.microsoft.com/office/powerpoint/2010/main" val="126520272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hf hdr="0" dt="0"/>
  <p:txStyles>
    <p:title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A92089-5CDA-7384-DEAD-CFB7CEF93C35}"/>
              </a:ext>
            </a:extLst>
          </p:cNvPr>
          <p:cNvSpPr/>
          <p:nvPr userDrawn="1"/>
        </p:nvSpPr>
        <p:spPr>
          <a:xfrm>
            <a:off x="0" y="0"/>
            <a:ext cx="12192000" cy="6858000"/>
          </a:xfrm>
          <a:prstGeom prst="rect">
            <a:avLst/>
          </a:prstGeom>
          <a:solidFill>
            <a:srgbClr val="F8FA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F712DF0-E32A-04E7-E63B-553A5DDA1D4C}"/>
              </a:ext>
            </a:extLst>
          </p:cNvPr>
          <p:cNvPicPr>
            <a:picLocks noChangeAspect="1"/>
          </p:cNvPicPr>
          <p:nvPr userDrawn="1"/>
        </p:nvPicPr>
        <p:blipFill>
          <a:blip r:embed="rId8"/>
          <a:stretch>
            <a:fillRect/>
          </a:stretch>
        </p:blipFill>
        <p:spPr>
          <a:xfrm>
            <a:off x="243840" y="6335492"/>
            <a:ext cx="286015" cy="365125"/>
          </a:xfrm>
          <a:prstGeom prst="rect">
            <a:avLst/>
          </a:prstGeom>
        </p:spPr>
      </p:pic>
      <p:sp>
        <p:nvSpPr>
          <p:cNvPr id="2" name="Title Placeholder 1">
            <a:extLst>
              <a:ext uri="{FF2B5EF4-FFF2-40B4-BE49-F238E27FC236}">
                <a16:creationId xmlns:a16="http://schemas.microsoft.com/office/drawing/2014/main" id="{006BA97E-0DF9-2AFD-4755-0D4D86B5A2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7F8A219-EA5D-4B50-06E9-E688BCAC73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Footer Placeholder 3">
            <a:extLst>
              <a:ext uri="{FF2B5EF4-FFF2-40B4-BE49-F238E27FC236}">
                <a16:creationId xmlns:a16="http://schemas.microsoft.com/office/drawing/2014/main" id="{15059CFE-B382-2CF8-C2A5-BDA435E1EBF6}"/>
              </a:ext>
            </a:extLst>
          </p:cNvPr>
          <p:cNvSpPr>
            <a:spLocks noGrp="1"/>
          </p:cNvSpPr>
          <p:nvPr>
            <p:ph type="ftr" sz="quarter" idx="3"/>
          </p:nvPr>
        </p:nvSpPr>
        <p:spPr>
          <a:xfrm>
            <a:off x="7239000" y="6335491"/>
            <a:ext cx="4114800" cy="365125"/>
          </a:xfrm>
          <a:prstGeom prst="rect">
            <a:avLst/>
          </a:prstGeom>
        </p:spPr>
        <p:txBody>
          <a:bodyPr/>
          <a:lstStyle>
            <a:lvl1pPr>
              <a:defRPr>
                <a:solidFill>
                  <a:srgbClr val="151615"/>
                </a:solidFill>
              </a:defRPr>
            </a:lvl1pPr>
          </a:lstStyle>
          <a:p>
            <a:pPr algn="r"/>
            <a:r>
              <a:rPr lang="en-GB" dirty="0"/>
              <a:t>bcs.org</a:t>
            </a:r>
          </a:p>
        </p:txBody>
      </p:sp>
      <p:sp>
        <p:nvSpPr>
          <p:cNvPr id="9" name="Slide Number Placeholder 2">
            <a:extLst>
              <a:ext uri="{FF2B5EF4-FFF2-40B4-BE49-F238E27FC236}">
                <a16:creationId xmlns:a16="http://schemas.microsoft.com/office/drawing/2014/main" id="{767C8B45-3111-DD56-3088-ECA71A4DAAF9}"/>
              </a:ext>
            </a:extLst>
          </p:cNvPr>
          <p:cNvSpPr>
            <a:spLocks noGrp="1"/>
          </p:cNvSpPr>
          <p:nvPr>
            <p:ph type="sldNum" sz="quarter" idx="4"/>
          </p:nvPr>
        </p:nvSpPr>
        <p:spPr>
          <a:xfrm>
            <a:off x="11552262" y="6335492"/>
            <a:ext cx="553599" cy="365125"/>
          </a:xfrm>
          <a:prstGeom prst="rect">
            <a:avLst/>
          </a:prstGeom>
        </p:spPr>
        <p:txBody>
          <a:bodyPr/>
          <a:lstStyle>
            <a:lvl1pPr>
              <a:defRPr>
                <a:solidFill>
                  <a:srgbClr val="151615"/>
                </a:solidFill>
              </a:defRPr>
            </a:lvl1pPr>
          </a:lstStyle>
          <a:p>
            <a:fld id="{CC1FAFA7-493E-49BA-8E70-4BF319AEABD7}" type="slidenum">
              <a:rPr lang="en-GB" smtClean="0"/>
              <a:pPr/>
              <a:t>‹#›</a:t>
            </a:fld>
            <a:endParaRPr lang="en-GB" dirty="0"/>
          </a:p>
        </p:txBody>
      </p:sp>
      <p:pic>
        <p:nvPicPr>
          <p:cNvPr id="10" name="Picture 9">
            <a:extLst>
              <a:ext uri="{FF2B5EF4-FFF2-40B4-BE49-F238E27FC236}">
                <a16:creationId xmlns:a16="http://schemas.microsoft.com/office/drawing/2014/main" id="{8B018A39-8C5D-2388-08B4-4671DFF78BF5}"/>
              </a:ext>
            </a:extLst>
          </p:cNvPr>
          <p:cNvPicPr>
            <a:picLocks noChangeAspect="1"/>
          </p:cNvPicPr>
          <p:nvPr userDrawn="1"/>
        </p:nvPicPr>
        <p:blipFill>
          <a:blip r:embed="rId8"/>
          <a:stretch>
            <a:fillRect/>
          </a:stretch>
        </p:blipFill>
        <p:spPr>
          <a:xfrm>
            <a:off x="243840" y="6335492"/>
            <a:ext cx="286015" cy="365125"/>
          </a:xfrm>
          <a:prstGeom prst="rect">
            <a:avLst/>
          </a:prstGeom>
        </p:spPr>
      </p:pic>
    </p:spTree>
    <p:extLst>
      <p:ext uri="{BB962C8B-B14F-4D97-AF65-F5344CB8AC3E}">
        <p14:creationId xmlns:p14="http://schemas.microsoft.com/office/powerpoint/2010/main" val="2290699412"/>
      </p:ext>
    </p:extLst>
  </p:cSld>
  <p:clrMap bg1="lt1" tx1="dk1" bg2="lt2" tx2="dk2" accent1="accent1" accent2="accent2" accent3="accent3" accent4="accent4" accent5="accent5" accent6="accent6" hlink="hlink" folHlink="folHlink"/>
  <p:sldLayoutIdLst>
    <p:sldLayoutId id="2147483700" r:id="rId1"/>
    <p:sldLayoutId id="2147483753" r:id="rId2"/>
    <p:sldLayoutId id="2147483752" r:id="rId3"/>
    <p:sldLayoutId id="2147483756" r:id="rId4"/>
    <p:sldLayoutId id="2147483755" r:id="rId5"/>
    <p:sldLayoutId id="2147483754" r:id="rId6"/>
  </p:sldLayoutIdLst>
  <p:hf hdr="0" dt="0"/>
  <p:txStyles>
    <p:title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circle&#10;&#10;Description automatically generated">
            <a:extLst>
              <a:ext uri="{FF2B5EF4-FFF2-40B4-BE49-F238E27FC236}">
                <a16:creationId xmlns:a16="http://schemas.microsoft.com/office/drawing/2014/main" id="{441A9063-2FC7-D58D-AD6D-5097463C8AEE}"/>
              </a:ext>
            </a:extLst>
          </p:cNvPr>
          <p:cNvPicPr>
            <a:picLocks noChangeAspect="1"/>
          </p:cNvPicPr>
          <p:nvPr userDrawn="1"/>
        </p:nvPicPr>
        <p:blipFill>
          <a:blip r:embed="rId1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06BA97E-0DF9-2AFD-4755-0D4D86B5A2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7F8A219-EA5D-4B50-06E9-E688BCAC73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Footer Placeholder 3">
            <a:extLst>
              <a:ext uri="{FF2B5EF4-FFF2-40B4-BE49-F238E27FC236}">
                <a16:creationId xmlns:a16="http://schemas.microsoft.com/office/drawing/2014/main" id="{15059CFE-B382-2CF8-C2A5-BDA435E1EBF6}"/>
              </a:ext>
            </a:extLst>
          </p:cNvPr>
          <p:cNvSpPr>
            <a:spLocks noGrp="1"/>
          </p:cNvSpPr>
          <p:nvPr>
            <p:ph type="ftr" sz="quarter" idx="3"/>
          </p:nvPr>
        </p:nvSpPr>
        <p:spPr>
          <a:xfrm>
            <a:off x="7239000" y="6335491"/>
            <a:ext cx="4114800" cy="365125"/>
          </a:xfrm>
          <a:prstGeom prst="rect">
            <a:avLst/>
          </a:prstGeom>
        </p:spPr>
        <p:txBody>
          <a:bodyPr/>
          <a:lstStyle>
            <a:lvl1pPr>
              <a:defRPr>
                <a:solidFill>
                  <a:schemeClr val="bg1"/>
                </a:solidFill>
              </a:defRPr>
            </a:lvl1pPr>
          </a:lstStyle>
          <a:p>
            <a:pPr algn="r"/>
            <a:r>
              <a:rPr lang="en-GB" dirty="0" err="1"/>
              <a:t>bcs.org</a:t>
            </a:r>
            <a:endParaRPr lang="en-GB" dirty="0"/>
          </a:p>
        </p:txBody>
      </p:sp>
      <p:sp>
        <p:nvSpPr>
          <p:cNvPr id="9" name="Slide Number Placeholder 2">
            <a:extLst>
              <a:ext uri="{FF2B5EF4-FFF2-40B4-BE49-F238E27FC236}">
                <a16:creationId xmlns:a16="http://schemas.microsoft.com/office/drawing/2014/main" id="{767C8B45-3111-DD56-3088-ECA71A4DAAF9}"/>
              </a:ext>
            </a:extLst>
          </p:cNvPr>
          <p:cNvSpPr>
            <a:spLocks noGrp="1"/>
          </p:cNvSpPr>
          <p:nvPr>
            <p:ph type="sldNum" sz="quarter" idx="4"/>
          </p:nvPr>
        </p:nvSpPr>
        <p:spPr>
          <a:xfrm>
            <a:off x="11552262" y="6335492"/>
            <a:ext cx="553599" cy="365125"/>
          </a:xfrm>
          <a:prstGeom prst="rect">
            <a:avLst/>
          </a:prstGeom>
        </p:spPr>
        <p:txBody>
          <a:bodyPr/>
          <a:lstStyle>
            <a:lvl1pPr>
              <a:defRPr>
                <a:solidFill>
                  <a:schemeClr val="bg1"/>
                </a:solidFill>
              </a:defRPr>
            </a:lvl1pPr>
          </a:lstStyle>
          <a:p>
            <a:fld id="{CC1FAFA7-493E-49BA-8E70-4BF319AEABD7}" type="slidenum">
              <a:rPr lang="en-GB" smtClean="0"/>
              <a:pPr/>
              <a:t>‹#›</a:t>
            </a:fld>
            <a:endParaRPr lang="en-GB" dirty="0"/>
          </a:p>
        </p:txBody>
      </p:sp>
      <p:pic>
        <p:nvPicPr>
          <p:cNvPr id="5" name="Picture 4" descr="Text&#10;&#10;Description automatically generated with medium confidence">
            <a:extLst>
              <a:ext uri="{FF2B5EF4-FFF2-40B4-BE49-F238E27FC236}">
                <a16:creationId xmlns:a16="http://schemas.microsoft.com/office/drawing/2014/main" id="{DF37BF8E-BA93-6954-CBB6-D1DC8D33D2BE}"/>
              </a:ext>
            </a:extLst>
          </p:cNvPr>
          <p:cNvPicPr>
            <a:picLocks noChangeAspect="1"/>
          </p:cNvPicPr>
          <p:nvPr userDrawn="1"/>
        </p:nvPicPr>
        <p:blipFill>
          <a:blip r:embed="rId15"/>
          <a:stretch>
            <a:fillRect/>
          </a:stretch>
        </p:blipFill>
        <p:spPr>
          <a:xfrm>
            <a:off x="243840" y="6335491"/>
            <a:ext cx="286015" cy="365125"/>
          </a:xfrm>
          <a:prstGeom prst="rect">
            <a:avLst/>
          </a:prstGeom>
        </p:spPr>
      </p:pic>
    </p:spTree>
    <p:extLst>
      <p:ext uri="{BB962C8B-B14F-4D97-AF65-F5344CB8AC3E}">
        <p14:creationId xmlns:p14="http://schemas.microsoft.com/office/powerpoint/2010/main" val="363080512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736" r:id="rId4"/>
    <p:sldLayoutId id="2147483737" r:id="rId5"/>
    <p:sldLayoutId id="2147483738" r:id="rId6"/>
    <p:sldLayoutId id="2147483663" r:id="rId7"/>
    <p:sldLayoutId id="2147483664" r:id="rId8"/>
    <p:sldLayoutId id="2147483665" r:id="rId9"/>
    <p:sldLayoutId id="2147483666" r:id="rId10"/>
    <p:sldLayoutId id="2147483667" r:id="rId11"/>
    <p:sldLayoutId id="2147483729" r:id="rId12"/>
  </p:sldLayoutIdLst>
  <p:hf hdr="0" dt="0"/>
  <p:txStyles>
    <p:titleStyle>
      <a:lvl1pPr algn="l" defTabSz="914400" rtl="0" eaLnBrk="1" latinLnBrk="0" hangingPunct="1">
        <a:lnSpc>
          <a:spcPct val="90000"/>
        </a:lnSpc>
        <a:spcBef>
          <a:spcPct val="0"/>
        </a:spcBef>
        <a:buNone/>
        <a:defRPr sz="4000" b="1" i="0" kern="1200">
          <a:solidFill>
            <a:srgbClr val="B8D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8.tmp"/></Relationships>
</file>

<file path=ppt/slides/_rels/slide3.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10.xml"/><Relationship Id="rId4" Type="http://schemas.openxmlformats.org/officeDocument/2006/relationships/image" Target="../media/image23.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396-A257-4E60-DDC3-F102C054D6F3}"/>
              </a:ext>
            </a:extLst>
          </p:cNvPr>
          <p:cNvSpPr>
            <a:spLocks noGrp="1"/>
          </p:cNvSpPr>
          <p:nvPr>
            <p:ph type="ctrTitle"/>
          </p:nvPr>
        </p:nvSpPr>
        <p:spPr/>
        <p:txBody>
          <a:bodyPr>
            <a:normAutofit fontScale="90000"/>
          </a:bodyPr>
          <a:lstStyle/>
          <a:p>
            <a:r>
              <a:rPr lang="en-GB" altLang="en-US" dirty="0"/>
              <a:t>CBFC</a:t>
            </a:r>
            <a:br>
              <a:rPr lang="en-GB" altLang="en-US" dirty="0"/>
            </a:br>
            <a:r>
              <a:rPr lang="en-GB" altLang="en-US" dirty="0"/>
              <a:t>Budget Submission Template Guidance</a:t>
            </a:r>
            <a:endParaRPr lang="en-US" dirty="0"/>
          </a:p>
        </p:txBody>
      </p:sp>
      <p:sp>
        <p:nvSpPr>
          <p:cNvPr id="5" name="Footer Placeholder 4">
            <a:extLst>
              <a:ext uri="{FF2B5EF4-FFF2-40B4-BE49-F238E27FC236}">
                <a16:creationId xmlns:a16="http://schemas.microsoft.com/office/drawing/2014/main" id="{0C3E2BD2-4530-3EF9-1958-00A394233F83}"/>
              </a:ext>
            </a:extLst>
          </p:cNvPr>
          <p:cNvSpPr>
            <a:spLocks noGrp="1"/>
          </p:cNvSpPr>
          <p:nvPr>
            <p:ph type="ftr" sz="quarter" idx="3"/>
          </p:nvPr>
        </p:nvSpPr>
        <p:spPr/>
        <p:txBody>
          <a:bodyPr/>
          <a:lstStyle/>
          <a:p>
            <a:pPr algn="r"/>
            <a:r>
              <a:rPr lang="en-GB"/>
              <a:t>bcs.org</a:t>
            </a:r>
            <a:endParaRPr lang="en-GB" dirty="0"/>
          </a:p>
        </p:txBody>
      </p:sp>
      <p:sp>
        <p:nvSpPr>
          <p:cNvPr id="6" name="Slide Number Placeholder 5">
            <a:extLst>
              <a:ext uri="{FF2B5EF4-FFF2-40B4-BE49-F238E27FC236}">
                <a16:creationId xmlns:a16="http://schemas.microsoft.com/office/drawing/2014/main" id="{5443368E-9E32-346E-4E85-7B8C586F3121}"/>
              </a:ext>
            </a:extLst>
          </p:cNvPr>
          <p:cNvSpPr>
            <a:spLocks noGrp="1"/>
          </p:cNvSpPr>
          <p:nvPr>
            <p:ph type="sldNum" sz="quarter" idx="4"/>
          </p:nvPr>
        </p:nvSpPr>
        <p:spPr/>
        <p:txBody>
          <a:bodyPr/>
          <a:lstStyle/>
          <a:p>
            <a:fld id="{CC1FAFA7-493E-49BA-8E70-4BF319AEABD7}" type="slidenum">
              <a:rPr lang="en-GB" smtClean="0"/>
              <a:pPr/>
              <a:t>1</a:t>
            </a:fld>
            <a:endParaRPr lang="en-GB" dirty="0"/>
          </a:p>
        </p:txBody>
      </p:sp>
    </p:spTree>
    <p:extLst>
      <p:ext uri="{BB962C8B-B14F-4D97-AF65-F5344CB8AC3E}">
        <p14:creationId xmlns:p14="http://schemas.microsoft.com/office/powerpoint/2010/main" val="2867562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57640F-11F2-98D1-1B87-3BA06A180554}"/>
              </a:ext>
            </a:extLst>
          </p:cNvPr>
          <p:cNvSpPr>
            <a:spLocks noGrp="1"/>
          </p:cNvSpPr>
          <p:nvPr>
            <p:ph type="ftr" sz="quarter" idx="3"/>
          </p:nvPr>
        </p:nvSpPr>
        <p:spPr/>
        <p:txBody>
          <a:bodyPr/>
          <a:lstStyle/>
          <a:p>
            <a:pPr algn="r"/>
            <a:r>
              <a:rPr lang="en-GB" dirty="0"/>
              <a:t>bcs.org</a:t>
            </a:r>
          </a:p>
        </p:txBody>
      </p:sp>
      <p:sp>
        <p:nvSpPr>
          <p:cNvPr id="5" name="Slide Number Placeholder 4">
            <a:extLst>
              <a:ext uri="{FF2B5EF4-FFF2-40B4-BE49-F238E27FC236}">
                <a16:creationId xmlns:a16="http://schemas.microsoft.com/office/drawing/2014/main" id="{BE2259F7-E0CE-D6CA-08B0-3559D730CD3F}"/>
              </a:ext>
            </a:extLst>
          </p:cNvPr>
          <p:cNvSpPr>
            <a:spLocks noGrp="1"/>
          </p:cNvSpPr>
          <p:nvPr>
            <p:ph type="sldNum" sz="quarter" idx="4"/>
          </p:nvPr>
        </p:nvSpPr>
        <p:spPr/>
        <p:txBody>
          <a:bodyPr/>
          <a:lstStyle/>
          <a:p>
            <a:fld id="{CC1FAFA7-493E-49BA-8E70-4BF319AEABD7}" type="slidenum">
              <a:rPr lang="en-GB" smtClean="0"/>
              <a:pPr/>
              <a:t>2</a:t>
            </a:fld>
            <a:endParaRPr lang="en-GB" dirty="0"/>
          </a:p>
        </p:txBody>
      </p:sp>
      <p:grpSp>
        <p:nvGrpSpPr>
          <p:cNvPr id="7" name="Group 6">
            <a:extLst>
              <a:ext uri="{FF2B5EF4-FFF2-40B4-BE49-F238E27FC236}">
                <a16:creationId xmlns:a16="http://schemas.microsoft.com/office/drawing/2014/main" id="{73DA7DBC-895C-CA17-14D3-BD0428075C1F}"/>
              </a:ext>
            </a:extLst>
          </p:cNvPr>
          <p:cNvGrpSpPr/>
          <p:nvPr/>
        </p:nvGrpSpPr>
        <p:grpSpPr>
          <a:xfrm>
            <a:off x="688856" y="1826397"/>
            <a:ext cx="6500769" cy="4314738"/>
            <a:chOff x="406400" y="1804257"/>
            <a:chExt cx="5645745" cy="3986943"/>
          </a:xfrm>
        </p:grpSpPr>
        <p:pic>
          <p:nvPicPr>
            <p:cNvPr id="8" name="Picture 7" descr="Table&#10;&#10;Description automatically generated">
              <a:extLst>
                <a:ext uri="{FF2B5EF4-FFF2-40B4-BE49-F238E27FC236}">
                  <a16:creationId xmlns:a16="http://schemas.microsoft.com/office/drawing/2014/main" id="{A45F0C86-B3A7-10D8-54BF-0BA548AB3FC3}"/>
                </a:ext>
              </a:extLst>
            </p:cNvPr>
            <p:cNvPicPr>
              <a:picLocks noChangeAspect="1"/>
            </p:cNvPicPr>
            <p:nvPr/>
          </p:nvPicPr>
          <p:blipFill rotWithShape="1">
            <a:blip r:embed="rId3">
              <a:extLst>
                <a:ext uri="{28A0092B-C50C-407E-A947-70E740481C1C}">
                  <a14:useLocalDpi xmlns:a14="http://schemas.microsoft.com/office/drawing/2010/main" val="0"/>
                </a:ext>
              </a:extLst>
            </a:blip>
            <a:srcRect l="-1" r="507"/>
            <a:stretch/>
          </p:blipFill>
          <p:spPr>
            <a:xfrm>
              <a:off x="406400" y="1804257"/>
              <a:ext cx="5641812" cy="1993881"/>
            </a:xfrm>
            <a:prstGeom prst="rect">
              <a:avLst/>
            </a:prstGeom>
          </p:spPr>
        </p:pic>
        <p:pic>
          <p:nvPicPr>
            <p:cNvPr id="9" name="Picture 8" descr="Table&#10;&#10;Description automatically generated">
              <a:extLst>
                <a:ext uri="{FF2B5EF4-FFF2-40B4-BE49-F238E27FC236}">
                  <a16:creationId xmlns:a16="http://schemas.microsoft.com/office/drawing/2014/main" id="{3A8DB243-E334-7FC7-CD91-0326F1F04880}"/>
                </a:ext>
              </a:extLst>
            </p:cNvPr>
            <p:cNvPicPr>
              <a:picLocks noChangeAspect="1"/>
            </p:cNvPicPr>
            <p:nvPr/>
          </p:nvPicPr>
          <p:blipFill rotWithShape="1">
            <a:blip r:embed="rId4">
              <a:extLst>
                <a:ext uri="{28A0092B-C50C-407E-A947-70E740481C1C}">
                  <a14:useLocalDpi xmlns:a14="http://schemas.microsoft.com/office/drawing/2010/main" val="0"/>
                </a:ext>
              </a:extLst>
            </a:blip>
            <a:srcRect r="369"/>
            <a:stretch/>
          </p:blipFill>
          <p:spPr>
            <a:xfrm>
              <a:off x="410333" y="3761572"/>
              <a:ext cx="5641812" cy="2029628"/>
            </a:xfrm>
            <a:prstGeom prst="rect">
              <a:avLst/>
            </a:prstGeom>
          </p:spPr>
        </p:pic>
      </p:grpSp>
      <p:sp>
        <p:nvSpPr>
          <p:cNvPr id="10" name="Rectangle 6">
            <a:extLst>
              <a:ext uri="{FF2B5EF4-FFF2-40B4-BE49-F238E27FC236}">
                <a16:creationId xmlns:a16="http://schemas.microsoft.com/office/drawing/2014/main" id="{83E7136A-3AC2-921B-0A39-FA145E32F850}"/>
              </a:ext>
            </a:extLst>
          </p:cNvPr>
          <p:cNvSpPr>
            <a:spLocks noGrp="1" noChangeArrowheads="1"/>
          </p:cNvSpPr>
          <p:nvPr>
            <p:ph type="title"/>
          </p:nvPr>
        </p:nvSpPr>
        <p:spPr>
          <a:xfrm>
            <a:off x="90154" y="480677"/>
            <a:ext cx="9624297" cy="151179"/>
          </a:xfrm>
        </p:spPr>
        <p:txBody>
          <a:bodyPr>
            <a:normAutofit fontScale="90000"/>
          </a:bodyPr>
          <a:lstStyle/>
          <a:p>
            <a:pPr eaLnBrk="1" hangingPunct="1"/>
            <a:r>
              <a:rPr lang="en-GB" altLang="en-US" dirty="0"/>
              <a:t>Tab 1 – Budget Request Summary Page</a:t>
            </a:r>
          </a:p>
        </p:txBody>
      </p:sp>
      <p:sp>
        <p:nvSpPr>
          <p:cNvPr id="11" name="TextBox 10">
            <a:extLst>
              <a:ext uri="{FF2B5EF4-FFF2-40B4-BE49-F238E27FC236}">
                <a16:creationId xmlns:a16="http://schemas.microsoft.com/office/drawing/2014/main" id="{5958194E-9A1C-2DF3-9857-87ADAFD04FD5}"/>
              </a:ext>
            </a:extLst>
          </p:cNvPr>
          <p:cNvSpPr txBox="1"/>
          <p:nvPr/>
        </p:nvSpPr>
        <p:spPr>
          <a:xfrm>
            <a:off x="180313" y="930503"/>
            <a:ext cx="8350250" cy="523220"/>
          </a:xfrm>
          <a:prstGeom prst="rect">
            <a:avLst/>
          </a:prstGeom>
          <a:noFill/>
        </p:spPr>
        <p:txBody>
          <a:bodyPr wrap="square" rtlCol="0">
            <a:spAutoFit/>
          </a:bodyPr>
          <a:lstStyle/>
          <a:p>
            <a:r>
              <a:rPr lang="en-GB" sz="1400" dirty="0"/>
              <a:t>The budget template is made up of 3 main tabs – not all of these may be applicable to your Branch/Group/Section. If you require further assistance, please contact the Community Groups Team </a:t>
            </a:r>
          </a:p>
        </p:txBody>
      </p:sp>
      <p:sp>
        <p:nvSpPr>
          <p:cNvPr id="12" name="TextBox 11">
            <a:extLst>
              <a:ext uri="{FF2B5EF4-FFF2-40B4-BE49-F238E27FC236}">
                <a16:creationId xmlns:a16="http://schemas.microsoft.com/office/drawing/2014/main" id="{080C1178-5D82-3C51-6023-85748C16E882}"/>
              </a:ext>
            </a:extLst>
          </p:cNvPr>
          <p:cNvSpPr txBox="1"/>
          <p:nvPr/>
        </p:nvSpPr>
        <p:spPr>
          <a:xfrm>
            <a:off x="7753085" y="1767774"/>
            <a:ext cx="2427031" cy="553998"/>
          </a:xfrm>
          <a:prstGeom prst="rect">
            <a:avLst/>
          </a:prstGeom>
          <a:noFill/>
        </p:spPr>
        <p:txBody>
          <a:bodyPr wrap="square" rtlCol="0">
            <a:spAutoFit/>
          </a:bodyPr>
          <a:lstStyle/>
          <a:p>
            <a:r>
              <a:rPr lang="en-GB" sz="1000" dirty="0"/>
              <a:t>Unless already showing, select your Branch/Group/Section from the drop-down box.</a:t>
            </a:r>
          </a:p>
        </p:txBody>
      </p:sp>
      <p:cxnSp>
        <p:nvCxnSpPr>
          <p:cNvPr id="13" name="Straight Arrow Connector 12">
            <a:extLst>
              <a:ext uri="{FF2B5EF4-FFF2-40B4-BE49-F238E27FC236}">
                <a16:creationId xmlns:a16="http://schemas.microsoft.com/office/drawing/2014/main" id="{73915114-5369-6534-CAD0-ABF0D27E1AC8}"/>
              </a:ext>
            </a:extLst>
          </p:cNvPr>
          <p:cNvCxnSpPr>
            <a:cxnSpLocks/>
            <a:stCxn id="12" idx="1"/>
          </p:cNvCxnSpPr>
          <p:nvPr/>
        </p:nvCxnSpPr>
        <p:spPr bwMode="auto">
          <a:xfrm flipH="1" flipV="1">
            <a:off x="2492087" y="1992380"/>
            <a:ext cx="5260998" cy="52393"/>
          </a:xfrm>
          <a:prstGeom prst="straightConnector1">
            <a:avLst/>
          </a:prstGeom>
          <a:solidFill>
            <a:schemeClr val="accent1"/>
          </a:solidFill>
          <a:ln w="28575" cap="flat" cmpd="sng" algn="ctr">
            <a:solidFill>
              <a:srgbClr val="C4262E"/>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4" name="TextBox 13">
            <a:extLst>
              <a:ext uri="{FF2B5EF4-FFF2-40B4-BE49-F238E27FC236}">
                <a16:creationId xmlns:a16="http://schemas.microsoft.com/office/drawing/2014/main" id="{37810766-7909-15EA-9FDA-B88A863B04AC}"/>
              </a:ext>
            </a:extLst>
          </p:cNvPr>
          <p:cNvSpPr txBox="1"/>
          <p:nvPr/>
        </p:nvSpPr>
        <p:spPr>
          <a:xfrm>
            <a:off x="7757614" y="2321772"/>
            <a:ext cx="2427031" cy="3170099"/>
          </a:xfrm>
          <a:prstGeom prst="rect">
            <a:avLst/>
          </a:prstGeom>
          <a:noFill/>
        </p:spPr>
        <p:txBody>
          <a:bodyPr wrap="square" rtlCol="0">
            <a:spAutoFit/>
          </a:bodyPr>
          <a:lstStyle/>
          <a:p>
            <a:r>
              <a:rPr lang="en-GB" sz="1000" dirty="0"/>
              <a:t>Enter any income you expect to receive and any expenditure you expect to incur in the relevant months, If this relates to a chargeable event, please ensure you have filled out a Chargeable Events Breakdown tab for each event, and also include the figure on this front sheet. </a:t>
            </a:r>
          </a:p>
          <a:p>
            <a:endParaRPr lang="en-GB" sz="1000" dirty="0"/>
          </a:p>
          <a:p>
            <a:r>
              <a:rPr lang="en-GB" sz="1000" b="1" dirty="0"/>
              <a:t>Your figures should include VAT at the current rate of 20%</a:t>
            </a:r>
          </a:p>
          <a:p>
            <a:endParaRPr lang="en-GB" sz="1000" dirty="0"/>
          </a:p>
          <a:p>
            <a:r>
              <a:rPr lang="en-GB" sz="1000" dirty="0"/>
              <a:t>Please include details of any existing Student Prizes (the budget for </a:t>
            </a:r>
            <a:r>
              <a:rPr lang="en-GB" sz="1000"/>
              <a:t>Branch prizes this </a:t>
            </a:r>
            <a:r>
              <a:rPr lang="en-GB" sz="1000" dirty="0"/>
              <a:t>will be held centrally, so the Spreadsheet will not include these in your budget bid).</a:t>
            </a:r>
          </a:p>
          <a:p>
            <a:endParaRPr lang="en-GB" sz="1000" dirty="0"/>
          </a:p>
          <a:p>
            <a:r>
              <a:rPr lang="en-GB" sz="1000" dirty="0"/>
              <a:t>Some nominal code lines request additional information – please include this information here.</a:t>
            </a:r>
          </a:p>
        </p:txBody>
      </p:sp>
      <p:cxnSp>
        <p:nvCxnSpPr>
          <p:cNvPr id="15" name="Straight Arrow Connector 14">
            <a:extLst>
              <a:ext uri="{FF2B5EF4-FFF2-40B4-BE49-F238E27FC236}">
                <a16:creationId xmlns:a16="http://schemas.microsoft.com/office/drawing/2014/main" id="{5BA7265F-7252-1C2F-F6F1-6A0409371975}"/>
              </a:ext>
            </a:extLst>
          </p:cNvPr>
          <p:cNvCxnSpPr>
            <a:cxnSpLocks/>
          </p:cNvCxnSpPr>
          <p:nvPr/>
        </p:nvCxnSpPr>
        <p:spPr bwMode="auto">
          <a:xfrm flipH="1">
            <a:off x="6621636" y="2445874"/>
            <a:ext cx="1179774" cy="102222"/>
          </a:xfrm>
          <a:prstGeom prst="straightConnector1">
            <a:avLst/>
          </a:prstGeom>
          <a:solidFill>
            <a:schemeClr val="accent1"/>
          </a:solidFill>
          <a:ln w="28575" cap="flat" cmpd="sng" algn="ctr">
            <a:solidFill>
              <a:srgbClr val="C4262E"/>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 name="Straight Arrow Connector 15">
            <a:extLst>
              <a:ext uri="{FF2B5EF4-FFF2-40B4-BE49-F238E27FC236}">
                <a16:creationId xmlns:a16="http://schemas.microsoft.com/office/drawing/2014/main" id="{37647A27-4477-4496-7750-B4AE85017439}"/>
              </a:ext>
            </a:extLst>
          </p:cNvPr>
          <p:cNvCxnSpPr>
            <a:cxnSpLocks/>
          </p:cNvCxnSpPr>
          <p:nvPr/>
        </p:nvCxnSpPr>
        <p:spPr bwMode="auto">
          <a:xfrm flipH="1" flipV="1">
            <a:off x="6709350" y="4771459"/>
            <a:ext cx="1004470" cy="264696"/>
          </a:xfrm>
          <a:prstGeom prst="straightConnector1">
            <a:avLst/>
          </a:prstGeom>
          <a:solidFill>
            <a:schemeClr val="accent1"/>
          </a:solidFill>
          <a:ln w="28575" cap="flat" cmpd="sng" algn="ctr">
            <a:solidFill>
              <a:srgbClr val="C4262E"/>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42796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DBD4436-619E-F143-E08A-EDB5BDE0C9F2}"/>
              </a:ext>
            </a:extLst>
          </p:cNvPr>
          <p:cNvSpPr>
            <a:spLocks noGrp="1"/>
          </p:cNvSpPr>
          <p:nvPr>
            <p:ph type="ftr" sz="quarter" idx="10"/>
          </p:nvPr>
        </p:nvSpPr>
        <p:spPr/>
        <p:txBody>
          <a:bodyPr/>
          <a:lstStyle/>
          <a:p>
            <a:pPr algn="r"/>
            <a:r>
              <a:rPr lang="en-GB" dirty="0"/>
              <a:t>bcs.org</a:t>
            </a:r>
          </a:p>
        </p:txBody>
      </p:sp>
      <p:sp>
        <p:nvSpPr>
          <p:cNvPr id="3" name="Slide Number Placeholder 2">
            <a:extLst>
              <a:ext uri="{FF2B5EF4-FFF2-40B4-BE49-F238E27FC236}">
                <a16:creationId xmlns:a16="http://schemas.microsoft.com/office/drawing/2014/main" id="{7260FB94-85BA-E4B8-71D6-68D76507DA92}"/>
              </a:ext>
            </a:extLst>
          </p:cNvPr>
          <p:cNvSpPr>
            <a:spLocks noGrp="1"/>
          </p:cNvSpPr>
          <p:nvPr>
            <p:ph type="sldNum" sz="quarter" idx="11"/>
          </p:nvPr>
        </p:nvSpPr>
        <p:spPr/>
        <p:txBody>
          <a:bodyPr/>
          <a:lstStyle/>
          <a:p>
            <a:fld id="{CC1FAFA7-493E-49BA-8E70-4BF319AEABD7}" type="slidenum">
              <a:rPr lang="en-GB" smtClean="0"/>
              <a:pPr/>
              <a:t>3</a:t>
            </a:fld>
            <a:endParaRPr lang="en-GB" dirty="0"/>
          </a:p>
        </p:txBody>
      </p:sp>
      <p:sp>
        <p:nvSpPr>
          <p:cNvPr id="15" name="TextBox 14">
            <a:extLst>
              <a:ext uri="{FF2B5EF4-FFF2-40B4-BE49-F238E27FC236}">
                <a16:creationId xmlns:a16="http://schemas.microsoft.com/office/drawing/2014/main" id="{E8346C8D-83C6-F8F2-93AE-2643F2F88095}"/>
              </a:ext>
            </a:extLst>
          </p:cNvPr>
          <p:cNvSpPr txBox="1"/>
          <p:nvPr/>
        </p:nvSpPr>
        <p:spPr>
          <a:xfrm>
            <a:off x="163119" y="993685"/>
            <a:ext cx="8350250" cy="738664"/>
          </a:xfrm>
          <a:prstGeom prst="rect">
            <a:avLst/>
          </a:prstGeom>
          <a:noFill/>
        </p:spPr>
        <p:txBody>
          <a:bodyPr wrap="square" rtlCol="0">
            <a:spAutoFit/>
          </a:bodyPr>
          <a:lstStyle/>
          <a:p>
            <a:r>
              <a:rPr lang="en-GB" sz="1400" dirty="0"/>
              <a:t>This tab is for you to indicate any items you might require funding for on top of your budget included on the Budget Request tab. Funding is not guaranteed (and requires the submission of an SFR) but provides CBFC with an indication of how much to request for the SFR pot. </a:t>
            </a:r>
          </a:p>
        </p:txBody>
      </p:sp>
      <p:grpSp>
        <p:nvGrpSpPr>
          <p:cNvPr id="16" name="Group 15">
            <a:extLst>
              <a:ext uri="{FF2B5EF4-FFF2-40B4-BE49-F238E27FC236}">
                <a16:creationId xmlns:a16="http://schemas.microsoft.com/office/drawing/2014/main" id="{D31CDA06-7A5C-10EF-0382-2AA7D06FE8C0}"/>
              </a:ext>
            </a:extLst>
          </p:cNvPr>
          <p:cNvGrpSpPr/>
          <p:nvPr/>
        </p:nvGrpSpPr>
        <p:grpSpPr>
          <a:xfrm>
            <a:off x="162787" y="1932389"/>
            <a:ext cx="6496697" cy="4376442"/>
            <a:chOff x="258545" y="1399999"/>
            <a:chExt cx="4288056" cy="3206618"/>
          </a:xfrm>
        </p:grpSpPr>
        <p:pic>
          <p:nvPicPr>
            <p:cNvPr id="17" name="Picture 16" descr="Table&#10;&#10;Description automatically generated">
              <a:extLst>
                <a:ext uri="{FF2B5EF4-FFF2-40B4-BE49-F238E27FC236}">
                  <a16:creationId xmlns:a16="http://schemas.microsoft.com/office/drawing/2014/main" id="{D9EC5A6C-6AFF-BF66-A74F-C9749B2F7F96}"/>
                </a:ext>
              </a:extLst>
            </p:cNvPr>
            <p:cNvPicPr>
              <a:picLocks noChangeAspect="1"/>
            </p:cNvPicPr>
            <p:nvPr/>
          </p:nvPicPr>
          <p:blipFill rotWithShape="1">
            <a:blip r:embed="rId2">
              <a:extLst>
                <a:ext uri="{28A0092B-C50C-407E-A947-70E740481C1C}">
                  <a14:useLocalDpi xmlns:a14="http://schemas.microsoft.com/office/drawing/2010/main" val="0"/>
                </a:ext>
              </a:extLst>
            </a:blip>
            <a:srcRect l="639" r="1494"/>
            <a:stretch/>
          </p:blipFill>
          <p:spPr>
            <a:xfrm>
              <a:off x="379730" y="1399999"/>
              <a:ext cx="4166871" cy="2600344"/>
            </a:xfrm>
            <a:prstGeom prst="rect">
              <a:avLst/>
            </a:prstGeom>
          </p:spPr>
        </p:pic>
        <p:pic>
          <p:nvPicPr>
            <p:cNvPr id="18" name="Picture 17" descr="Graphical user interface, text, application&#10;&#10;Description automatically generated">
              <a:extLst>
                <a:ext uri="{FF2B5EF4-FFF2-40B4-BE49-F238E27FC236}">
                  <a16:creationId xmlns:a16="http://schemas.microsoft.com/office/drawing/2014/main" id="{68FF44FD-7027-577D-B267-DC4B20181A55}"/>
                </a:ext>
              </a:extLst>
            </p:cNvPr>
            <p:cNvPicPr>
              <a:picLocks noChangeAspect="1"/>
            </p:cNvPicPr>
            <p:nvPr/>
          </p:nvPicPr>
          <p:blipFill rotWithShape="1">
            <a:blip r:embed="rId3">
              <a:extLst>
                <a:ext uri="{28A0092B-C50C-407E-A947-70E740481C1C}">
                  <a14:useLocalDpi xmlns:a14="http://schemas.microsoft.com/office/drawing/2010/main" val="0"/>
                </a:ext>
              </a:extLst>
            </a:blip>
            <a:srcRect l="-2277" t="17294" r="2732" b="3012"/>
            <a:stretch/>
          </p:blipFill>
          <p:spPr>
            <a:xfrm>
              <a:off x="258545" y="3923441"/>
              <a:ext cx="4280941" cy="683176"/>
            </a:xfrm>
            <a:prstGeom prst="rect">
              <a:avLst/>
            </a:prstGeom>
          </p:spPr>
        </p:pic>
      </p:grpSp>
      <p:sp>
        <p:nvSpPr>
          <p:cNvPr id="19" name="Rectangle 6">
            <a:extLst>
              <a:ext uri="{FF2B5EF4-FFF2-40B4-BE49-F238E27FC236}">
                <a16:creationId xmlns:a16="http://schemas.microsoft.com/office/drawing/2014/main" id="{D51F44D1-2924-06A4-7D63-90C9BBFD8015}"/>
              </a:ext>
            </a:extLst>
          </p:cNvPr>
          <p:cNvSpPr>
            <a:spLocks noGrp="1" noChangeArrowheads="1"/>
          </p:cNvSpPr>
          <p:nvPr>
            <p:ph type="title"/>
          </p:nvPr>
        </p:nvSpPr>
        <p:spPr>
          <a:xfrm>
            <a:off x="163119" y="378847"/>
            <a:ext cx="9836558" cy="391286"/>
          </a:xfrm>
        </p:spPr>
        <p:txBody>
          <a:bodyPr>
            <a:normAutofit fontScale="90000"/>
          </a:bodyPr>
          <a:lstStyle/>
          <a:p>
            <a:pPr eaLnBrk="1" hangingPunct="1"/>
            <a:r>
              <a:rPr lang="en-GB" altLang="en-US" dirty="0"/>
              <a:t>Tab 2 – Potential Additional Funding</a:t>
            </a:r>
          </a:p>
        </p:txBody>
      </p:sp>
      <p:sp>
        <p:nvSpPr>
          <p:cNvPr id="20" name="TextBox 19">
            <a:extLst>
              <a:ext uri="{FF2B5EF4-FFF2-40B4-BE49-F238E27FC236}">
                <a16:creationId xmlns:a16="http://schemas.microsoft.com/office/drawing/2014/main" id="{1FA90244-8FF4-12A7-C50B-9F3C79A46FF4}"/>
              </a:ext>
            </a:extLst>
          </p:cNvPr>
          <p:cNvSpPr txBox="1"/>
          <p:nvPr/>
        </p:nvSpPr>
        <p:spPr>
          <a:xfrm>
            <a:off x="8046801" y="3264553"/>
            <a:ext cx="3424134" cy="861774"/>
          </a:xfrm>
          <a:prstGeom prst="rect">
            <a:avLst/>
          </a:prstGeom>
          <a:noFill/>
        </p:spPr>
        <p:txBody>
          <a:bodyPr wrap="square" rtlCol="0">
            <a:spAutoFit/>
          </a:bodyPr>
          <a:lstStyle/>
          <a:p>
            <a:r>
              <a:rPr lang="en-GB" sz="1000" dirty="0"/>
              <a:t>Include information about potential funding including;</a:t>
            </a:r>
          </a:p>
          <a:p>
            <a:pPr marL="171450" indent="-171450">
              <a:buFontTx/>
              <a:buChar char="-"/>
            </a:pPr>
            <a:r>
              <a:rPr lang="en-GB" sz="1000" dirty="0"/>
              <a:t>Approximate month</a:t>
            </a:r>
          </a:p>
          <a:p>
            <a:pPr marL="171450" indent="-171450">
              <a:buFontTx/>
              <a:buChar char="-"/>
            </a:pPr>
            <a:r>
              <a:rPr lang="en-GB" sz="1000" dirty="0"/>
              <a:t>Description of event</a:t>
            </a:r>
          </a:p>
          <a:p>
            <a:pPr marL="171450" indent="-171450">
              <a:buFontTx/>
              <a:buChar char="-"/>
            </a:pPr>
            <a:r>
              <a:rPr lang="en-GB" sz="1000" dirty="0"/>
              <a:t>Estimated costs</a:t>
            </a:r>
          </a:p>
          <a:p>
            <a:pPr marL="171450" indent="-171450">
              <a:buFontTx/>
              <a:buChar char="-"/>
            </a:pPr>
            <a:r>
              <a:rPr lang="en-GB" sz="1000" dirty="0"/>
              <a:t>Benefits to BCS.</a:t>
            </a:r>
          </a:p>
        </p:txBody>
      </p:sp>
      <p:sp>
        <p:nvSpPr>
          <p:cNvPr id="21" name="TextBox 20">
            <a:extLst>
              <a:ext uri="{FF2B5EF4-FFF2-40B4-BE49-F238E27FC236}">
                <a16:creationId xmlns:a16="http://schemas.microsoft.com/office/drawing/2014/main" id="{2CD3E564-2FEA-07CD-28B2-A913BED7B34B}"/>
              </a:ext>
            </a:extLst>
          </p:cNvPr>
          <p:cNvSpPr txBox="1"/>
          <p:nvPr/>
        </p:nvSpPr>
        <p:spPr>
          <a:xfrm>
            <a:off x="8128128" y="4798127"/>
            <a:ext cx="3424134" cy="246221"/>
          </a:xfrm>
          <a:prstGeom prst="rect">
            <a:avLst/>
          </a:prstGeom>
          <a:noFill/>
        </p:spPr>
        <p:txBody>
          <a:bodyPr wrap="square" rtlCol="0">
            <a:spAutoFit/>
          </a:bodyPr>
          <a:lstStyle/>
          <a:p>
            <a:r>
              <a:rPr lang="en-GB" sz="1000" dirty="0"/>
              <a:t>This box if for Community Groups Team use ONLY.</a:t>
            </a:r>
          </a:p>
        </p:txBody>
      </p:sp>
      <p:cxnSp>
        <p:nvCxnSpPr>
          <p:cNvPr id="22" name="Straight Arrow Connector 21">
            <a:extLst>
              <a:ext uri="{FF2B5EF4-FFF2-40B4-BE49-F238E27FC236}">
                <a16:creationId xmlns:a16="http://schemas.microsoft.com/office/drawing/2014/main" id="{6D58CCAE-348C-072E-3E19-CC1229D53D8A}"/>
              </a:ext>
            </a:extLst>
          </p:cNvPr>
          <p:cNvCxnSpPr>
            <a:cxnSpLocks/>
            <a:stCxn id="25" idx="1"/>
          </p:cNvCxnSpPr>
          <p:nvPr/>
        </p:nvCxnSpPr>
        <p:spPr bwMode="auto">
          <a:xfrm flipH="1">
            <a:off x="5595457" y="2132444"/>
            <a:ext cx="2451344" cy="105701"/>
          </a:xfrm>
          <a:prstGeom prst="straightConnector1">
            <a:avLst/>
          </a:prstGeom>
          <a:solidFill>
            <a:schemeClr val="accent1"/>
          </a:solidFill>
          <a:ln w="28575" cap="flat" cmpd="sng" algn="ctr">
            <a:solidFill>
              <a:srgbClr val="C4262E"/>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 name="Straight Arrow Connector 22">
            <a:extLst>
              <a:ext uri="{FF2B5EF4-FFF2-40B4-BE49-F238E27FC236}">
                <a16:creationId xmlns:a16="http://schemas.microsoft.com/office/drawing/2014/main" id="{369F81E4-8CD6-5559-49C7-2F20ED063C0E}"/>
              </a:ext>
            </a:extLst>
          </p:cNvPr>
          <p:cNvCxnSpPr>
            <a:cxnSpLocks/>
            <a:stCxn id="20" idx="1"/>
          </p:cNvCxnSpPr>
          <p:nvPr/>
        </p:nvCxnSpPr>
        <p:spPr bwMode="auto">
          <a:xfrm flipH="1" flipV="1">
            <a:off x="6295259" y="3581745"/>
            <a:ext cx="1751542" cy="113695"/>
          </a:xfrm>
          <a:prstGeom prst="straightConnector1">
            <a:avLst/>
          </a:prstGeom>
          <a:solidFill>
            <a:schemeClr val="accent1"/>
          </a:solidFill>
          <a:ln w="28575" cap="flat" cmpd="sng" algn="ctr">
            <a:solidFill>
              <a:srgbClr val="C4262E"/>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4" name="Straight Arrow Connector 23">
            <a:extLst>
              <a:ext uri="{FF2B5EF4-FFF2-40B4-BE49-F238E27FC236}">
                <a16:creationId xmlns:a16="http://schemas.microsoft.com/office/drawing/2014/main" id="{EB9C62B8-D993-BF4C-5901-7F89B95B3374}"/>
              </a:ext>
            </a:extLst>
          </p:cNvPr>
          <p:cNvCxnSpPr>
            <a:cxnSpLocks/>
            <a:stCxn id="21" idx="1"/>
          </p:cNvCxnSpPr>
          <p:nvPr/>
        </p:nvCxnSpPr>
        <p:spPr bwMode="auto">
          <a:xfrm flipH="1">
            <a:off x="6120700" y="4921238"/>
            <a:ext cx="2007428" cy="1149518"/>
          </a:xfrm>
          <a:prstGeom prst="straightConnector1">
            <a:avLst/>
          </a:prstGeom>
          <a:solidFill>
            <a:schemeClr val="accent1"/>
          </a:solidFill>
          <a:ln w="28575" cap="flat" cmpd="sng" algn="ctr">
            <a:solidFill>
              <a:srgbClr val="C4262E"/>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5" name="TextBox 24">
            <a:extLst>
              <a:ext uri="{FF2B5EF4-FFF2-40B4-BE49-F238E27FC236}">
                <a16:creationId xmlns:a16="http://schemas.microsoft.com/office/drawing/2014/main" id="{129832A1-58B9-9281-777E-EBA951C592F1}"/>
              </a:ext>
            </a:extLst>
          </p:cNvPr>
          <p:cNvSpPr txBox="1"/>
          <p:nvPr/>
        </p:nvSpPr>
        <p:spPr>
          <a:xfrm>
            <a:off x="8046801" y="1932389"/>
            <a:ext cx="3424134" cy="400110"/>
          </a:xfrm>
          <a:prstGeom prst="rect">
            <a:avLst/>
          </a:prstGeom>
          <a:noFill/>
        </p:spPr>
        <p:txBody>
          <a:bodyPr wrap="square" rtlCol="0">
            <a:spAutoFit/>
          </a:bodyPr>
          <a:lstStyle/>
          <a:p>
            <a:r>
              <a:rPr lang="en-GB" sz="1000" dirty="0"/>
              <a:t>Your Branch/Group/Section will auto-populate from the main screen.</a:t>
            </a:r>
          </a:p>
        </p:txBody>
      </p:sp>
    </p:spTree>
    <p:extLst>
      <p:ext uri="{BB962C8B-B14F-4D97-AF65-F5344CB8AC3E}">
        <p14:creationId xmlns:p14="http://schemas.microsoft.com/office/powerpoint/2010/main" val="593283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57640F-11F2-98D1-1B87-3BA06A180554}"/>
              </a:ext>
            </a:extLst>
          </p:cNvPr>
          <p:cNvSpPr>
            <a:spLocks noGrp="1"/>
          </p:cNvSpPr>
          <p:nvPr>
            <p:ph type="ftr" sz="quarter" idx="3"/>
          </p:nvPr>
        </p:nvSpPr>
        <p:spPr/>
        <p:txBody>
          <a:bodyPr/>
          <a:lstStyle/>
          <a:p>
            <a:pPr algn="r"/>
            <a:r>
              <a:rPr lang="en-GB"/>
              <a:t>bcs.org</a:t>
            </a:r>
            <a:endParaRPr lang="en-GB" dirty="0"/>
          </a:p>
        </p:txBody>
      </p:sp>
      <p:sp>
        <p:nvSpPr>
          <p:cNvPr id="5" name="Slide Number Placeholder 4">
            <a:extLst>
              <a:ext uri="{FF2B5EF4-FFF2-40B4-BE49-F238E27FC236}">
                <a16:creationId xmlns:a16="http://schemas.microsoft.com/office/drawing/2014/main" id="{BE2259F7-E0CE-D6CA-08B0-3559D730CD3F}"/>
              </a:ext>
            </a:extLst>
          </p:cNvPr>
          <p:cNvSpPr>
            <a:spLocks noGrp="1"/>
          </p:cNvSpPr>
          <p:nvPr>
            <p:ph type="sldNum" sz="quarter" idx="4"/>
          </p:nvPr>
        </p:nvSpPr>
        <p:spPr/>
        <p:txBody>
          <a:bodyPr/>
          <a:lstStyle/>
          <a:p>
            <a:fld id="{CC1FAFA7-493E-49BA-8E70-4BF319AEABD7}" type="slidenum">
              <a:rPr lang="en-GB" smtClean="0"/>
              <a:pPr/>
              <a:t>4</a:t>
            </a:fld>
            <a:endParaRPr lang="en-GB" dirty="0"/>
          </a:p>
        </p:txBody>
      </p:sp>
      <p:grpSp>
        <p:nvGrpSpPr>
          <p:cNvPr id="6" name="Group 5">
            <a:extLst>
              <a:ext uri="{FF2B5EF4-FFF2-40B4-BE49-F238E27FC236}">
                <a16:creationId xmlns:a16="http://schemas.microsoft.com/office/drawing/2014/main" id="{0A381DC3-C497-F748-B915-2C8832F3BE56}"/>
              </a:ext>
            </a:extLst>
          </p:cNvPr>
          <p:cNvGrpSpPr/>
          <p:nvPr/>
        </p:nvGrpSpPr>
        <p:grpSpPr>
          <a:xfrm>
            <a:off x="612894" y="1766505"/>
            <a:ext cx="4455919" cy="4934111"/>
            <a:chOff x="448610" y="1874162"/>
            <a:chExt cx="3684147" cy="4601307"/>
          </a:xfrm>
        </p:grpSpPr>
        <p:pic>
          <p:nvPicPr>
            <p:cNvPr id="17" name="Picture 16" descr="Graphical user interface, application&#10;&#10;Description automatically generated">
              <a:extLst>
                <a:ext uri="{FF2B5EF4-FFF2-40B4-BE49-F238E27FC236}">
                  <a16:creationId xmlns:a16="http://schemas.microsoft.com/office/drawing/2014/main" id="{75D5D155-9572-DD1A-CB6D-5F94D0F94B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878" y="1874162"/>
              <a:ext cx="3662389" cy="1619262"/>
            </a:xfrm>
            <a:prstGeom prst="rect">
              <a:avLst/>
            </a:prstGeom>
          </p:spPr>
        </p:pic>
        <p:pic>
          <p:nvPicPr>
            <p:cNvPr id="18" name="Picture 17" descr="Graphical user interface, application&#10;&#10;Description automatically generated">
              <a:extLst>
                <a:ext uri="{FF2B5EF4-FFF2-40B4-BE49-F238E27FC236}">
                  <a16:creationId xmlns:a16="http://schemas.microsoft.com/office/drawing/2014/main" id="{28E5111B-ABBF-5DE6-BE86-589D0C47C360}"/>
                </a:ext>
              </a:extLst>
            </p:cNvPr>
            <p:cNvPicPr>
              <a:picLocks noChangeAspect="1"/>
            </p:cNvPicPr>
            <p:nvPr/>
          </p:nvPicPr>
          <p:blipFill rotWithShape="1">
            <a:blip r:embed="rId3">
              <a:extLst>
                <a:ext uri="{28A0092B-C50C-407E-A947-70E740481C1C}">
                  <a14:useLocalDpi xmlns:a14="http://schemas.microsoft.com/office/drawing/2010/main" val="0"/>
                </a:ext>
              </a:extLst>
            </a:blip>
            <a:srcRect r="933"/>
            <a:stretch/>
          </p:blipFill>
          <p:spPr>
            <a:xfrm>
              <a:off x="448610" y="3429000"/>
              <a:ext cx="3670657" cy="2333642"/>
            </a:xfrm>
            <a:prstGeom prst="rect">
              <a:avLst/>
            </a:prstGeom>
          </p:spPr>
        </p:pic>
        <p:pic>
          <p:nvPicPr>
            <p:cNvPr id="19" name="Picture 18" descr="Table&#10;&#10;Description automatically generated">
              <a:extLst>
                <a:ext uri="{FF2B5EF4-FFF2-40B4-BE49-F238E27FC236}">
                  <a16:creationId xmlns:a16="http://schemas.microsoft.com/office/drawing/2014/main" id="{D679C5C0-B8EB-1E40-89BE-2AF095E7E931}"/>
                </a:ext>
              </a:extLst>
            </p:cNvPr>
            <p:cNvPicPr>
              <a:picLocks noChangeAspect="1"/>
            </p:cNvPicPr>
            <p:nvPr/>
          </p:nvPicPr>
          <p:blipFill rotWithShape="1">
            <a:blip r:embed="rId4">
              <a:extLst>
                <a:ext uri="{28A0092B-C50C-407E-A947-70E740481C1C}">
                  <a14:useLocalDpi xmlns:a14="http://schemas.microsoft.com/office/drawing/2010/main" val="0"/>
                </a:ext>
              </a:extLst>
            </a:blip>
            <a:srcRect r="293"/>
            <a:stretch/>
          </p:blipFill>
          <p:spPr>
            <a:xfrm>
              <a:off x="462100" y="5761089"/>
              <a:ext cx="3670657" cy="714380"/>
            </a:xfrm>
            <a:prstGeom prst="rect">
              <a:avLst/>
            </a:prstGeom>
          </p:spPr>
        </p:pic>
      </p:grpSp>
      <p:sp>
        <p:nvSpPr>
          <p:cNvPr id="20" name="Rectangle 6">
            <a:extLst>
              <a:ext uri="{FF2B5EF4-FFF2-40B4-BE49-F238E27FC236}">
                <a16:creationId xmlns:a16="http://schemas.microsoft.com/office/drawing/2014/main" id="{6CE2084F-05EE-2182-F746-6FFD079A9F9D}"/>
              </a:ext>
            </a:extLst>
          </p:cNvPr>
          <p:cNvSpPr>
            <a:spLocks noGrp="1" noChangeArrowheads="1"/>
          </p:cNvSpPr>
          <p:nvPr>
            <p:ph type="title"/>
          </p:nvPr>
        </p:nvSpPr>
        <p:spPr>
          <a:xfrm>
            <a:off x="192438" y="412600"/>
            <a:ext cx="9081549" cy="231974"/>
          </a:xfrm>
        </p:spPr>
        <p:txBody>
          <a:bodyPr>
            <a:normAutofit fontScale="90000"/>
          </a:bodyPr>
          <a:lstStyle/>
          <a:p>
            <a:pPr eaLnBrk="1" hangingPunct="1"/>
            <a:r>
              <a:rPr lang="en-GB" altLang="en-US" dirty="0"/>
              <a:t>Tab 3 – Chargeable Events Breakdown</a:t>
            </a:r>
          </a:p>
        </p:txBody>
      </p:sp>
      <p:sp>
        <p:nvSpPr>
          <p:cNvPr id="21" name="TextBox 20">
            <a:extLst>
              <a:ext uri="{FF2B5EF4-FFF2-40B4-BE49-F238E27FC236}">
                <a16:creationId xmlns:a16="http://schemas.microsoft.com/office/drawing/2014/main" id="{B0A15D61-5E94-36A6-7489-C44842B848F1}"/>
              </a:ext>
            </a:extLst>
          </p:cNvPr>
          <p:cNvSpPr txBox="1"/>
          <p:nvPr/>
        </p:nvSpPr>
        <p:spPr>
          <a:xfrm>
            <a:off x="255399" y="901747"/>
            <a:ext cx="8350250" cy="738664"/>
          </a:xfrm>
          <a:prstGeom prst="rect">
            <a:avLst/>
          </a:prstGeom>
          <a:noFill/>
        </p:spPr>
        <p:txBody>
          <a:bodyPr wrap="square" rtlCol="0">
            <a:spAutoFit/>
          </a:bodyPr>
          <a:lstStyle/>
          <a:p>
            <a:r>
              <a:rPr lang="en-GB" sz="1400" dirty="0"/>
              <a:t>This tab only need to be completed if your Branch/Group holds chargeable events. You need to complete separate tabs for each event. Once completed, line totals in column F need to be added into the Budget Request tab. </a:t>
            </a:r>
          </a:p>
        </p:txBody>
      </p:sp>
      <p:sp>
        <p:nvSpPr>
          <p:cNvPr id="22" name="TextBox 21">
            <a:extLst>
              <a:ext uri="{FF2B5EF4-FFF2-40B4-BE49-F238E27FC236}">
                <a16:creationId xmlns:a16="http://schemas.microsoft.com/office/drawing/2014/main" id="{DB5FF328-0273-9CF0-30CC-67C6571C3E85}"/>
              </a:ext>
            </a:extLst>
          </p:cNvPr>
          <p:cNvSpPr txBox="1"/>
          <p:nvPr/>
        </p:nvSpPr>
        <p:spPr>
          <a:xfrm>
            <a:off x="6445280" y="1798773"/>
            <a:ext cx="3424134" cy="400110"/>
          </a:xfrm>
          <a:prstGeom prst="rect">
            <a:avLst/>
          </a:prstGeom>
          <a:noFill/>
        </p:spPr>
        <p:txBody>
          <a:bodyPr wrap="square" rtlCol="0">
            <a:spAutoFit/>
          </a:bodyPr>
          <a:lstStyle/>
          <a:p>
            <a:r>
              <a:rPr lang="en-GB" sz="1000" dirty="0"/>
              <a:t>Enter details regarding the date, venue and provisional title for your event.</a:t>
            </a:r>
          </a:p>
        </p:txBody>
      </p:sp>
      <p:cxnSp>
        <p:nvCxnSpPr>
          <p:cNvPr id="23" name="Straight Arrow Connector 22">
            <a:extLst>
              <a:ext uri="{FF2B5EF4-FFF2-40B4-BE49-F238E27FC236}">
                <a16:creationId xmlns:a16="http://schemas.microsoft.com/office/drawing/2014/main" id="{7EE5994B-8089-B206-E5C9-BFDA4C053DCF}"/>
              </a:ext>
            </a:extLst>
          </p:cNvPr>
          <p:cNvCxnSpPr>
            <a:cxnSpLocks/>
            <a:stCxn id="22" idx="1"/>
          </p:cNvCxnSpPr>
          <p:nvPr/>
        </p:nvCxnSpPr>
        <p:spPr bwMode="auto">
          <a:xfrm flipH="1">
            <a:off x="4337108" y="1998828"/>
            <a:ext cx="2108172" cy="615162"/>
          </a:xfrm>
          <a:prstGeom prst="straightConnector1">
            <a:avLst/>
          </a:prstGeom>
          <a:solidFill>
            <a:schemeClr val="accent1"/>
          </a:solidFill>
          <a:ln w="28575" cap="flat" cmpd="sng" algn="ctr">
            <a:solidFill>
              <a:srgbClr val="C4262E"/>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4" name="TextBox 23">
            <a:extLst>
              <a:ext uri="{FF2B5EF4-FFF2-40B4-BE49-F238E27FC236}">
                <a16:creationId xmlns:a16="http://schemas.microsoft.com/office/drawing/2014/main" id="{5349C526-FC2E-B8A3-8A90-026152329C40}"/>
              </a:ext>
            </a:extLst>
          </p:cNvPr>
          <p:cNvSpPr txBox="1"/>
          <p:nvPr/>
        </p:nvSpPr>
        <p:spPr>
          <a:xfrm>
            <a:off x="6445280" y="3074361"/>
            <a:ext cx="3424134" cy="553998"/>
          </a:xfrm>
          <a:prstGeom prst="rect">
            <a:avLst/>
          </a:prstGeom>
          <a:noFill/>
        </p:spPr>
        <p:txBody>
          <a:bodyPr wrap="square" rtlCol="0">
            <a:spAutoFit/>
          </a:bodyPr>
          <a:lstStyle/>
          <a:p>
            <a:r>
              <a:rPr lang="en-GB" sz="1000" dirty="0"/>
              <a:t>Enter the income you expect to receive for your event.</a:t>
            </a:r>
          </a:p>
          <a:p>
            <a:r>
              <a:rPr lang="en-GB" sz="1000" dirty="0"/>
              <a:t>Please remember that the event must be either chargeable for all </a:t>
            </a:r>
            <a:r>
              <a:rPr lang="en-GB" sz="1000" b="1" u="sng" dirty="0"/>
              <a:t>OR</a:t>
            </a:r>
            <a:r>
              <a:rPr lang="en-GB" sz="1000" dirty="0"/>
              <a:t> free for all</a:t>
            </a:r>
          </a:p>
        </p:txBody>
      </p:sp>
      <p:cxnSp>
        <p:nvCxnSpPr>
          <p:cNvPr id="25" name="Straight Arrow Connector 24">
            <a:extLst>
              <a:ext uri="{FF2B5EF4-FFF2-40B4-BE49-F238E27FC236}">
                <a16:creationId xmlns:a16="http://schemas.microsoft.com/office/drawing/2014/main" id="{1498F437-CA2F-B5D2-E41C-8EDB207C6109}"/>
              </a:ext>
            </a:extLst>
          </p:cNvPr>
          <p:cNvCxnSpPr>
            <a:cxnSpLocks/>
            <a:stCxn id="24" idx="1"/>
          </p:cNvCxnSpPr>
          <p:nvPr/>
        </p:nvCxnSpPr>
        <p:spPr bwMode="auto">
          <a:xfrm flipH="1">
            <a:off x="4656971" y="3351360"/>
            <a:ext cx="1788309" cy="281348"/>
          </a:xfrm>
          <a:prstGeom prst="straightConnector1">
            <a:avLst/>
          </a:prstGeom>
          <a:solidFill>
            <a:schemeClr val="accent1"/>
          </a:solidFill>
          <a:ln w="28575" cap="flat" cmpd="sng" algn="ctr">
            <a:solidFill>
              <a:srgbClr val="C4262E"/>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6" name="TextBox 25">
            <a:extLst>
              <a:ext uri="{FF2B5EF4-FFF2-40B4-BE49-F238E27FC236}">
                <a16:creationId xmlns:a16="http://schemas.microsoft.com/office/drawing/2014/main" id="{ACEDCA95-09F2-B39C-8081-7DE8C3CB7A30}"/>
              </a:ext>
            </a:extLst>
          </p:cNvPr>
          <p:cNvSpPr txBox="1"/>
          <p:nvPr/>
        </p:nvSpPr>
        <p:spPr>
          <a:xfrm>
            <a:off x="6445280" y="3960977"/>
            <a:ext cx="3424134" cy="246221"/>
          </a:xfrm>
          <a:prstGeom prst="rect">
            <a:avLst/>
          </a:prstGeom>
          <a:noFill/>
        </p:spPr>
        <p:txBody>
          <a:bodyPr wrap="square" rtlCol="0">
            <a:spAutoFit/>
          </a:bodyPr>
          <a:lstStyle/>
          <a:p>
            <a:r>
              <a:rPr lang="en-GB" sz="1000" dirty="0"/>
              <a:t>Enter the expenditure you expect to incur for your event</a:t>
            </a:r>
          </a:p>
        </p:txBody>
      </p:sp>
      <p:cxnSp>
        <p:nvCxnSpPr>
          <p:cNvPr id="27" name="Straight Arrow Connector 26">
            <a:extLst>
              <a:ext uri="{FF2B5EF4-FFF2-40B4-BE49-F238E27FC236}">
                <a16:creationId xmlns:a16="http://schemas.microsoft.com/office/drawing/2014/main" id="{879B3CF4-53F6-4583-919D-01592E9B5349}"/>
              </a:ext>
            </a:extLst>
          </p:cNvPr>
          <p:cNvCxnSpPr>
            <a:cxnSpLocks/>
            <a:stCxn id="26" idx="1"/>
          </p:cNvCxnSpPr>
          <p:nvPr/>
        </p:nvCxnSpPr>
        <p:spPr bwMode="auto">
          <a:xfrm flipH="1">
            <a:off x="4570884" y="4084088"/>
            <a:ext cx="1874396" cy="506751"/>
          </a:xfrm>
          <a:prstGeom prst="straightConnector1">
            <a:avLst/>
          </a:prstGeom>
          <a:solidFill>
            <a:schemeClr val="accent1"/>
          </a:solidFill>
          <a:ln w="28575" cap="flat" cmpd="sng" algn="ctr">
            <a:solidFill>
              <a:srgbClr val="C4262E"/>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 name="TextBox 27">
            <a:extLst>
              <a:ext uri="{FF2B5EF4-FFF2-40B4-BE49-F238E27FC236}">
                <a16:creationId xmlns:a16="http://schemas.microsoft.com/office/drawing/2014/main" id="{90250E14-6F3B-D513-0DDF-2950A4DC2358}"/>
              </a:ext>
            </a:extLst>
          </p:cNvPr>
          <p:cNvSpPr txBox="1"/>
          <p:nvPr/>
        </p:nvSpPr>
        <p:spPr>
          <a:xfrm>
            <a:off x="6445280" y="4532174"/>
            <a:ext cx="3424134" cy="400110"/>
          </a:xfrm>
          <a:prstGeom prst="rect">
            <a:avLst/>
          </a:prstGeom>
          <a:noFill/>
        </p:spPr>
        <p:txBody>
          <a:bodyPr wrap="square" rtlCol="0">
            <a:spAutoFit/>
          </a:bodyPr>
          <a:lstStyle/>
          <a:p>
            <a:r>
              <a:rPr lang="en-GB" sz="1000" dirty="0"/>
              <a:t>If your event is budgeted to make a deficit, please provide a full explanation of the reasons for doing so.</a:t>
            </a:r>
          </a:p>
        </p:txBody>
      </p:sp>
      <p:cxnSp>
        <p:nvCxnSpPr>
          <p:cNvPr id="29" name="Straight Arrow Connector 28">
            <a:extLst>
              <a:ext uri="{FF2B5EF4-FFF2-40B4-BE49-F238E27FC236}">
                <a16:creationId xmlns:a16="http://schemas.microsoft.com/office/drawing/2014/main" id="{294D1684-3AC9-D2D3-7C64-46698D2F0BEC}"/>
              </a:ext>
            </a:extLst>
          </p:cNvPr>
          <p:cNvCxnSpPr>
            <a:cxnSpLocks/>
            <a:stCxn id="28" idx="1"/>
          </p:cNvCxnSpPr>
          <p:nvPr/>
        </p:nvCxnSpPr>
        <p:spPr bwMode="auto">
          <a:xfrm flipH="1">
            <a:off x="4496499" y="4732229"/>
            <a:ext cx="1948781" cy="1081568"/>
          </a:xfrm>
          <a:prstGeom prst="straightConnector1">
            <a:avLst/>
          </a:prstGeom>
          <a:solidFill>
            <a:schemeClr val="accent1"/>
          </a:solidFill>
          <a:ln w="28575" cap="flat" cmpd="sng" algn="ctr">
            <a:solidFill>
              <a:srgbClr val="C4262E"/>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 name="TextBox 29">
            <a:extLst>
              <a:ext uri="{FF2B5EF4-FFF2-40B4-BE49-F238E27FC236}">
                <a16:creationId xmlns:a16="http://schemas.microsoft.com/office/drawing/2014/main" id="{46279DF8-60A5-7094-D76B-8B9A1E8A7E31}"/>
              </a:ext>
            </a:extLst>
          </p:cNvPr>
          <p:cNvSpPr txBox="1"/>
          <p:nvPr/>
        </p:nvSpPr>
        <p:spPr>
          <a:xfrm>
            <a:off x="6445280" y="5263110"/>
            <a:ext cx="3424134" cy="400110"/>
          </a:xfrm>
          <a:prstGeom prst="rect">
            <a:avLst/>
          </a:prstGeom>
          <a:noFill/>
        </p:spPr>
        <p:txBody>
          <a:bodyPr wrap="square" rtlCol="0">
            <a:spAutoFit/>
          </a:bodyPr>
          <a:lstStyle/>
          <a:p>
            <a:r>
              <a:rPr lang="en-GB" sz="1000" dirty="0"/>
              <a:t>Please provide further information if you have used any of these nominal codes</a:t>
            </a:r>
          </a:p>
        </p:txBody>
      </p:sp>
      <p:cxnSp>
        <p:nvCxnSpPr>
          <p:cNvPr id="31" name="Straight Arrow Connector 30">
            <a:extLst>
              <a:ext uri="{FF2B5EF4-FFF2-40B4-BE49-F238E27FC236}">
                <a16:creationId xmlns:a16="http://schemas.microsoft.com/office/drawing/2014/main" id="{50829732-D9A6-976A-AC0A-927B42C1F3CD}"/>
              </a:ext>
            </a:extLst>
          </p:cNvPr>
          <p:cNvCxnSpPr>
            <a:cxnSpLocks/>
            <a:stCxn id="30" idx="1"/>
          </p:cNvCxnSpPr>
          <p:nvPr/>
        </p:nvCxnSpPr>
        <p:spPr bwMode="auto">
          <a:xfrm flipH="1">
            <a:off x="4570884" y="5463165"/>
            <a:ext cx="1874396" cy="872326"/>
          </a:xfrm>
          <a:prstGeom prst="straightConnector1">
            <a:avLst/>
          </a:prstGeom>
          <a:solidFill>
            <a:schemeClr val="accent1"/>
          </a:solidFill>
          <a:ln w="28575" cap="flat" cmpd="sng" algn="ctr">
            <a:solidFill>
              <a:srgbClr val="C4262E"/>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2" name="TextBox 31">
            <a:extLst>
              <a:ext uri="{FF2B5EF4-FFF2-40B4-BE49-F238E27FC236}">
                <a16:creationId xmlns:a16="http://schemas.microsoft.com/office/drawing/2014/main" id="{38F7F964-DAA7-BC6E-41DD-7273645CFBB9}"/>
              </a:ext>
            </a:extLst>
          </p:cNvPr>
          <p:cNvSpPr txBox="1"/>
          <p:nvPr/>
        </p:nvSpPr>
        <p:spPr>
          <a:xfrm>
            <a:off x="6445280" y="2490880"/>
            <a:ext cx="3424134" cy="246221"/>
          </a:xfrm>
          <a:prstGeom prst="rect">
            <a:avLst/>
          </a:prstGeom>
          <a:noFill/>
        </p:spPr>
        <p:txBody>
          <a:bodyPr wrap="square" rtlCol="0">
            <a:spAutoFit/>
          </a:bodyPr>
          <a:lstStyle/>
          <a:p>
            <a:r>
              <a:rPr lang="en-GB" sz="1000" dirty="0"/>
              <a:t>Enter a brief description of the event.</a:t>
            </a:r>
          </a:p>
        </p:txBody>
      </p:sp>
      <p:cxnSp>
        <p:nvCxnSpPr>
          <p:cNvPr id="33" name="Straight Arrow Connector 32">
            <a:extLst>
              <a:ext uri="{FF2B5EF4-FFF2-40B4-BE49-F238E27FC236}">
                <a16:creationId xmlns:a16="http://schemas.microsoft.com/office/drawing/2014/main" id="{DDED65C6-4C72-F366-3F65-2BC9CDB88F8F}"/>
              </a:ext>
            </a:extLst>
          </p:cNvPr>
          <p:cNvCxnSpPr>
            <a:cxnSpLocks/>
            <a:stCxn id="32" idx="1"/>
          </p:cNvCxnSpPr>
          <p:nvPr/>
        </p:nvCxnSpPr>
        <p:spPr bwMode="auto">
          <a:xfrm flipH="1">
            <a:off x="4496499" y="2613991"/>
            <a:ext cx="1948781" cy="687891"/>
          </a:xfrm>
          <a:prstGeom prst="straightConnector1">
            <a:avLst/>
          </a:prstGeom>
          <a:solidFill>
            <a:schemeClr val="accent1"/>
          </a:solidFill>
          <a:ln w="28575" cap="flat" cmpd="sng" algn="ctr">
            <a:solidFill>
              <a:srgbClr val="C4262E"/>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55126822"/>
      </p:ext>
    </p:extLst>
  </p:cSld>
  <p:clrMapOvr>
    <a:masterClrMapping/>
  </p:clrMapOvr>
</p:sld>
</file>

<file path=ppt/theme/theme1.xml><?xml version="1.0" encoding="utf-8"?>
<a:theme xmlns:a="http://schemas.openxmlformats.org/drawingml/2006/main" name="Green general slide">
  <a:themeElements>
    <a:clrScheme name="BCS colours">
      <a:dk1>
        <a:srgbClr val="000000"/>
      </a:dk1>
      <a:lt1>
        <a:srgbClr val="FFFFFF"/>
      </a:lt1>
      <a:dk2>
        <a:srgbClr val="BCCF00"/>
      </a:dk2>
      <a:lt2>
        <a:srgbClr val="E7E6E6"/>
      </a:lt2>
      <a:accent1>
        <a:srgbClr val="CDDB40"/>
      </a:accent1>
      <a:accent2>
        <a:srgbClr val="DDE77F"/>
      </a:accent2>
      <a:accent3>
        <a:srgbClr val="EEF3BF"/>
      </a:accent3>
      <a:accent4>
        <a:srgbClr val="006941"/>
      </a:accent4>
      <a:accent5>
        <a:srgbClr val="7FB299"/>
      </a:accent5>
      <a:accent6>
        <a:srgbClr val="408C66"/>
      </a:accent6>
      <a:hlink>
        <a:srgbClr val="BFD9CC"/>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Black green dots theme">
  <a:themeElements>
    <a:clrScheme name="BCS colours">
      <a:dk1>
        <a:srgbClr val="000000"/>
      </a:dk1>
      <a:lt1>
        <a:srgbClr val="FFFFFF"/>
      </a:lt1>
      <a:dk2>
        <a:srgbClr val="BCCF00"/>
      </a:dk2>
      <a:lt2>
        <a:srgbClr val="E7E6E6"/>
      </a:lt2>
      <a:accent1>
        <a:srgbClr val="CDDB40"/>
      </a:accent1>
      <a:accent2>
        <a:srgbClr val="DDE77F"/>
      </a:accent2>
      <a:accent3>
        <a:srgbClr val="EEF3BF"/>
      </a:accent3>
      <a:accent4>
        <a:srgbClr val="006941"/>
      </a:accent4>
      <a:accent5>
        <a:srgbClr val="7FB299"/>
      </a:accent5>
      <a:accent6>
        <a:srgbClr val="408C66"/>
      </a:accent6>
      <a:hlink>
        <a:srgbClr val="BFD9CC"/>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reen corner dots">
  <a:themeElements>
    <a:clrScheme name="BCS colours">
      <a:dk1>
        <a:srgbClr val="000000"/>
      </a:dk1>
      <a:lt1>
        <a:srgbClr val="FFFFFF"/>
      </a:lt1>
      <a:dk2>
        <a:srgbClr val="BCCF00"/>
      </a:dk2>
      <a:lt2>
        <a:srgbClr val="E7E6E6"/>
      </a:lt2>
      <a:accent1>
        <a:srgbClr val="CDDB40"/>
      </a:accent1>
      <a:accent2>
        <a:srgbClr val="DDE77F"/>
      </a:accent2>
      <a:accent3>
        <a:srgbClr val="EEF3BF"/>
      </a:accent3>
      <a:accent4>
        <a:srgbClr val="006941"/>
      </a:accent4>
      <a:accent5>
        <a:srgbClr val="7FB299"/>
      </a:accent5>
      <a:accent6>
        <a:srgbClr val="408C66"/>
      </a:accent6>
      <a:hlink>
        <a:srgbClr val="BFD9CC"/>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ck and circles generic slide">
  <a:themeElements>
    <a:clrScheme name="BCS colours">
      <a:dk1>
        <a:srgbClr val="000000"/>
      </a:dk1>
      <a:lt1>
        <a:srgbClr val="FFFFFF"/>
      </a:lt1>
      <a:dk2>
        <a:srgbClr val="BCCF00"/>
      </a:dk2>
      <a:lt2>
        <a:srgbClr val="E7E6E6"/>
      </a:lt2>
      <a:accent1>
        <a:srgbClr val="CDDB40"/>
      </a:accent1>
      <a:accent2>
        <a:srgbClr val="DDE77F"/>
      </a:accent2>
      <a:accent3>
        <a:srgbClr val="EEF3BF"/>
      </a:accent3>
      <a:accent4>
        <a:srgbClr val="006941"/>
      </a:accent4>
      <a:accent5>
        <a:srgbClr val="7FB299"/>
      </a:accent5>
      <a:accent6>
        <a:srgbClr val="408C66"/>
      </a:accent6>
      <a:hlink>
        <a:srgbClr val="BFD9CC"/>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ck dot generic slide">
  <a:themeElements>
    <a:clrScheme name="BCS colours">
      <a:dk1>
        <a:srgbClr val="000000"/>
      </a:dk1>
      <a:lt1>
        <a:srgbClr val="FFFFFF"/>
      </a:lt1>
      <a:dk2>
        <a:srgbClr val="BCCF00"/>
      </a:dk2>
      <a:lt2>
        <a:srgbClr val="E7E6E6"/>
      </a:lt2>
      <a:accent1>
        <a:srgbClr val="CDDB40"/>
      </a:accent1>
      <a:accent2>
        <a:srgbClr val="DDE77F"/>
      </a:accent2>
      <a:accent3>
        <a:srgbClr val="EEF3BF"/>
      </a:accent3>
      <a:accent4>
        <a:srgbClr val="006941"/>
      </a:accent4>
      <a:accent5>
        <a:srgbClr val="7FB299"/>
      </a:accent5>
      <a:accent6>
        <a:srgbClr val="408C66"/>
      </a:accent6>
      <a:hlink>
        <a:srgbClr val="BFD9CC"/>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Green Circle generic slide">
  <a:themeElements>
    <a:clrScheme name="BCS colours">
      <a:dk1>
        <a:srgbClr val="000000"/>
      </a:dk1>
      <a:lt1>
        <a:srgbClr val="FFFFFF"/>
      </a:lt1>
      <a:dk2>
        <a:srgbClr val="BCCF00"/>
      </a:dk2>
      <a:lt2>
        <a:srgbClr val="E7E6E6"/>
      </a:lt2>
      <a:accent1>
        <a:srgbClr val="CDDB40"/>
      </a:accent1>
      <a:accent2>
        <a:srgbClr val="DDE77F"/>
      </a:accent2>
      <a:accent3>
        <a:srgbClr val="EEF3BF"/>
      </a:accent3>
      <a:accent4>
        <a:srgbClr val="006941"/>
      </a:accent4>
      <a:accent5>
        <a:srgbClr val="7FB299"/>
      </a:accent5>
      <a:accent6>
        <a:srgbClr val="408C66"/>
      </a:accent6>
      <a:hlink>
        <a:srgbClr val="BFD9CC"/>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Light green generic slide">
  <a:themeElements>
    <a:clrScheme name="BCS colours">
      <a:dk1>
        <a:srgbClr val="000000"/>
      </a:dk1>
      <a:lt1>
        <a:srgbClr val="FFFFFF"/>
      </a:lt1>
      <a:dk2>
        <a:srgbClr val="BCCF00"/>
      </a:dk2>
      <a:lt2>
        <a:srgbClr val="E7E6E6"/>
      </a:lt2>
      <a:accent1>
        <a:srgbClr val="CDDB40"/>
      </a:accent1>
      <a:accent2>
        <a:srgbClr val="DDE77F"/>
      </a:accent2>
      <a:accent3>
        <a:srgbClr val="EEF3BF"/>
      </a:accent3>
      <a:accent4>
        <a:srgbClr val="006941"/>
      </a:accent4>
      <a:accent5>
        <a:srgbClr val="7FB299"/>
      </a:accent5>
      <a:accent6>
        <a:srgbClr val="408C66"/>
      </a:accent6>
      <a:hlink>
        <a:srgbClr val="BFD9CC"/>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Green corner dots theme">
  <a:themeElements>
    <a:clrScheme name="BCS colours">
      <a:dk1>
        <a:srgbClr val="000000"/>
      </a:dk1>
      <a:lt1>
        <a:srgbClr val="FFFFFF"/>
      </a:lt1>
      <a:dk2>
        <a:srgbClr val="BCCF00"/>
      </a:dk2>
      <a:lt2>
        <a:srgbClr val="E7E6E6"/>
      </a:lt2>
      <a:accent1>
        <a:srgbClr val="CDDB40"/>
      </a:accent1>
      <a:accent2>
        <a:srgbClr val="DDE77F"/>
      </a:accent2>
      <a:accent3>
        <a:srgbClr val="EEF3BF"/>
      </a:accent3>
      <a:accent4>
        <a:srgbClr val="006941"/>
      </a:accent4>
      <a:accent5>
        <a:srgbClr val="7FB299"/>
      </a:accent5>
      <a:accent6>
        <a:srgbClr val="408C66"/>
      </a:accent6>
      <a:hlink>
        <a:srgbClr val="BFD9CC"/>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int with circles theme">
  <a:themeElements>
    <a:clrScheme name="BCS colours">
      <a:dk1>
        <a:srgbClr val="000000"/>
      </a:dk1>
      <a:lt1>
        <a:srgbClr val="FFFFFF"/>
      </a:lt1>
      <a:dk2>
        <a:srgbClr val="BCCF00"/>
      </a:dk2>
      <a:lt2>
        <a:srgbClr val="E7E6E6"/>
      </a:lt2>
      <a:accent1>
        <a:srgbClr val="CDDB40"/>
      </a:accent1>
      <a:accent2>
        <a:srgbClr val="DDE77F"/>
      </a:accent2>
      <a:accent3>
        <a:srgbClr val="EEF3BF"/>
      </a:accent3>
      <a:accent4>
        <a:srgbClr val="006941"/>
      </a:accent4>
      <a:accent5>
        <a:srgbClr val="7FB299"/>
      </a:accent5>
      <a:accent6>
        <a:srgbClr val="408C66"/>
      </a:accent6>
      <a:hlink>
        <a:srgbClr val="BFD9CC"/>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Black and circles theme">
  <a:themeElements>
    <a:clrScheme name="BCS colours">
      <a:dk1>
        <a:srgbClr val="000000"/>
      </a:dk1>
      <a:lt1>
        <a:srgbClr val="FFFFFF"/>
      </a:lt1>
      <a:dk2>
        <a:srgbClr val="BCCF00"/>
      </a:dk2>
      <a:lt2>
        <a:srgbClr val="E7E6E6"/>
      </a:lt2>
      <a:accent1>
        <a:srgbClr val="CDDB40"/>
      </a:accent1>
      <a:accent2>
        <a:srgbClr val="DDE77F"/>
      </a:accent2>
      <a:accent3>
        <a:srgbClr val="EEF3BF"/>
      </a:accent3>
      <a:accent4>
        <a:srgbClr val="006941"/>
      </a:accent4>
      <a:accent5>
        <a:srgbClr val="7FB299"/>
      </a:accent5>
      <a:accent6>
        <a:srgbClr val="408C66"/>
      </a:accent6>
      <a:hlink>
        <a:srgbClr val="BFD9CC"/>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FE0CF028324242990154E5F104E34D" ma:contentTypeVersion="12" ma:contentTypeDescription="Create a new document." ma:contentTypeScope="" ma:versionID="9a08835a34487572bbda04583a78ddae">
  <xsd:schema xmlns:xsd="http://www.w3.org/2001/XMLSchema" xmlns:xs="http://www.w3.org/2001/XMLSchema" xmlns:p="http://schemas.microsoft.com/office/2006/metadata/properties" xmlns:ns2="f1bca7fe-5231-4552-8374-e53f8c891660" xmlns:ns3="3dea9c40-23b7-4769-abf8-cab2ffd75e2e" targetNamespace="http://schemas.microsoft.com/office/2006/metadata/properties" ma:root="true" ma:fieldsID="4796e6682baecd7e652a97bd3ec4c770" ns2:_="" ns3:_="">
    <xsd:import namespace="f1bca7fe-5231-4552-8374-e53f8c891660"/>
    <xsd:import namespace="3dea9c40-23b7-4769-abf8-cab2ffd75e2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bca7fe-5231-4552-8374-e53f8c8916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ea9c40-23b7-4769-abf8-cab2ffd75e2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6C6B80-3CFC-46F9-9B0A-9A4AA83E2A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bca7fe-5231-4552-8374-e53f8c891660"/>
    <ds:schemaRef ds:uri="3dea9c40-23b7-4769-abf8-cab2ffd75e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613032-2D5D-4670-AB5A-CABDFDC84AC0}">
  <ds:schemaRefs>
    <ds:schemaRef ds:uri="http://schemas.microsoft.com/sharepoint/v3/contenttype/forms"/>
  </ds:schemaRefs>
</ds:datastoreItem>
</file>

<file path=customXml/itemProps3.xml><?xml version="1.0" encoding="utf-8"?>
<ds:datastoreItem xmlns:ds="http://schemas.openxmlformats.org/officeDocument/2006/customXml" ds:itemID="{C190D6CB-67AF-49B2-B28A-F49E3A59298F}">
  <ds:schemaRefs>
    <ds:schemaRef ds:uri="http://schemas.microsoft.com/office/2006/documentManagement/types"/>
    <ds:schemaRef ds:uri="http://purl.org/dc/elements/1.1/"/>
    <ds:schemaRef ds:uri="b209c002-2b13-4c02-935c-d5aece0ff6a0"/>
    <ds:schemaRef ds:uri="http://purl.org/dc/dcmitype/"/>
    <ds:schemaRef ds:uri="http://schemas.microsoft.com/office/2006/metadata/properties"/>
    <ds:schemaRef ds:uri="http://www.w3.org/XML/1998/namespace"/>
    <ds:schemaRef ds:uri="http://purl.org/dc/terms/"/>
    <ds:schemaRef ds:uri="http://schemas.microsoft.com/office/infopath/2007/PartnerControls"/>
    <ds:schemaRef ds:uri="http://schemas.openxmlformats.org/package/2006/metadata/core-properties"/>
    <ds:schemaRef ds:uri="a3cf1d99-0045-4199-b181-41f9f687daf0"/>
    <ds:schemaRef ds:uri="dcc682b7-513e-4c22-9fc0-4b2be07a9cdf"/>
  </ds:schemaRefs>
</ds:datastoreItem>
</file>

<file path=docProps/app.xml><?xml version="1.0" encoding="utf-8"?>
<Properties xmlns="http://schemas.openxmlformats.org/officeDocument/2006/extended-properties" xmlns:vt="http://schemas.openxmlformats.org/officeDocument/2006/docPropsVTypes">
  <TotalTime>0</TotalTime>
  <Words>440</Words>
  <Application>Microsoft Office PowerPoint</Application>
  <PresentationFormat>Widescreen</PresentationFormat>
  <Paragraphs>39</Paragraphs>
  <Slides>4</Slides>
  <Notes>2</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4</vt:i4>
      </vt:variant>
    </vt:vector>
  </HeadingPairs>
  <TitlesOfParts>
    <vt:vector size="17" baseType="lpstr">
      <vt:lpstr>Arial</vt:lpstr>
      <vt:lpstr>Calibri</vt:lpstr>
      <vt:lpstr>Wingdings</vt:lpstr>
      <vt:lpstr>Green general slide</vt:lpstr>
      <vt:lpstr>Green corner dots</vt:lpstr>
      <vt:lpstr>Black and circles generic slide</vt:lpstr>
      <vt:lpstr>Black dot generic slide</vt:lpstr>
      <vt:lpstr>Green Circle generic slide</vt:lpstr>
      <vt:lpstr>Light green generic slide</vt:lpstr>
      <vt:lpstr>Green corner dots theme</vt:lpstr>
      <vt:lpstr>Tint with circles theme</vt:lpstr>
      <vt:lpstr>Black and circles theme</vt:lpstr>
      <vt:lpstr>Black green dots theme</vt:lpstr>
      <vt:lpstr>CBFC Budget Submission Template Guidance</vt:lpstr>
      <vt:lpstr>Tab 1 – Budget Request Summary Page</vt:lpstr>
      <vt:lpstr>Tab 2 – Potential Additional Funding</vt:lpstr>
      <vt:lpstr>Tab 3 – Chargeable Events Breakdown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Brown</dc:creator>
  <cp:lastModifiedBy>Kirsty Thorne</cp:lastModifiedBy>
  <cp:revision>10</cp:revision>
  <dcterms:created xsi:type="dcterms:W3CDTF">2023-04-03T09:44:47Z</dcterms:created>
  <dcterms:modified xsi:type="dcterms:W3CDTF">2024-01-29T12:02:15Z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0x0101005FFE0CF028324242990154E5F104E34D</vt:lpwstr>
  </property>
  <property fmtid="{D5CDD505-2E9C-101B-9397-08002B2CF9AE}" pid="3" name="MediaServiceImageTags">
    <vt:lpwstr/>
  </property>
</Properties>
</file>