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  <p:sldMasterId id="2147483720" r:id="rId5"/>
    <p:sldMasterId id="2147483722" r:id="rId6"/>
    <p:sldMasterId id="2147483724" r:id="rId7"/>
    <p:sldMasterId id="2147483708" r:id="rId8"/>
    <p:sldMasterId id="2147483668" r:id="rId9"/>
    <p:sldMasterId id="2147483678" r:id="rId10"/>
    <p:sldMasterId id="2147483698" r:id="rId11"/>
    <p:sldMasterId id="2147483658" r:id="rId12"/>
    <p:sldMasterId id="2147483688" r:id="rId13"/>
  </p:sldMasterIdLst>
  <p:notesMasterIdLst>
    <p:notesMasterId r:id="rId26"/>
  </p:notesMasterIdLst>
  <p:handoutMasterIdLst>
    <p:handoutMasterId r:id="rId27"/>
  </p:handoutMasterIdLst>
  <p:sldIdLst>
    <p:sldId id="256" r:id="rId14"/>
    <p:sldId id="263" r:id="rId15"/>
    <p:sldId id="257" r:id="rId16"/>
    <p:sldId id="258" r:id="rId17"/>
    <p:sldId id="265" r:id="rId18"/>
    <p:sldId id="260" r:id="rId19"/>
    <p:sldId id="261" r:id="rId20"/>
    <p:sldId id="262" r:id="rId21"/>
    <p:sldId id="268" r:id="rId22"/>
    <p:sldId id="264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AE6"/>
    <a:srgbClr val="000000"/>
    <a:srgbClr val="B8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/>
    <p:restoredTop sz="86395"/>
  </p:normalViewPr>
  <p:slideViewPr>
    <p:cSldViewPr snapToGrid="0">
      <p:cViewPr varScale="1">
        <p:scale>
          <a:sx n="70" d="100"/>
          <a:sy n="70" d="100"/>
        </p:scale>
        <p:origin x="60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3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351B6B-6E35-D6FD-BF3C-980F54EA40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3AC15-111F-74FF-6841-9335435B12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D60D5-434C-F34C-8B2F-D3B629D52A1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65CCF-4AE9-19E6-EFAB-FFA255A672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F9442-3E27-D659-E8FC-7BCC90D248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B7224-EEC7-E940-AF45-00D56770C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1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871C5-CC02-A949-8208-89F53011188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28A39-4B9F-F146-8CE6-651CB24EE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8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28A39-4B9F-F146-8CE6-651CB24EE4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28A39-4B9F-F146-8CE6-651CB24EE4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2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607A-76E1-AFAF-A746-610A07493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4831"/>
            <a:ext cx="9144000" cy="199251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F2D1F-B2F4-20AB-3DFE-3C80EDFE0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9420"/>
            <a:ext cx="9144000" cy="52165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C6E3411-176F-C42D-CDED-28D99A18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F811679-9EFA-82C1-237E-EBFD7275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EC800-855A-E0B8-A4E3-862DC780DD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618" y="509724"/>
            <a:ext cx="1176534" cy="1501956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721C2A0-071B-96F6-8FAD-FBAB61E865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5788" y="5374097"/>
            <a:ext cx="3732212" cy="347662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78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F6BDA5-B3EA-D33A-8CDE-B10915943B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4091"/>
            <a:ext cx="12192000" cy="440213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24240-16B0-68AD-6544-8CEAA73E3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682166"/>
            <a:ext cx="7285038" cy="2024062"/>
          </a:xfrm>
          <a:solidFill>
            <a:srgbClr val="000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3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3D3E-BF6A-D995-3A19-F7B2E638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494"/>
            <a:ext cx="5181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706-EE77-9FE1-4DAB-F78D9E0B9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13025"/>
            <a:ext cx="5181600" cy="31011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0C5A611-A272-79A9-9993-BD5D11B009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3358" y="1027113"/>
            <a:ext cx="4691062" cy="46863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ld use as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0325C-F1B0-E666-E86E-FD374FDB13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4019" y="1092319"/>
            <a:ext cx="8843962" cy="777875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A7EFE52-D758-193D-091F-9EC5C3CBB3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4019" y="2227358"/>
            <a:ext cx="8843962" cy="2276403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2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hree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2C487A5-7D2D-75F5-32B1-7CE89F6E5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33542"/>
            <a:ext cx="10515600" cy="3505106"/>
          </a:xfrm>
        </p:spPr>
        <p:txBody>
          <a:bodyPr numCol="3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55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three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07FC97F-2294-77A3-DF96-CA3406B121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2074863"/>
            <a:ext cx="322070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DEE9D0F-1CFF-F0B9-CE44-7986ACD07B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5828" y="2074863"/>
            <a:ext cx="322070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DB780B1-B97E-1F72-B92B-3EC0F73316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3095" y="2074863"/>
            <a:ext cx="322070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1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80BAE76-CF35-3B6C-A16A-A6B3216F90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008946"/>
            <a:ext cx="10515600" cy="3703488"/>
          </a:xfrm>
        </p:spPr>
        <p:txBody>
          <a:bodyPr numCol="2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Two column grid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Two column grid</a:t>
            </a:r>
          </a:p>
        </p:txBody>
      </p:sp>
    </p:spTree>
    <p:extLst>
      <p:ext uri="{BB962C8B-B14F-4D97-AF65-F5344CB8AC3E}">
        <p14:creationId xmlns:p14="http://schemas.microsoft.com/office/powerpoint/2010/main" val="62153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F65239-CCC4-9E26-62A4-11C43B4B0C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8" y="2074863"/>
            <a:ext cx="518897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1D714E3-9367-1664-9078-0036E6CFA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6779" y="2074863"/>
            <a:ext cx="518897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53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411ADC5-8BF3-12AE-3C13-E91C331E3B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949763"/>
            <a:ext cx="10515600" cy="36102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One column</a:t>
            </a:r>
          </a:p>
        </p:txBody>
      </p:sp>
    </p:spTree>
    <p:extLst>
      <p:ext uri="{BB962C8B-B14F-4D97-AF65-F5344CB8AC3E}">
        <p14:creationId xmlns:p14="http://schemas.microsoft.com/office/powerpoint/2010/main" val="2794619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column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F7C9F23-BD9E-A084-DA74-EFE2C6B4F4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2074863"/>
            <a:ext cx="322070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2267990-C182-26CF-A62F-C8018D10BA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5828" y="2074863"/>
            <a:ext cx="322070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329C23-EFFD-3F07-9404-D5990E45C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3095" y="2074863"/>
            <a:ext cx="322070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97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colum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88B21-1243-FE8F-73E1-05610E16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F7C9F23-BD9E-A084-DA74-EFE2C6B4F4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8" y="2074863"/>
            <a:ext cx="518897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F13B27-086B-D880-592E-45EA9A40EA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6779" y="2074863"/>
            <a:ext cx="518897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9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F9D1-23D4-859F-7D87-5A3D5103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835C2-B6A8-1CE9-8D40-FE0EE1158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A5021-8FC2-455B-6B3F-79BB1E868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ED3A7-ADB1-731C-3EDE-83F99C8ABD73}"/>
              </a:ext>
            </a:extLst>
          </p:cNvPr>
          <p:cNvSpPr txBox="1"/>
          <p:nvPr userDrawn="1"/>
        </p:nvSpPr>
        <p:spPr>
          <a:xfrm>
            <a:off x="838200" y="1944414"/>
            <a:ext cx="10515600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1FEB8D88-183B-A88D-EF82-AE80FA334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008946"/>
            <a:ext cx="10515600" cy="3703488"/>
          </a:xfrm>
        </p:spPr>
        <p:txBody>
          <a:bodyPr numCol="2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Two column grid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Two column grid</a:t>
            </a:r>
          </a:p>
        </p:txBody>
      </p:sp>
    </p:spTree>
    <p:extLst>
      <p:ext uri="{BB962C8B-B14F-4D97-AF65-F5344CB8AC3E}">
        <p14:creationId xmlns:p14="http://schemas.microsoft.com/office/powerpoint/2010/main" val="1037404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ld use for 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5EE6A1-3209-4595-5453-6A648CE6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BDE1AF8-3B73-1ACC-DF5C-9A2F2553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03B69B1-1556-0F5F-7202-B97346CF7EB4}"/>
              </a:ext>
            </a:extLst>
          </p:cNvPr>
          <p:cNvSpPr txBox="1">
            <a:spLocks/>
          </p:cNvSpPr>
          <p:nvPr userDrawn="1"/>
        </p:nvSpPr>
        <p:spPr>
          <a:xfrm>
            <a:off x="838199" y="1910686"/>
            <a:ext cx="2448000" cy="4337162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58ED601-B1F3-8C3A-71FB-1F6ABE984309}"/>
              </a:ext>
            </a:extLst>
          </p:cNvPr>
          <p:cNvSpPr txBox="1">
            <a:spLocks/>
          </p:cNvSpPr>
          <p:nvPr userDrawn="1"/>
        </p:nvSpPr>
        <p:spPr>
          <a:xfrm>
            <a:off x="3534673" y="1910687"/>
            <a:ext cx="2448000" cy="4337160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DB206F2-DE49-995B-8C88-6C63475B86FC}"/>
              </a:ext>
            </a:extLst>
          </p:cNvPr>
          <p:cNvSpPr txBox="1">
            <a:spLocks/>
          </p:cNvSpPr>
          <p:nvPr userDrawn="1"/>
        </p:nvSpPr>
        <p:spPr>
          <a:xfrm>
            <a:off x="6231147" y="1903274"/>
            <a:ext cx="2448000" cy="4345125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45CAD19-31EE-F2EA-8F7A-062054C80141}"/>
              </a:ext>
            </a:extLst>
          </p:cNvPr>
          <p:cNvSpPr txBox="1">
            <a:spLocks/>
          </p:cNvSpPr>
          <p:nvPr userDrawn="1"/>
        </p:nvSpPr>
        <p:spPr>
          <a:xfrm>
            <a:off x="8927621" y="1910687"/>
            <a:ext cx="2448000" cy="4337160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341BBAF-D740-2202-3260-2AAFE272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ABC52-7BC3-C1CE-915B-8566E0EF82B5}"/>
              </a:ext>
            </a:extLst>
          </p:cNvPr>
          <p:cNvSpPr txBox="1"/>
          <p:nvPr userDrawn="1"/>
        </p:nvSpPr>
        <p:spPr>
          <a:xfrm>
            <a:off x="1054443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41AD1-2C50-3B3D-62EB-95813D82955B}"/>
              </a:ext>
            </a:extLst>
          </p:cNvPr>
          <p:cNvSpPr txBox="1"/>
          <p:nvPr userDrawn="1"/>
        </p:nvSpPr>
        <p:spPr>
          <a:xfrm>
            <a:off x="3731740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E531E-1049-3F87-ED83-7B92CB673E00}"/>
              </a:ext>
            </a:extLst>
          </p:cNvPr>
          <p:cNvSpPr txBox="1"/>
          <p:nvPr userDrawn="1"/>
        </p:nvSpPr>
        <p:spPr>
          <a:xfrm>
            <a:off x="6441988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46FEF9-C3D5-5606-94D3-25CDE1E508D9}"/>
              </a:ext>
            </a:extLst>
          </p:cNvPr>
          <p:cNvSpPr txBox="1"/>
          <p:nvPr userDrawn="1"/>
        </p:nvSpPr>
        <p:spPr>
          <a:xfrm>
            <a:off x="9127523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4FE5336-6E43-D638-A4D9-A1C6F482D3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3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CA4B3B0B-7696-5F78-AD28-136443A61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078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1F5617B4-9C9D-F94A-6AEA-5FA100D56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296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9B763858-8E98-E36F-828A-A930EDF8A2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3610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85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189ABC8-3D43-FBE1-DD82-E6D4646BB228}"/>
              </a:ext>
            </a:extLst>
          </p:cNvPr>
          <p:cNvSpPr txBox="1">
            <a:spLocks/>
          </p:cNvSpPr>
          <p:nvPr userDrawn="1"/>
        </p:nvSpPr>
        <p:spPr>
          <a:xfrm>
            <a:off x="838200" y="1866390"/>
            <a:ext cx="4937758" cy="1899461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53E8E56-2FED-FECC-1312-C49D6931F90E}"/>
              </a:ext>
            </a:extLst>
          </p:cNvPr>
          <p:cNvSpPr txBox="1">
            <a:spLocks/>
          </p:cNvSpPr>
          <p:nvPr userDrawn="1"/>
        </p:nvSpPr>
        <p:spPr>
          <a:xfrm>
            <a:off x="6416042" y="1870498"/>
            <a:ext cx="4937758" cy="1899460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3200" b="1" dirty="0">
              <a:solidFill>
                <a:srgbClr val="B8D000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FF6BF23-2508-8477-C142-6F738FB3A519}"/>
              </a:ext>
            </a:extLst>
          </p:cNvPr>
          <p:cNvSpPr txBox="1">
            <a:spLocks/>
          </p:cNvSpPr>
          <p:nvPr userDrawn="1"/>
        </p:nvSpPr>
        <p:spPr>
          <a:xfrm>
            <a:off x="838200" y="4034283"/>
            <a:ext cx="4937758" cy="1902949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6A76602-A15D-1D66-900A-90F9C7010BE2}"/>
              </a:ext>
            </a:extLst>
          </p:cNvPr>
          <p:cNvSpPr txBox="1">
            <a:spLocks/>
          </p:cNvSpPr>
          <p:nvPr userDrawn="1"/>
        </p:nvSpPr>
        <p:spPr>
          <a:xfrm>
            <a:off x="6416041" y="4037772"/>
            <a:ext cx="4937758" cy="1899460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7F367EE-A436-CDE4-5BD9-DB71F48B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575A79-F51E-0652-020E-8DF9EDA6F8FB}"/>
              </a:ext>
            </a:extLst>
          </p:cNvPr>
          <p:cNvSpPr txBox="1"/>
          <p:nvPr userDrawn="1"/>
        </p:nvSpPr>
        <p:spPr>
          <a:xfrm>
            <a:off x="6631458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A404B-4EBD-08E5-9D71-BB37228EA4C9}"/>
              </a:ext>
            </a:extLst>
          </p:cNvPr>
          <p:cNvSpPr txBox="1"/>
          <p:nvPr userDrawn="1"/>
        </p:nvSpPr>
        <p:spPr>
          <a:xfrm>
            <a:off x="1046204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68A0202-1B35-BEFF-4013-ABB5D1BC16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953" y="2082980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8495674A-8500-A00A-553B-483FE8C6F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4415" y="4248111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2B0555D9-CBEF-6D27-4894-6ED5047BDF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4953" y="4248111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4616642-DBBF-DE49-91D5-853A026E36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14415" y="2082980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440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3D80549-9E14-331C-7D64-D58578439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61709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7F23E1D-A651-506A-3851-8377F48C0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1726D54-C813-F051-64A3-D3A002D7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74B782-56EE-2FCA-F0CC-A9898F543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051545"/>
            <a:ext cx="7285038" cy="2024062"/>
          </a:xfrm>
          <a:solidFill>
            <a:srgbClr val="B8D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0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46E25-ECF0-7B07-9F95-ABF7A573F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365125"/>
            <a:ext cx="3607522" cy="568088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82F2C5-92A5-E89F-BE6C-73E5889B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365125"/>
            <a:ext cx="65913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3990445-0223-8BCD-E99B-6DC1D7F5D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0" y="1982405"/>
            <a:ext cx="6589712" cy="406360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361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o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F7A2A58-41B7-B65B-0D0B-D182814CF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39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AB569-F1EB-B889-2999-C652F3E0FB1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80088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D622EC-7722-A4A4-6052-53D47A8677E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5337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1CA5C57-49D8-595A-DAF5-76CF74B7946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070585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4AA69E5-28FD-A506-0968-598D1FBB36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25" y="2153118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4E9E1430-EB5C-5281-5053-77D27B75C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088" y="2129523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E39FDF5-404D-1BC6-0CCD-7E94B6B62A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1" y="2092684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F144A7AB-7AA3-1E7A-DFED-558710C269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069089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3B4EC44-32AD-F924-456E-CD26EC41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96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B4D14C5-84B1-6CD4-C6D1-4B08FC76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510455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701F943-CE65-428E-21FD-7ED5A146F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0FA4CA-7EDE-686E-536F-B0C5FA39672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754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0E11DEC-4C60-FFD5-7CF4-970DDCDE8F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731376"/>
            <a:ext cx="7285038" cy="1040624"/>
          </a:xfrm>
          <a:solidFill>
            <a:srgbClr val="000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0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BE9120F-5DCE-02A5-B816-E762C2A2FD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4091"/>
            <a:ext cx="12192000" cy="440213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0C45461-0B4C-62E5-DAEF-B43FD974A4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682166"/>
            <a:ext cx="7285038" cy="2024062"/>
          </a:xfrm>
          <a:solidFill>
            <a:srgbClr val="000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6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766B9-2714-A85F-0841-0F087FA6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494"/>
            <a:ext cx="5181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A2AE734-3100-1100-F7A3-6FF309E76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13025"/>
            <a:ext cx="5181600" cy="31011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A19E30B8-05AB-CFB9-7027-7BD8380979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3358" y="1027113"/>
            <a:ext cx="4691062" cy="46863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1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57C2618-912F-B4C5-FD7C-159DE4EF34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4019" y="1092319"/>
            <a:ext cx="8843962" cy="777875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BA918-B088-78ED-160A-63BC35A3C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4019" y="2227358"/>
            <a:ext cx="8843962" cy="2276403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9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A7E5FA-E162-81CB-B527-AAA74948DB9E}"/>
              </a:ext>
            </a:extLst>
          </p:cNvPr>
          <p:cNvSpPr txBox="1">
            <a:spLocks/>
          </p:cNvSpPr>
          <p:nvPr userDrawn="1"/>
        </p:nvSpPr>
        <p:spPr>
          <a:xfrm>
            <a:off x="838199" y="1910686"/>
            <a:ext cx="2448000" cy="4337162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F1B3671-56CA-FE4A-25AD-49CB49FEA49B}"/>
              </a:ext>
            </a:extLst>
          </p:cNvPr>
          <p:cNvSpPr txBox="1">
            <a:spLocks/>
          </p:cNvSpPr>
          <p:nvPr userDrawn="1"/>
        </p:nvSpPr>
        <p:spPr>
          <a:xfrm>
            <a:off x="3534673" y="1910687"/>
            <a:ext cx="2448000" cy="4337160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24AAEAC-C328-3806-5976-9C71AC465A39}"/>
              </a:ext>
            </a:extLst>
          </p:cNvPr>
          <p:cNvSpPr txBox="1">
            <a:spLocks/>
          </p:cNvSpPr>
          <p:nvPr userDrawn="1"/>
        </p:nvSpPr>
        <p:spPr>
          <a:xfrm>
            <a:off x="6231147" y="1903274"/>
            <a:ext cx="2448000" cy="4345125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8D60CE1-E740-E296-0618-292DD2EC2B4B}"/>
              </a:ext>
            </a:extLst>
          </p:cNvPr>
          <p:cNvSpPr txBox="1">
            <a:spLocks/>
          </p:cNvSpPr>
          <p:nvPr userDrawn="1"/>
        </p:nvSpPr>
        <p:spPr>
          <a:xfrm>
            <a:off x="8927621" y="1910687"/>
            <a:ext cx="2448000" cy="4337160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7E52D85-1326-7E55-F6A8-BA6018AD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A3284-21A4-BBCF-531A-CE394545AC77}"/>
              </a:ext>
            </a:extLst>
          </p:cNvPr>
          <p:cNvSpPr txBox="1"/>
          <p:nvPr userDrawn="1"/>
        </p:nvSpPr>
        <p:spPr>
          <a:xfrm>
            <a:off x="3731740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92ABA-CC8D-6095-5BCB-6D61B2BD17B1}"/>
              </a:ext>
            </a:extLst>
          </p:cNvPr>
          <p:cNvSpPr txBox="1"/>
          <p:nvPr userDrawn="1"/>
        </p:nvSpPr>
        <p:spPr>
          <a:xfrm>
            <a:off x="6441988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4409E-DBC9-74F3-C0FB-540E644E464A}"/>
              </a:ext>
            </a:extLst>
          </p:cNvPr>
          <p:cNvSpPr txBox="1"/>
          <p:nvPr userDrawn="1"/>
        </p:nvSpPr>
        <p:spPr>
          <a:xfrm>
            <a:off x="9127523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FB335-7387-3824-E15D-FF0FD9EDAF00}"/>
              </a:ext>
            </a:extLst>
          </p:cNvPr>
          <p:cNvSpPr txBox="1"/>
          <p:nvPr userDrawn="1"/>
        </p:nvSpPr>
        <p:spPr>
          <a:xfrm>
            <a:off x="3739978" y="210362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CB7E24-5C04-C47A-A216-8F0506D56539}"/>
              </a:ext>
            </a:extLst>
          </p:cNvPr>
          <p:cNvSpPr txBox="1"/>
          <p:nvPr userDrawn="1"/>
        </p:nvSpPr>
        <p:spPr>
          <a:xfrm>
            <a:off x="3735860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B4A4BF-A7A7-3563-8738-337C9ABE8690}"/>
              </a:ext>
            </a:extLst>
          </p:cNvPr>
          <p:cNvSpPr txBox="1"/>
          <p:nvPr userDrawn="1"/>
        </p:nvSpPr>
        <p:spPr>
          <a:xfrm>
            <a:off x="6446108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E7CFE4-23FD-B85C-FD57-4C854D018005}"/>
              </a:ext>
            </a:extLst>
          </p:cNvPr>
          <p:cNvSpPr txBox="1"/>
          <p:nvPr userDrawn="1"/>
        </p:nvSpPr>
        <p:spPr>
          <a:xfrm>
            <a:off x="9131643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0432EEF-C1C7-20C5-69B1-0DD3C350F1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3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4BED6509-F066-59EA-DC39-01F19D195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078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C7826A2-A979-DF0C-67DC-C84107C45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296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2DEA2A31-1922-3D4C-3353-A6DC8ADB89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3610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79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F9D1-23D4-859F-7D87-5A3D5103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835C2-B6A8-1CE9-8D40-FE0EE1158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A5021-8FC2-455B-6B3F-79BB1E868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97659739-3745-B7A7-3A94-1EB7A0DD4D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033846"/>
            <a:ext cx="10515600" cy="3505106"/>
          </a:xfrm>
        </p:spPr>
        <p:txBody>
          <a:bodyPr numCol="3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541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5EE6A1-3209-4595-5453-6A648CE6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BDE1AF8-3B73-1ACC-DF5C-9A2F2553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1646B-95BD-C2A8-121A-1CA61805FC1C}"/>
              </a:ext>
            </a:extLst>
          </p:cNvPr>
          <p:cNvSpPr txBox="1">
            <a:spLocks/>
          </p:cNvSpPr>
          <p:nvPr userDrawn="1"/>
        </p:nvSpPr>
        <p:spPr>
          <a:xfrm>
            <a:off x="838200" y="1866390"/>
            <a:ext cx="4937758" cy="1899461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B46D7D8-91E8-00C6-ECF8-208AA36C4D11}"/>
              </a:ext>
            </a:extLst>
          </p:cNvPr>
          <p:cNvSpPr txBox="1">
            <a:spLocks/>
          </p:cNvSpPr>
          <p:nvPr userDrawn="1"/>
        </p:nvSpPr>
        <p:spPr>
          <a:xfrm>
            <a:off x="6416042" y="1870498"/>
            <a:ext cx="4937758" cy="1899460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3200" b="1" dirty="0">
              <a:solidFill>
                <a:srgbClr val="B8D000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D41BC7D-9B5A-B83A-DF69-A324C3AD1FC3}"/>
              </a:ext>
            </a:extLst>
          </p:cNvPr>
          <p:cNvSpPr txBox="1">
            <a:spLocks/>
          </p:cNvSpPr>
          <p:nvPr userDrawn="1"/>
        </p:nvSpPr>
        <p:spPr>
          <a:xfrm>
            <a:off x="838200" y="4034283"/>
            <a:ext cx="4937758" cy="1902949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EFFAA37-061C-5860-68EC-FCB0696C3DCF}"/>
              </a:ext>
            </a:extLst>
          </p:cNvPr>
          <p:cNvSpPr txBox="1">
            <a:spLocks/>
          </p:cNvSpPr>
          <p:nvPr userDrawn="1"/>
        </p:nvSpPr>
        <p:spPr>
          <a:xfrm>
            <a:off x="6416041" y="4037772"/>
            <a:ext cx="4937758" cy="1899460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11EDADB-E49E-FB9C-D355-E55B4965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FF058-5E02-CFEF-B07F-CFD99800ACD2}"/>
              </a:ext>
            </a:extLst>
          </p:cNvPr>
          <p:cNvSpPr txBox="1"/>
          <p:nvPr userDrawn="1"/>
        </p:nvSpPr>
        <p:spPr>
          <a:xfrm>
            <a:off x="1046204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26A7DD-DC14-E84B-763F-EDC5AA3FFBA2}"/>
              </a:ext>
            </a:extLst>
          </p:cNvPr>
          <p:cNvSpPr txBox="1"/>
          <p:nvPr userDrawn="1"/>
        </p:nvSpPr>
        <p:spPr>
          <a:xfrm>
            <a:off x="6631458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9F9295-F561-1538-0420-CF529A21B778}"/>
              </a:ext>
            </a:extLst>
          </p:cNvPr>
          <p:cNvSpPr txBox="1"/>
          <p:nvPr userDrawn="1"/>
        </p:nvSpPr>
        <p:spPr>
          <a:xfrm>
            <a:off x="1046204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A6FB9D-C25D-F698-E9E7-795432C69C45}"/>
              </a:ext>
            </a:extLst>
          </p:cNvPr>
          <p:cNvSpPr txBox="1"/>
          <p:nvPr userDrawn="1"/>
        </p:nvSpPr>
        <p:spPr>
          <a:xfrm>
            <a:off x="6631458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A557E3-716F-6C4E-A5B5-774F5C93B262}"/>
              </a:ext>
            </a:extLst>
          </p:cNvPr>
          <p:cNvSpPr txBox="1"/>
          <p:nvPr userDrawn="1"/>
        </p:nvSpPr>
        <p:spPr>
          <a:xfrm>
            <a:off x="6631458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998FA-4987-17DD-10E5-0608DC1AF2BF}"/>
              </a:ext>
            </a:extLst>
          </p:cNvPr>
          <p:cNvSpPr txBox="1"/>
          <p:nvPr userDrawn="1"/>
        </p:nvSpPr>
        <p:spPr>
          <a:xfrm>
            <a:off x="1046204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675A54C-4E18-13A0-54CD-EB8BC07AE5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953" y="2082980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4CC8559-67C5-F7E0-BD1A-FF07237B4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4415" y="4248111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751EF45F-77BA-3BCE-5C81-4A4B29909C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5436" y="2082980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371DA07F-7131-9957-D81A-1003C74CD3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43932" y="4248111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995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715BC01-E89C-12D7-F44D-C68E784E86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61709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0284CB9-3EDA-D8DD-B3D9-D551A27873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051545"/>
            <a:ext cx="7285038" cy="2024062"/>
          </a:xfrm>
          <a:solidFill>
            <a:srgbClr val="B8D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64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7F23E1D-A651-506A-3851-8377F48C0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1726D54-C813-F051-64A3-D3A002D7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40EA555-B331-1338-67A6-864ED550B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365125"/>
            <a:ext cx="3607522" cy="568088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C720B0-12E4-3084-0116-0AE483E1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365125"/>
            <a:ext cx="65913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F3453ED-A3EA-AFBC-4887-1E2D81A80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0" y="1982405"/>
            <a:ext cx="6589712" cy="406360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764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o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E35A842-F226-61D5-DB28-CD92E59E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39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A012391-4512-B3D5-9D89-E52677160A2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80088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940B9-69A3-DA3F-66BF-4F7094912CF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5337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3987498-D6AF-3FFB-76A1-B727EBCF7BA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070585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347B4B6D-9109-7C20-43FB-F363BFD239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25" y="2153118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B4E6CD9-F2CF-FD1F-2F1A-1D40BDCF8F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088" y="2129523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3E136F60-A963-C42A-B8D9-F767AE2F0F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1" y="2092684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52D4FFED-A6EA-C4E4-C342-0C037AB50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069089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059AB0A-8612-25A5-F561-B5C683FB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46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FADE645-32FD-B1C5-E947-9F367215C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510455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2509737-7DDA-B9E7-8BF4-B29766A25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8069B-7D91-7D50-3A20-C69D8294BE97}"/>
              </a:ext>
            </a:extLst>
          </p:cNvPr>
          <p:cNvSpPr txBox="1"/>
          <p:nvPr userDrawn="1"/>
        </p:nvSpPr>
        <p:spPr>
          <a:xfrm>
            <a:off x="0" y="731376"/>
            <a:ext cx="7284720" cy="1040624"/>
          </a:xfrm>
          <a:prstGeom prst="rect">
            <a:avLst/>
          </a:prstGeom>
          <a:solidFill>
            <a:srgbClr val="000000">
              <a:alpha val="65194"/>
            </a:srgbClr>
          </a:solidFill>
        </p:spPr>
        <p:txBody>
          <a:bodyPr wrap="square" lIns="720000" tIns="180000" rIns="180000" bIns="180000" rtlCol="0">
            <a:spAutoFit/>
          </a:bodyPr>
          <a:lstStyle/>
          <a:p>
            <a:pPr algn="l"/>
            <a:endParaRPr lang="en-GB" sz="4400" b="1" dirty="0">
              <a:solidFill>
                <a:srgbClr val="B8D000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D75F5BD-DAD7-A8BA-E670-D5E0D51AFB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754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46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AECDF8E-8836-668A-BE76-86A6CEB38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4091"/>
            <a:ext cx="12192000" cy="440213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847B30B-CD79-E379-9ED4-55BC5595F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682166"/>
            <a:ext cx="7285038" cy="2024062"/>
          </a:xfrm>
          <a:solidFill>
            <a:srgbClr val="000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0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4A9C8-E0A7-D847-665F-A708BB275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494"/>
            <a:ext cx="5181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DB2BC27-F4A9-C726-854D-F27F3CD9A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13025"/>
            <a:ext cx="5181600" cy="31011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A4EAD3C-1F97-AA86-138E-264D87624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3358" y="1027113"/>
            <a:ext cx="4691062" cy="46863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63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EE0661C-CD1C-DC6C-C83D-9643757C8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4019" y="1092319"/>
            <a:ext cx="8843962" cy="777875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5DDA9-6028-9F91-4101-A2ADA7E517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4019" y="2227358"/>
            <a:ext cx="8843962" cy="2276403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68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Graphic 13" descr="Lightbulb with solid fill">
            <a:extLst>
              <a:ext uri="{FF2B5EF4-FFF2-40B4-BE49-F238E27FC236}">
                <a16:creationId xmlns:a16="http://schemas.microsoft.com/office/drawing/2014/main" id="{2FE1B03D-96CD-A24C-1F62-63EBAC8A1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8797" y="5228747"/>
            <a:ext cx="803751" cy="803751"/>
          </a:xfrm>
          <a:prstGeom prst="rect">
            <a:avLst/>
          </a:prstGeom>
        </p:spPr>
      </p:pic>
      <p:pic>
        <p:nvPicPr>
          <p:cNvPr id="15" name="Graphic 14" descr="Voice with solid fill">
            <a:extLst>
              <a:ext uri="{FF2B5EF4-FFF2-40B4-BE49-F238E27FC236}">
                <a16:creationId xmlns:a16="http://schemas.microsoft.com/office/drawing/2014/main" id="{887E1AC1-7F84-3D92-A366-77AD895041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5379" y="5228747"/>
            <a:ext cx="803751" cy="803751"/>
          </a:xfrm>
          <a:prstGeom prst="rect">
            <a:avLst/>
          </a:prstGeom>
        </p:spPr>
      </p:pic>
      <p:pic>
        <p:nvPicPr>
          <p:cNvPr id="16" name="Graphic 15" descr="Target with solid fill">
            <a:extLst>
              <a:ext uri="{FF2B5EF4-FFF2-40B4-BE49-F238E27FC236}">
                <a16:creationId xmlns:a16="http://schemas.microsoft.com/office/drawing/2014/main" id="{EBCEC529-D92D-C95E-372C-B3710C9E50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5272" y="5228748"/>
            <a:ext cx="803750" cy="803750"/>
          </a:xfrm>
          <a:prstGeom prst="rect">
            <a:avLst/>
          </a:prstGeom>
        </p:spPr>
      </p:pic>
      <p:pic>
        <p:nvPicPr>
          <p:cNvPr id="17" name="Graphic 16" descr="Network outline">
            <a:extLst>
              <a:ext uri="{FF2B5EF4-FFF2-40B4-BE49-F238E27FC236}">
                <a16:creationId xmlns:a16="http://schemas.microsoft.com/office/drawing/2014/main" id="{CFBECDF7-B7FC-BE8E-0520-44CEE00190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2870" y="5228747"/>
            <a:ext cx="803751" cy="80375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B85EE9-B5B0-8FE6-BDDC-3B8D7DF429A7}"/>
              </a:ext>
            </a:extLst>
          </p:cNvPr>
          <p:cNvSpPr txBox="1">
            <a:spLocks/>
          </p:cNvSpPr>
          <p:nvPr userDrawn="1"/>
        </p:nvSpPr>
        <p:spPr>
          <a:xfrm>
            <a:off x="838199" y="1910686"/>
            <a:ext cx="2448000" cy="4337162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52B7914-F24A-4CFC-B607-E677D9432686}"/>
              </a:ext>
            </a:extLst>
          </p:cNvPr>
          <p:cNvSpPr txBox="1">
            <a:spLocks/>
          </p:cNvSpPr>
          <p:nvPr userDrawn="1"/>
        </p:nvSpPr>
        <p:spPr>
          <a:xfrm>
            <a:off x="3534673" y="1910687"/>
            <a:ext cx="2448000" cy="4337160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F9BAFD6-15A1-8FCE-455B-53FAD492FF80}"/>
              </a:ext>
            </a:extLst>
          </p:cNvPr>
          <p:cNvSpPr txBox="1">
            <a:spLocks/>
          </p:cNvSpPr>
          <p:nvPr userDrawn="1"/>
        </p:nvSpPr>
        <p:spPr>
          <a:xfrm>
            <a:off x="6231147" y="1903274"/>
            <a:ext cx="2448000" cy="4345125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EC7BC7E-F0F3-A3DC-29F6-0C4E47D4823C}"/>
              </a:ext>
            </a:extLst>
          </p:cNvPr>
          <p:cNvSpPr txBox="1">
            <a:spLocks/>
          </p:cNvSpPr>
          <p:nvPr userDrawn="1"/>
        </p:nvSpPr>
        <p:spPr>
          <a:xfrm>
            <a:off x="8927621" y="1910687"/>
            <a:ext cx="2448000" cy="4337160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8158201-72AC-EACB-1448-291E97E8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A7E45-9136-0426-110D-3EB520E25242}"/>
              </a:ext>
            </a:extLst>
          </p:cNvPr>
          <p:cNvSpPr txBox="1"/>
          <p:nvPr userDrawn="1"/>
        </p:nvSpPr>
        <p:spPr>
          <a:xfrm>
            <a:off x="3731740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A9A16-42A7-1B54-4620-780605FF2AA9}"/>
              </a:ext>
            </a:extLst>
          </p:cNvPr>
          <p:cNvSpPr txBox="1"/>
          <p:nvPr userDrawn="1"/>
        </p:nvSpPr>
        <p:spPr>
          <a:xfrm>
            <a:off x="6441988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B6FF5-6D5A-3DE6-9C9F-5A82A0F6D970}"/>
              </a:ext>
            </a:extLst>
          </p:cNvPr>
          <p:cNvSpPr txBox="1"/>
          <p:nvPr userDrawn="1"/>
        </p:nvSpPr>
        <p:spPr>
          <a:xfrm>
            <a:off x="9127523" y="2191265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E588ADF-A081-D991-B05C-8C82548A22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3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63C3828-89C7-3AE8-059B-CD4BA74703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078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4533F196-E86A-5E31-5C87-E667B1A248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296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68D460-A689-7626-FB1A-94BF477B7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3610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252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5EE6A1-3209-4595-5453-6A648CE6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BDE1AF8-3B73-1ACC-DF5C-9A2F2553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6A5AA6-AF5E-EAA3-9920-0551842D9AD8}"/>
              </a:ext>
            </a:extLst>
          </p:cNvPr>
          <p:cNvSpPr txBox="1">
            <a:spLocks/>
          </p:cNvSpPr>
          <p:nvPr userDrawn="1"/>
        </p:nvSpPr>
        <p:spPr>
          <a:xfrm>
            <a:off x="838200" y="1866390"/>
            <a:ext cx="4937758" cy="1899461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C982833-825E-5B54-CE16-67EF93DD69BF}"/>
              </a:ext>
            </a:extLst>
          </p:cNvPr>
          <p:cNvSpPr txBox="1">
            <a:spLocks/>
          </p:cNvSpPr>
          <p:nvPr userDrawn="1"/>
        </p:nvSpPr>
        <p:spPr>
          <a:xfrm>
            <a:off x="6416042" y="1870498"/>
            <a:ext cx="4937758" cy="1899460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3200" b="1" dirty="0">
              <a:solidFill>
                <a:srgbClr val="B8D000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0049838-D0A6-2B45-939E-8776F4FAC222}"/>
              </a:ext>
            </a:extLst>
          </p:cNvPr>
          <p:cNvSpPr txBox="1">
            <a:spLocks/>
          </p:cNvSpPr>
          <p:nvPr userDrawn="1"/>
        </p:nvSpPr>
        <p:spPr>
          <a:xfrm>
            <a:off x="838200" y="4034283"/>
            <a:ext cx="4937758" cy="1902949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7698BA9-5EE3-00F2-71C8-C3D61B3D1D69}"/>
              </a:ext>
            </a:extLst>
          </p:cNvPr>
          <p:cNvSpPr txBox="1">
            <a:spLocks/>
          </p:cNvSpPr>
          <p:nvPr userDrawn="1"/>
        </p:nvSpPr>
        <p:spPr>
          <a:xfrm>
            <a:off x="6416041" y="4037772"/>
            <a:ext cx="4937758" cy="1899460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4ADC09-C0DF-C198-0234-F099F4C9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9DC391-5C91-DF15-5092-1D8D7EF59FD3}"/>
              </a:ext>
            </a:extLst>
          </p:cNvPr>
          <p:cNvSpPr txBox="1"/>
          <p:nvPr userDrawn="1"/>
        </p:nvSpPr>
        <p:spPr>
          <a:xfrm>
            <a:off x="6631458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AE41B0-EE18-70B8-7DE0-F3B0BA94CD0C}"/>
              </a:ext>
            </a:extLst>
          </p:cNvPr>
          <p:cNvSpPr txBox="1"/>
          <p:nvPr userDrawn="1"/>
        </p:nvSpPr>
        <p:spPr>
          <a:xfrm>
            <a:off x="1046204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482A2F-ABC4-21B0-EDA8-3363F9802813}"/>
              </a:ext>
            </a:extLst>
          </p:cNvPr>
          <p:cNvSpPr txBox="1"/>
          <p:nvPr userDrawn="1"/>
        </p:nvSpPr>
        <p:spPr>
          <a:xfrm>
            <a:off x="6631458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90C64C0-1BF3-5E8C-5FBF-83E7F2681F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953" y="2082980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7658092-C289-D977-42A6-96CABAA04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4953" y="4248111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A1215EB-2952-2C81-61CE-55F989A29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4415" y="2082980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A0EC75A7-9132-7C36-E03E-0A2E560666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4415" y="4248111"/>
            <a:ext cx="4497860" cy="14780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71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column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67B2-3AEE-7D21-CB50-2691B83C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592F6-C909-1BD5-1378-A5437EFA57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834F7-9511-ADB2-FA5B-EF59F7757F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0FBD06-CF5B-3F40-A5BD-4B10626CF8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2074863"/>
            <a:ext cx="322070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0670932-AA05-7868-9A05-B40B12F77F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5828" y="2074863"/>
            <a:ext cx="322070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48477DA-EC9F-42B6-0945-E66E4CD61A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3095" y="2074863"/>
            <a:ext cx="322070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87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DEF8983-42F5-1A69-F81D-3FDB278FE6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61709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4071CB8-C624-FD22-5C69-9F275AC74D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051545"/>
            <a:ext cx="7285038" cy="2024062"/>
          </a:xfrm>
          <a:solidFill>
            <a:srgbClr val="B8D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28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7F23E1D-A651-506A-3851-8377F48C0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1726D54-C813-F051-64A3-D3A002D7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62E2545-9BE3-8867-5014-1410F77C41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365125"/>
            <a:ext cx="3607522" cy="568088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AA4FE2-9700-6609-1F76-A6789F4B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365125"/>
            <a:ext cx="65913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BE56E-FFF2-E147-0F0C-487696340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0" y="1982405"/>
            <a:ext cx="6589712" cy="406360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555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o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7635AA-2C69-2AE2-0501-3B9A1C57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39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D454562-6D5F-78CB-8893-F4AA90B0F66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80088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3AAF8-C11D-5F7B-80D8-3568593E040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5337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69EB088-4D71-29E0-8774-E335105ED75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070585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A9045AB5-0062-65D4-9801-5C9B7A241E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25" y="2153118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ECE0CF2-E3EF-A180-FE72-E8F53FD72B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088" y="2129523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AE18A13C-4059-5E67-C93A-C1D24E402E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1" y="2092684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464E421-D639-6D30-367C-CB6E22C5BA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069089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5C714A20-006D-8F28-EBA7-AD361D45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23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BB009E-07AC-7B93-86CB-FFCA32E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2199"/>
            <a:ext cx="928551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4B5F8E4-E19F-341A-4C46-5C691B7F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613025"/>
            <a:ext cx="6960327" cy="304319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3" descr="A black background with many small yellow dots&#10;&#10;Description automatically generated">
            <a:extLst>
              <a:ext uri="{FF2B5EF4-FFF2-40B4-BE49-F238E27FC236}">
                <a16:creationId xmlns:a16="http://schemas.microsoft.com/office/drawing/2014/main" id="{FC0B64DA-A317-E286-7D40-1BB3C834F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8081" y="1786144"/>
            <a:ext cx="1641084" cy="163565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74F8847-8F2A-C983-3EB5-3F1B1FEC6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02340" y="2603969"/>
            <a:ext cx="3046283" cy="3043191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BB009E-07AC-7B93-86CB-FFCA32E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2199"/>
            <a:ext cx="928551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4B5F8E4-E19F-341A-4C46-5C691B7F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613025"/>
            <a:ext cx="6960327" cy="304319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3" descr="A black background with many small yellow dots&#10;&#10;Description automatically generated">
            <a:extLst>
              <a:ext uri="{FF2B5EF4-FFF2-40B4-BE49-F238E27FC236}">
                <a16:creationId xmlns:a16="http://schemas.microsoft.com/office/drawing/2014/main" id="{FC0B64DA-A317-E286-7D40-1BB3C834F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714" y="2094257"/>
            <a:ext cx="1641084" cy="163565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74F8847-8F2A-C983-3EB5-3F1B1FEC6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02340" y="2494638"/>
            <a:ext cx="3046283" cy="3043191"/>
          </a:xfrm>
          <a:prstGeom prst="ellipse">
            <a:avLst/>
          </a:prstGeo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13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BB009E-07AC-7B93-86CB-FFCA32E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2199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4B5F8E4-E19F-341A-4C46-5C691B7F2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613025"/>
            <a:ext cx="10515601" cy="304319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8728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 o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BB009E-07AC-7B93-86CB-FFCA32E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2199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86828D-E3B8-6DFE-E3E2-5C0126537EDE}"/>
              </a:ext>
            </a:extLst>
          </p:cNvPr>
          <p:cNvSpPr txBox="1">
            <a:spLocks/>
          </p:cNvSpPr>
          <p:nvPr userDrawn="1"/>
        </p:nvSpPr>
        <p:spPr>
          <a:xfrm>
            <a:off x="838199" y="2395330"/>
            <a:ext cx="2448000" cy="3852518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514CC9B-5DCE-630D-5582-5FECF3874BF4}"/>
              </a:ext>
            </a:extLst>
          </p:cNvPr>
          <p:cNvSpPr txBox="1">
            <a:spLocks/>
          </p:cNvSpPr>
          <p:nvPr userDrawn="1"/>
        </p:nvSpPr>
        <p:spPr>
          <a:xfrm>
            <a:off x="3534673" y="2395331"/>
            <a:ext cx="2448000" cy="3852516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B42AFEF-0841-4BA9-7B61-F054E5C3A903}"/>
              </a:ext>
            </a:extLst>
          </p:cNvPr>
          <p:cNvSpPr txBox="1">
            <a:spLocks/>
          </p:cNvSpPr>
          <p:nvPr userDrawn="1"/>
        </p:nvSpPr>
        <p:spPr>
          <a:xfrm>
            <a:off x="6231147" y="2388808"/>
            <a:ext cx="2448000" cy="3859591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90459C8-903F-5E33-EFF6-00B3B86CF529}"/>
              </a:ext>
            </a:extLst>
          </p:cNvPr>
          <p:cNvSpPr txBox="1">
            <a:spLocks/>
          </p:cNvSpPr>
          <p:nvPr userDrawn="1"/>
        </p:nvSpPr>
        <p:spPr>
          <a:xfrm>
            <a:off x="8927621" y="2395331"/>
            <a:ext cx="2448000" cy="3852516"/>
          </a:xfrm>
          <a:prstGeom prst="rect">
            <a:avLst/>
          </a:prstGeom>
          <a:solidFill>
            <a:srgbClr val="151615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283AD1D-5EF3-1835-A79B-4D0BAC777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4111" y="2573170"/>
            <a:ext cx="2016177" cy="349086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9F83C87-0B0B-77AF-D474-3C4D93592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0584" y="2573170"/>
            <a:ext cx="2016177" cy="349086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1292EEC3-52B1-4A5F-FCFC-D2484715E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7058" y="2573170"/>
            <a:ext cx="2016177" cy="349086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1957EE0-D36E-9750-6DC0-3E9E9E1C44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21712" y="2573170"/>
            <a:ext cx="2016177" cy="349086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215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ectangles on pla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BB009E-07AC-7B93-86CB-FFCA32E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2199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05C587-BF5C-8787-6EBE-503EDA1CE98E}"/>
              </a:ext>
            </a:extLst>
          </p:cNvPr>
          <p:cNvSpPr txBox="1">
            <a:spLocks/>
          </p:cNvSpPr>
          <p:nvPr userDrawn="1"/>
        </p:nvSpPr>
        <p:spPr>
          <a:xfrm>
            <a:off x="838200" y="2216769"/>
            <a:ext cx="4937758" cy="1568507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C1A025E-F07A-7692-8236-366E43843499}"/>
              </a:ext>
            </a:extLst>
          </p:cNvPr>
          <p:cNvSpPr txBox="1">
            <a:spLocks/>
          </p:cNvSpPr>
          <p:nvPr userDrawn="1"/>
        </p:nvSpPr>
        <p:spPr>
          <a:xfrm>
            <a:off x="6416042" y="2216770"/>
            <a:ext cx="4937758" cy="1568506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3200" b="1" dirty="0">
              <a:solidFill>
                <a:srgbClr val="B8D000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C7913CA-9F37-89B9-56AB-660654E486C8}"/>
              </a:ext>
            </a:extLst>
          </p:cNvPr>
          <p:cNvSpPr txBox="1">
            <a:spLocks/>
          </p:cNvSpPr>
          <p:nvPr userDrawn="1"/>
        </p:nvSpPr>
        <p:spPr>
          <a:xfrm>
            <a:off x="838200" y="4034283"/>
            <a:ext cx="4937758" cy="1571387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F3E83D9-FFF3-633B-C714-2342B6FC9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953" y="2390767"/>
            <a:ext cx="4497860" cy="122051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7F18A62-36D2-57AB-477C-40CAE0536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4415" y="2374525"/>
            <a:ext cx="4497860" cy="122051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3A9ECA9-D58A-D988-C647-2A34483165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8149" y="4209721"/>
            <a:ext cx="4497860" cy="122051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 descr="A black background with many small yellow dots&#10;&#10;Description automatically generated">
            <a:extLst>
              <a:ext uri="{FF2B5EF4-FFF2-40B4-BE49-F238E27FC236}">
                <a16:creationId xmlns:a16="http://schemas.microsoft.com/office/drawing/2014/main" id="{B08FDEA5-D603-A41E-3C7F-D941080EF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7916" y="4432978"/>
            <a:ext cx="1641084" cy="1635650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95548E4-B832-CE48-FEA9-E37A5A544930}"/>
              </a:ext>
            </a:extLst>
          </p:cNvPr>
          <p:cNvSpPr txBox="1">
            <a:spLocks/>
          </p:cNvSpPr>
          <p:nvPr userDrawn="1"/>
        </p:nvSpPr>
        <p:spPr>
          <a:xfrm>
            <a:off x="6416042" y="4050133"/>
            <a:ext cx="4937758" cy="1568506"/>
          </a:xfrm>
          <a:prstGeom prst="rect">
            <a:avLst/>
          </a:prstGeom>
          <a:solidFill>
            <a:srgbClr val="151615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4A775563-83C9-5B63-B15C-82467A4A4C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4415" y="4248112"/>
            <a:ext cx="4497860" cy="122051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138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and text options pla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BB009E-07AC-7B93-86CB-FFCA32E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2199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5F3D2A0-6715-48B4-8DC1-9B4DF2FA2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39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37FE741-64EC-F9A7-5E06-80EC469F6F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80088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6C74-D492-48A4-1104-FF31473C0E2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5337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08F21DE-AEEC-530E-AB42-4982FFD302E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070585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icture Placeholder 17">
            <a:extLst>
              <a:ext uri="{FF2B5EF4-FFF2-40B4-BE49-F238E27FC236}">
                <a16:creationId xmlns:a16="http://schemas.microsoft.com/office/drawing/2014/main" id="{395DFDE3-878B-EB2E-F7F4-7FE568B0B6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25" y="2153118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37DFA939-FF19-24B6-A841-7E3CBF7313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088" y="2129523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804E138C-8BA9-E45A-5E44-AC3D54FB4B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1" y="2092684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BD579E2C-8C34-A8B5-4C0A-274996CC57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069089"/>
            <a:ext cx="2286000" cy="1665287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39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F73BF20-1C42-4C0E-6CB4-1DBE68301B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706228"/>
          </a:xfrm>
          <a:solidFill>
            <a:srgbClr val="B8D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5FA3874-2D33-1FC2-FBCE-675F509CBB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682166"/>
            <a:ext cx="7285038" cy="2024062"/>
          </a:xfrm>
          <a:solidFill>
            <a:srgbClr val="000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0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colum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67B2-3AEE-7D21-CB50-2691B83C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592F6-C909-1BD5-1378-A5437EFA57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834F7-9511-ADB2-FA5B-EF59F7757F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541CC24-4A06-99BA-CB2E-DA3B3B3DD1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8" y="2074863"/>
            <a:ext cx="518897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1CCBBFB-5EAC-E1B5-BFC2-F1FEB35DC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6779" y="2074863"/>
            <a:ext cx="518897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933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6374C-BC2B-4748-C061-65756AFE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494"/>
            <a:ext cx="5181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C4421E9-5C18-BDBE-9A08-48AEB4FE0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13025"/>
            <a:ext cx="5181600" cy="31011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9317111-1A33-51AD-F20D-CA51192F19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3358" y="1027113"/>
            <a:ext cx="4691062" cy="4686300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05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3C95DCF-F2D9-E985-7DBA-13D96486C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4019" y="1376099"/>
            <a:ext cx="8843962" cy="77787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9DBA9-4BEF-6989-9094-9CD864CFF8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4019" y="2511138"/>
            <a:ext cx="8843962" cy="2276403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33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ircles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9AA4A9-2002-5A15-94E6-144CD169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818A616-A758-91EB-93A4-3FC13AB08E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011733"/>
            <a:ext cx="10515599" cy="3327522"/>
          </a:xfrm>
        </p:spPr>
        <p:txBody>
          <a:bodyPr numCol="3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Three column grid</a:t>
            </a:r>
          </a:p>
          <a:p>
            <a:pPr lvl="0"/>
            <a:br>
              <a:rPr lang="en-GB" dirty="0"/>
            </a:br>
            <a:br>
              <a:rPr lang="en-GB" dirty="0"/>
            </a:b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tyles</a:t>
            </a:r>
          </a:p>
        </p:txBody>
      </p:sp>
    </p:spTree>
    <p:extLst>
      <p:ext uri="{BB962C8B-B14F-4D97-AF65-F5344CB8AC3E}">
        <p14:creationId xmlns:p14="http://schemas.microsoft.com/office/powerpoint/2010/main" val="367767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ircle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9AA4A9-2002-5A15-94E6-144CD169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346AAAF-1B55-B820-DEFB-D7C52F7E9D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011733"/>
            <a:ext cx="10515599" cy="3327522"/>
          </a:xfrm>
        </p:spPr>
        <p:txBody>
          <a:bodyPr numCol="2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Two column grid</a:t>
            </a:r>
          </a:p>
          <a:p>
            <a:pPr lvl="0"/>
            <a:br>
              <a:rPr lang="en-GB" dirty="0"/>
            </a:br>
            <a:br>
              <a:rPr lang="en-GB" dirty="0"/>
            </a:b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Two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tyles</a:t>
            </a:r>
          </a:p>
        </p:txBody>
      </p:sp>
    </p:spTree>
    <p:extLst>
      <p:ext uri="{BB962C8B-B14F-4D97-AF65-F5344CB8AC3E}">
        <p14:creationId xmlns:p14="http://schemas.microsoft.com/office/powerpoint/2010/main" val="1123817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ircles on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9AA4A9-2002-5A15-94E6-144CD169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9BCAD25B-E92F-D688-6A20-152318CA9A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011733"/>
            <a:ext cx="10515599" cy="3327522"/>
          </a:xfrm>
        </p:spPr>
        <p:txBody>
          <a:bodyPr numCol="1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One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tyles</a:t>
            </a:r>
          </a:p>
        </p:txBody>
      </p:sp>
    </p:spTree>
    <p:extLst>
      <p:ext uri="{BB962C8B-B14F-4D97-AF65-F5344CB8AC3E}">
        <p14:creationId xmlns:p14="http://schemas.microsoft.com/office/powerpoint/2010/main" val="39958929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1332B2-32B7-95BE-D4CB-BABE23E07D06}"/>
              </a:ext>
            </a:extLst>
          </p:cNvPr>
          <p:cNvSpPr txBox="1">
            <a:spLocks/>
          </p:cNvSpPr>
          <p:nvPr userDrawn="1"/>
        </p:nvSpPr>
        <p:spPr>
          <a:xfrm>
            <a:off x="838199" y="1910686"/>
            <a:ext cx="2448000" cy="4337162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04DF71C-28F9-49C7-3847-0B247626520D}"/>
              </a:ext>
            </a:extLst>
          </p:cNvPr>
          <p:cNvSpPr txBox="1">
            <a:spLocks/>
          </p:cNvSpPr>
          <p:nvPr userDrawn="1"/>
        </p:nvSpPr>
        <p:spPr>
          <a:xfrm>
            <a:off x="3534673" y="1910687"/>
            <a:ext cx="2448000" cy="4337160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86F8A0D-0EC1-750A-4950-2D421115A08E}"/>
              </a:ext>
            </a:extLst>
          </p:cNvPr>
          <p:cNvSpPr txBox="1">
            <a:spLocks/>
          </p:cNvSpPr>
          <p:nvPr userDrawn="1"/>
        </p:nvSpPr>
        <p:spPr>
          <a:xfrm>
            <a:off x="6231147" y="1903274"/>
            <a:ext cx="2448000" cy="4345125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38869E-70D9-EBF6-8DDE-B19B961AD845}"/>
              </a:ext>
            </a:extLst>
          </p:cNvPr>
          <p:cNvSpPr txBox="1">
            <a:spLocks/>
          </p:cNvSpPr>
          <p:nvPr userDrawn="1"/>
        </p:nvSpPr>
        <p:spPr>
          <a:xfrm>
            <a:off x="8927621" y="1910687"/>
            <a:ext cx="2448000" cy="4337160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197569A-BDEA-9A9B-F766-D2A04A5E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86015-6E4E-25C5-B12A-E42D676937F2}"/>
              </a:ext>
            </a:extLst>
          </p:cNvPr>
          <p:cNvSpPr txBox="1"/>
          <p:nvPr userDrawn="1"/>
        </p:nvSpPr>
        <p:spPr>
          <a:xfrm>
            <a:off x="1054443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AC197-15C5-4D44-E84F-E7C93049EFAD}"/>
              </a:ext>
            </a:extLst>
          </p:cNvPr>
          <p:cNvSpPr txBox="1"/>
          <p:nvPr userDrawn="1"/>
        </p:nvSpPr>
        <p:spPr>
          <a:xfrm>
            <a:off x="3731740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7B135-F345-A8B7-767A-F8BDE2586080}"/>
              </a:ext>
            </a:extLst>
          </p:cNvPr>
          <p:cNvSpPr txBox="1"/>
          <p:nvPr userDrawn="1"/>
        </p:nvSpPr>
        <p:spPr>
          <a:xfrm>
            <a:off x="6441988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65F14-67B8-388A-629C-3162D8225684}"/>
              </a:ext>
            </a:extLst>
          </p:cNvPr>
          <p:cNvSpPr txBox="1"/>
          <p:nvPr userDrawn="1"/>
        </p:nvSpPr>
        <p:spPr>
          <a:xfrm>
            <a:off x="9127523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A5E867A-16D9-CB49-4AB4-EA056B2267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3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1E70B4F9-004C-FF7D-3054-4EF942E814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1801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BD42CC5-023C-5D3D-16DB-80FA1FD5FE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1939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76E8B5FC-9FAD-FE57-5501-4D91F8B899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2588" y="2233542"/>
            <a:ext cx="2043112" cy="36845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9975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5EE6A1-3209-4595-5453-6A648CE6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BDE1AF8-3B73-1ACC-DF5C-9A2F2553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C1ACC1-2E6B-6BD4-41AA-83719897487D}"/>
              </a:ext>
            </a:extLst>
          </p:cNvPr>
          <p:cNvSpPr txBox="1">
            <a:spLocks/>
          </p:cNvSpPr>
          <p:nvPr userDrawn="1"/>
        </p:nvSpPr>
        <p:spPr>
          <a:xfrm>
            <a:off x="838200" y="1866390"/>
            <a:ext cx="4937758" cy="1899461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786AA06-C4B6-3523-21CA-803D5D419ADB}"/>
              </a:ext>
            </a:extLst>
          </p:cNvPr>
          <p:cNvSpPr txBox="1">
            <a:spLocks/>
          </p:cNvSpPr>
          <p:nvPr userDrawn="1"/>
        </p:nvSpPr>
        <p:spPr>
          <a:xfrm>
            <a:off x="6416042" y="1870498"/>
            <a:ext cx="4937758" cy="1899460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3200" b="1" dirty="0">
              <a:solidFill>
                <a:srgbClr val="B8D000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C96F284-6FF4-E51E-F5AD-C7D12822C87F}"/>
              </a:ext>
            </a:extLst>
          </p:cNvPr>
          <p:cNvSpPr txBox="1">
            <a:spLocks/>
          </p:cNvSpPr>
          <p:nvPr userDrawn="1"/>
        </p:nvSpPr>
        <p:spPr>
          <a:xfrm>
            <a:off x="838200" y="4034283"/>
            <a:ext cx="4937758" cy="1902949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AAA3F39-21B7-6DF6-401C-AE5DE39D168C}"/>
              </a:ext>
            </a:extLst>
          </p:cNvPr>
          <p:cNvSpPr txBox="1">
            <a:spLocks/>
          </p:cNvSpPr>
          <p:nvPr userDrawn="1"/>
        </p:nvSpPr>
        <p:spPr>
          <a:xfrm>
            <a:off x="6416041" y="4037772"/>
            <a:ext cx="4937758" cy="1899460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D6587DB-EF50-7C05-1B8B-0970AEF6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04A760B-EC08-EDFD-B5C7-5F98F6450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2" y="2054867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6F304B-C616-A340-6021-BE6E03B5D4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642" y="4219998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D310670-8450-9DE0-F2D9-A4408C202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2146" y="2065377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1F71FCDD-6859-B64F-ECF7-7E0EBE1C81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32146" y="4230508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9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01A4FFE-19D2-80BD-4157-091B34B007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61709"/>
          </a:xfrm>
          <a:solidFill>
            <a:srgbClr val="F8FAE6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704DFEE-65C5-4EF9-EDCF-03036ADB85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051545"/>
            <a:ext cx="7285038" cy="2024062"/>
          </a:xfrm>
          <a:solidFill>
            <a:srgbClr val="B8D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883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7F23E1D-A651-506A-3851-8377F48C0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1726D54-C813-F051-64A3-D3A002D7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599A253-5272-5901-9746-6730A4949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44690" y="365125"/>
            <a:ext cx="3607522" cy="5680882"/>
          </a:xfrm>
          <a:solidFill>
            <a:srgbClr val="B8D0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F896D9-7725-8DB2-F204-EFCAADDF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12" y="365125"/>
            <a:ext cx="65913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18C59-2519-1A3A-FA76-D3D524255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406" y="1982405"/>
            <a:ext cx="6589712" cy="406360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995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tats o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9CEC1BA-12F3-C89D-DCF9-E3CF163F8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39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DF6A17F-E54F-C96D-9A88-F99D1AFF3E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80088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73F95-5CC5-A9E5-6235-2FCB4B3167F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5337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13869FA-011A-C293-F7D5-B5A9F4ABB87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070585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22E4B5DA-7B0D-5B22-B105-0C9DCDB81B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25" y="2153118"/>
            <a:ext cx="2286000" cy="1665287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808EB6A-3A2C-445C-D61B-1B078E47A9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088" y="2129523"/>
            <a:ext cx="2286000" cy="1665287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80BD9F5-11FF-3897-561E-85383F4832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1" y="2092684"/>
            <a:ext cx="2286000" cy="1665287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1291923-987A-BEA8-7083-9FE58AFA18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069089"/>
            <a:ext cx="2286000" cy="1665287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65313E3A-7C4F-56A3-D232-F414B849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n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E63B-D9CD-4502-F629-E9F9B877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330BC-0560-2EAF-D161-BCFE1A37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E814-AF99-3B4E-9203-04757DBAA92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6953B-B7FE-E6E4-0FD3-66EA0CF1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74FB5-484A-A694-B23C-631BCEFB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634D-368C-0A4A-BF91-7BABA8E4E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38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451E9D8-498D-AB0E-3779-F743C6C71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510455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67FB94-C211-E06B-8D5D-C06EF8F2B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B69B4-568B-D0FF-59F0-91A8DA352322}"/>
              </a:ext>
            </a:extLst>
          </p:cNvPr>
          <p:cNvSpPr txBox="1"/>
          <p:nvPr userDrawn="1"/>
        </p:nvSpPr>
        <p:spPr>
          <a:xfrm>
            <a:off x="0" y="731376"/>
            <a:ext cx="7284720" cy="1040624"/>
          </a:xfrm>
          <a:prstGeom prst="rect">
            <a:avLst/>
          </a:prstGeom>
          <a:solidFill>
            <a:srgbClr val="000000">
              <a:alpha val="65194"/>
            </a:srgbClr>
          </a:solidFill>
        </p:spPr>
        <p:txBody>
          <a:bodyPr wrap="square" lIns="720000" tIns="180000" rIns="180000" bIns="180000" rtlCol="0">
            <a:spAutoFit/>
          </a:bodyPr>
          <a:lstStyle/>
          <a:p>
            <a:pPr algn="l"/>
            <a:endParaRPr lang="en-GB" sz="4400" b="1" dirty="0">
              <a:solidFill>
                <a:srgbClr val="B8D000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1769E07-7930-5D87-2B1D-620B81CAC0E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754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401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C6E3411-176F-C42D-CDED-28D99A18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F811679-9EFA-82C1-237E-EBFD7275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7F6BB60-6D16-339C-4517-0BBD0126A5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706228"/>
          </a:xfrm>
          <a:solidFill>
            <a:srgbClr val="B8D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37D0125-F6F1-FDAC-C5C1-EF4680EAF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682166"/>
            <a:ext cx="7285038" cy="2024062"/>
          </a:xfrm>
          <a:solidFill>
            <a:srgbClr val="000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978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2FB763-49D6-318D-4692-1916D9E7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F2F7DF9-41FC-DD4D-C632-FC545655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94D23-5B7A-94BE-BFEF-0196F090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494"/>
            <a:ext cx="5181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207F3C6-312B-E644-25A9-1244D8890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613025"/>
            <a:ext cx="5181600" cy="31011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0CE508D-C01F-CFF4-E89D-44BC3D95B0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3358" y="1027113"/>
            <a:ext cx="4691062" cy="4686300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81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3BB1D86-1B3F-0C06-04AF-6484E9E14B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4019" y="1376099"/>
            <a:ext cx="8843962" cy="77787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895C0-FDA3-04A2-E5AB-AE4B4A1B36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4019" y="2511138"/>
            <a:ext cx="8843962" cy="2276403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67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AC9437-20E0-64C5-C6E3-2607C582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0A068-4169-89DE-7DA0-3D887D18CC85}"/>
              </a:ext>
            </a:extLst>
          </p:cNvPr>
          <p:cNvSpPr txBox="1"/>
          <p:nvPr userDrawn="1"/>
        </p:nvSpPr>
        <p:spPr>
          <a:xfrm>
            <a:off x="838200" y="1944414"/>
            <a:ext cx="10515600" cy="36933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211E0F6-7462-7301-59B0-78FB1D879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011733"/>
            <a:ext cx="10515599" cy="3327522"/>
          </a:xfrm>
        </p:spPr>
        <p:txBody>
          <a:bodyPr numCol="1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One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tyles</a:t>
            </a:r>
          </a:p>
        </p:txBody>
      </p:sp>
    </p:spTree>
    <p:extLst>
      <p:ext uri="{BB962C8B-B14F-4D97-AF65-F5344CB8AC3E}">
        <p14:creationId xmlns:p14="http://schemas.microsoft.com/office/powerpoint/2010/main" val="2662829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ots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AC9437-20E0-64C5-C6E3-2607C582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0A068-4169-89DE-7DA0-3D887D18CC85}"/>
              </a:ext>
            </a:extLst>
          </p:cNvPr>
          <p:cNvSpPr txBox="1"/>
          <p:nvPr userDrawn="1"/>
        </p:nvSpPr>
        <p:spPr>
          <a:xfrm>
            <a:off x="838200" y="1944414"/>
            <a:ext cx="10515600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719E7A95-C959-867B-D16B-862BADC52E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011733"/>
            <a:ext cx="10515599" cy="3327522"/>
          </a:xfrm>
        </p:spPr>
        <p:txBody>
          <a:bodyPr numCol="2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Two column grid</a:t>
            </a:r>
          </a:p>
          <a:p>
            <a:pPr lvl="0"/>
            <a:br>
              <a:rPr lang="en-GB" dirty="0"/>
            </a:br>
            <a:br>
              <a:rPr lang="en-GB" dirty="0"/>
            </a:b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Two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tyles</a:t>
            </a:r>
          </a:p>
        </p:txBody>
      </p:sp>
    </p:spTree>
    <p:extLst>
      <p:ext uri="{BB962C8B-B14F-4D97-AF65-F5344CB8AC3E}">
        <p14:creationId xmlns:p14="http://schemas.microsoft.com/office/powerpoint/2010/main" val="769136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ots individual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AC9437-20E0-64C5-C6E3-2607C582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0A068-4169-89DE-7DA0-3D887D18CC85}"/>
              </a:ext>
            </a:extLst>
          </p:cNvPr>
          <p:cNvSpPr txBox="1"/>
          <p:nvPr userDrawn="1"/>
        </p:nvSpPr>
        <p:spPr>
          <a:xfrm>
            <a:off x="838200" y="1944414"/>
            <a:ext cx="10515600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82DC248-B023-0401-A6B4-618849412B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8" y="2074863"/>
            <a:ext cx="518897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B995E34-5263-5200-E76C-AD3F8750B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6779" y="2074863"/>
            <a:ext cx="518897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35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ots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AC9437-20E0-64C5-C6E3-2607C582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0A068-4169-89DE-7DA0-3D887D18CC85}"/>
              </a:ext>
            </a:extLst>
          </p:cNvPr>
          <p:cNvSpPr txBox="1"/>
          <p:nvPr userDrawn="1"/>
        </p:nvSpPr>
        <p:spPr>
          <a:xfrm>
            <a:off x="838200" y="1944414"/>
            <a:ext cx="1051560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790A992-87A8-488F-C0A7-43E758D63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011733"/>
            <a:ext cx="10515599" cy="3327522"/>
          </a:xfrm>
        </p:spPr>
        <p:txBody>
          <a:bodyPr numCol="3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Three column grid</a:t>
            </a:r>
          </a:p>
          <a:p>
            <a:pPr lvl="0"/>
            <a:br>
              <a:rPr lang="en-GB" dirty="0"/>
            </a:br>
            <a:br>
              <a:rPr lang="en-GB" dirty="0"/>
            </a:b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Three column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tyles</a:t>
            </a:r>
          </a:p>
        </p:txBody>
      </p:sp>
    </p:spTree>
    <p:extLst>
      <p:ext uri="{BB962C8B-B14F-4D97-AF65-F5344CB8AC3E}">
        <p14:creationId xmlns:p14="http://schemas.microsoft.com/office/powerpoint/2010/main" val="1677896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ots individual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78D29-D9C1-7ECD-21B5-E565D28A1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ECF8D22-7563-6639-F0EB-71D10CCB1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AC9437-20E0-64C5-C6E3-2607C582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0A068-4169-89DE-7DA0-3D887D18CC85}"/>
              </a:ext>
            </a:extLst>
          </p:cNvPr>
          <p:cNvSpPr txBox="1"/>
          <p:nvPr userDrawn="1"/>
        </p:nvSpPr>
        <p:spPr>
          <a:xfrm>
            <a:off x="838200" y="1944414"/>
            <a:ext cx="10515600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1CE6014-533E-9A2D-5116-E2AB077FE3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2074863"/>
            <a:ext cx="322070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87BE94F-C937-0825-1073-C14461D3A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5828" y="2074863"/>
            <a:ext cx="322070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805A679-CF59-2C00-407B-C1599679FA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3095" y="2074863"/>
            <a:ext cx="3220705" cy="42608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455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B4061B2-6A8E-40C8-1AC8-4FD221DF9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C5CBBF2-5E03-5DE9-1C7D-5C5C35D2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1124EF-DC72-1C09-5C37-70BB777C535B}"/>
              </a:ext>
            </a:extLst>
          </p:cNvPr>
          <p:cNvSpPr txBox="1">
            <a:spLocks/>
          </p:cNvSpPr>
          <p:nvPr userDrawn="1"/>
        </p:nvSpPr>
        <p:spPr>
          <a:xfrm>
            <a:off x="838199" y="1910686"/>
            <a:ext cx="2448000" cy="3596736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66F8242-100F-460E-D14F-6009F9EDD2D1}"/>
              </a:ext>
            </a:extLst>
          </p:cNvPr>
          <p:cNvSpPr txBox="1">
            <a:spLocks/>
          </p:cNvSpPr>
          <p:nvPr userDrawn="1"/>
        </p:nvSpPr>
        <p:spPr>
          <a:xfrm>
            <a:off x="3534673" y="1910687"/>
            <a:ext cx="2448000" cy="3596734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4FCF4D6-6997-9E4F-12EE-B69BE4A045E1}"/>
              </a:ext>
            </a:extLst>
          </p:cNvPr>
          <p:cNvSpPr txBox="1">
            <a:spLocks/>
          </p:cNvSpPr>
          <p:nvPr userDrawn="1"/>
        </p:nvSpPr>
        <p:spPr>
          <a:xfrm>
            <a:off x="6231147" y="1903274"/>
            <a:ext cx="2448000" cy="3603339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BCA0742-3FC2-F9A6-1B47-5D335872777F}"/>
              </a:ext>
            </a:extLst>
          </p:cNvPr>
          <p:cNvSpPr txBox="1">
            <a:spLocks/>
          </p:cNvSpPr>
          <p:nvPr userDrawn="1"/>
        </p:nvSpPr>
        <p:spPr>
          <a:xfrm>
            <a:off x="8927621" y="1910687"/>
            <a:ext cx="2448000" cy="3596734"/>
          </a:xfrm>
          <a:prstGeom prst="rect">
            <a:avLst/>
          </a:prstGeom>
          <a:solidFill>
            <a:srgbClr val="B8D000"/>
          </a:solidFill>
        </p:spPr>
        <p:txBody>
          <a:bodyPr lIns="144000" tIns="216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24B6CA2-4697-B900-91BB-8455584F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FC1BF-1AD2-A12F-C1E4-08221BD6793A}"/>
              </a:ext>
            </a:extLst>
          </p:cNvPr>
          <p:cNvSpPr txBox="1"/>
          <p:nvPr userDrawn="1"/>
        </p:nvSpPr>
        <p:spPr>
          <a:xfrm>
            <a:off x="1062681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D5A18-E580-D195-9BF1-E82B8E10F910}"/>
              </a:ext>
            </a:extLst>
          </p:cNvPr>
          <p:cNvSpPr txBox="1"/>
          <p:nvPr userDrawn="1"/>
        </p:nvSpPr>
        <p:spPr>
          <a:xfrm>
            <a:off x="6433750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326B5-49F2-045D-CA2A-979FDC541B53}"/>
              </a:ext>
            </a:extLst>
          </p:cNvPr>
          <p:cNvSpPr txBox="1"/>
          <p:nvPr userDrawn="1"/>
        </p:nvSpPr>
        <p:spPr>
          <a:xfrm>
            <a:off x="9127523" y="2125361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3E76A-71A5-352B-D910-650601DBEE30}"/>
              </a:ext>
            </a:extLst>
          </p:cNvPr>
          <p:cNvSpPr txBox="1"/>
          <p:nvPr userDrawn="1"/>
        </p:nvSpPr>
        <p:spPr>
          <a:xfrm>
            <a:off x="1054443" y="2100647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A2E965-C81C-2C20-0183-146BEF41E69C}"/>
              </a:ext>
            </a:extLst>
          </p:cNvPr>
          <p:cNvSpPr txBox="1"/>
          <p:nvPr userDrawn="1"/>
        </p:nvSpPr>
        <p:spPr>
          <a:xfrm>
            <a:off x="3748216" y="2100647"/>
            <a:ext cx="20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10EA239D-7FAD-A3B7-58CA-E3278EC448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3" y="2079627"/>
            <a:ext cx="2043112" cy="32701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9030C070-6017-46FF-208C-87D7F9E1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1801" y="2079627"/>
            <a:ext cx="2043112" cy="32701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D00A8C94-4F30-AACF-24FF-86668449F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2448" y="2079627"/>
            <a:ext cx="2043112" cy="32701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2CAF4378-904E-AFA7-02DC-33FF849989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2586" y="2079627"/>
            <a:ext cx="2043112" cy="327013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1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C6E3411-176F-C42D-CDED-28D99A18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F811679-9EFA-82C1-237E-EBFD7275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EC800-855A-E0B8-A4E3-862DC780DD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618" y="509724"/>
            <a:ext cx="1176534" cy="1501956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586898-7910-4D42-852B-2F6D41CB84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5788" y="5374097"/>
            <a:ext cx="3732212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8000F9-425D-B0E9-7B0F-1C1353F50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0408"/>
            <a:ext cx="9144000" cy="19526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C7A1A6-06A4-F918-E939-AE8DCA676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118"/>
            <a:ext cx="9144000" cy="7704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26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229F-6683-2746-C4C9-94C94DC0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FD58B-09CD-891F-C851-A6F3C3581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2F233-DA16-96D5-725A-A639A641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56A5A-B495-676A-BF94-249D9376B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7ED6D-18EA-9976-E9C0-AFE3CE000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D034C8-D102-8579-EE55-99A26327D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886ADED-B065-CE55-BF7E-56F560310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520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A5EE6A1-3209-4595-5453-6A648CE6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BDE1AF8-3B73-1ACC-DF5C-9A2F2553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D7FA56-CD59-76D8-65F3-730AA8E3A5CF}"/>
              </a:ext>
            </a:extLst>
          </p:cNvPr>
          <p:cNvSpPr txBox="1">
            <a:spLocks/>
          </p:cNvSpPr>
          <p:nvPr userDrawn="1"/>
        </p:nvSpPr>
        <p:spPr>
          <a:xfrm>
            <a:off x="838200" y="1866390"/>
            <a:ext cx="4937758" cy="1899461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F582235-EC39-2A3B-A424-0CD216ACDEBC}"/>
              </a:ext>
            </a:extLst>
          </p:cNvPr>
          <p:cNvSpPr txBox="1">
            <a:spLocks/>
          </p:cNvSpPr>
          <p:nvPr userDrawn="1"/>
        </p:nvSpPr>
        <p:spPr>
          <a:xfrm>
            <a:off x="6416042" y="1870498"/>
            <a:ext cx="4937758" cy="1899460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3200" b="1" dirty="0">
              <a:solidFill>
                <a:srgbClr val="B8D000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37263DB-BF53-9C52-6B00-B9730045F47B}"/>
              </a:ext>
            </a:extLst>
          </p:cNvPr>
          <p:cNvSpPr txBox="1">
            <a:spLocks/>
          </p:cNvSpPr>
          <p:nvPr userDrawn="1"/>
        </p:nvSpPr>
        <p:spPr>
          <a:xfrm>
            <a:off x="838200" y="4034283"/>
            <a:ext cx="4937758" cy="1902949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B78CCFD-19B7-6516-8271-365FA98E4FC8}"/>
              </a:ext>
            </a:extLst>
          </p:cNvPr>
          <p:cNvSpPr txBox="1">
            <a:spLocks/>
          </p:cNvSpPr>
          <p:nvPr userDrawn="1"/>
        </p:nvSpPr>
        <p:spPr>
          <a:xfrm>
            <a:off x="6416041" y="4037772"/>
            <a:ext cx="4937758" cy="1899460"/>
          </a:xfrm>
          <a:prstGeom prst="rect">
            <a:avLst/>
          </a:prstGeom>
          <a:solidFill>
            <a:srgbClr val="F8FAE6"/>
          </a:solidFill>
        </p:spPr>
        <p:txBody>
          <a:bodyPr lIns="360000" tIns="360000" rIns="36000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15161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8644E80-5297-1C44-9B6A-36F4FE34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AA5E8-2714-0A74-E999-15D8E72BA5C6}"/>
              </a:ext>
            </a:extLst>
          </p:cNvPr>
          <p:cNvSpPr txBox="1"/>
          <p:nvPr userDrawn="1"/>
        </p:nvSpPr>
        <p:spPr>
          <a:xfrm>
            <a:off x="1046204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51B60-F5CF-AB33-DF4C-175799529455}"/>
              </a:ext>
            </a:extLst>
          </p:cNvPr>
          <p:cNvSpPr txBox="1"/>
          <p:nvPr userDrawn="1"/>
        </p:nvSpPr>
        <p:spPr>
          <a:xfrm>
            <a:off x="6631458" y="2072470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961C56-D5C2-F44D-63A6-9A2F6E8C5049}"/>
              </a:ext>
            </a:extLst>
          </p:cNvPr>
          <p:cNvSpPr txBox="1"/>
          <p:nvPr userDrawn="1"/>
        </p:nvSpPr>
        <p:spPr>
          <a:xfrm>
            <a:off x="1046204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8D89AD-E192-C4B4-5326-6FDF0751FFF5}"/>
              </a:ext>
            </a:extLst>
          </p:cNvPr>
          <p:cNvSpPr txBox="1"/>
          <p:nvPr userDrawn="1"/>
        </p:nvSpPr>
        <p:spPr>
          <a:xfrm>
            <a:off x="6631458" y="4239021"/>
            <a:ext cx="4506099" cy="147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73F7FA1-E79C-EB61-F60D-3AB0B5A901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0642" y="2054867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7C0E0C-37B4-2D02-C978-92DB31FEF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642" y="4219998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8DD8217-8B48-106D-B73A-14D1A27575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2146" y="2065377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E141975-2DE5-C939-54C6-C68D5937DA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32146" y="4230508"/>
            <a:ext cx="4529841" cy="151865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9163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over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941666-6164-ECB4-87E5-425C6010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3D5052B-A503-D67B-CEEE-5B9DCF9F6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0AFF00F-492C-AD9D-858E-2A9F91A01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61709"/>
          </a:xfrm>
          <a:solidFill>
            <a:srgbClr val="F8FAE6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BDF4535-17C0-66D9-B29B-E114FE64C5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051545"/>
            <a:ext cx="7285038" cy="2024062"/>
          </a:xfrm>
          <a:solidFill>
            <a:srgbClr val="B8D000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41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7F23E1D-A651-506A-3851-8377F48C0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1726D54-C813-F051-64A3-D3A002D7A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C8EBC22-41B9-8793-A01E-1610D5400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44690" y="365125"/>
            <a:ext cx="3607522" cy="5680882"/>
          </a:xfrm>
          <a:solidFill>
            <a:srgbClr val="B8D000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C0C45F-4373-63F7-780B-91371DFB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12" y="365125"/>
            <a:ext cx="65913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5A3C4-811F-A47A-3B0E-8FA5775FC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406" y="1982405"/>
            <a:ext cx="6589712" cy="406360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006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o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551FB17-4926-7417-23FF-414D924A7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839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B4A5392-0A7A-1DDD-F217-336BB460C15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80088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2BF7C-F4F7-1D93-2B11-4CA38FBE604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5337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9CC7086-F314-99AB-53AF-28BE8D2BD20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9070585" y="3951787"/>
            <a:ext cx="2286578" cy="16646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6F19BD53-2835-5384-80B6-C5F996FDE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025" y="2153119"/>
            <a:ext cx="2286000" cy="1641692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50D3ACB-F27D-2D18-8E8F-63E8E3281F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088" y="2129523"/>
            <a:ext cx="2286000" cy="1665287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FA81EF0D-29B7-7417-8E9F-339ABB5BA6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151" y="2092684"/>
            <a:ext cx="2286000" cy="1702126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E388E271-E582-07A3-2DBD-CEAD8E035A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069089"/>
            <a:ext cx="2286000" cy="1725721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3585E8FE-0113-3D1C-055D-872A5584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94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7C32C7-95B3-73C4-01A5-741DC55BC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B4CE568-E4A7-600F-A3FF-82944F82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A8AAA78-9305-4A9C-7E80-F31B7415E0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510455"/>
          </a:xfrm>
          <a:solidFill>
            <a:srgbClr val="B8D000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EBF1A2B-1012-0178-0CFE-B794FD999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644A5-FB09-69A4-702A-0D1573911C22}"/>
              </a:ext>
            </a:extLst>
          </p:cNvPr>
          <p:cNvSpPr txBox="1"/>
          <p:nvPr userDrawn="1"/>
        </p:nvSpPr>
        <p:spPr>
          <a:xfrm>
            <a:off x="0" y="731376"/>
            <a:ext cx="7284720" cy="1040624"/>
          </a:xfrm>
          <a:prstGeom prst="rect">
            <a:avLst/>
          </a:prstGeom>
          <a:solidFill>
            <a:srgbClr val="000000">
              <a:alpha val="65194"/>
            </a:srgbClr>
          </a:solidFill>
        </p:spPr>
        <p:txBody>
          <a:bodyPr wrap="square" lIns="720000" tIns="180000" rIns="180000" bIns="180000" rtlCol="0">
            <a:spAutoFit/>
          </a:bodyPr>
          <a:lstStyle/>
          <a:p>
            <a:pPr algn="l"/>
            <a:endParaRPr lang="en-GB" sz="4400" b="1" dirty="0">
              <a:solidFill>
                <a:srgbClr val="B8D000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8CAF742-8DF0-5AC6-3402-B4D998BBED5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75400" y="3753643"/>
            <a:ext cx="4978400" cy="19142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1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and circl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607A-76E1-AFAF-A746-610A07493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8399"/>
            <a:ext cx="9144000" cy="18070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F2D1F-B2F4-20AB-3DFE-3C80EDFE0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7534"/>
            <a:ext cx="9144000" cy="9176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C6E3411-176F-C42D-CDED-28D99A18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F811679-9EFA-82C1-237E-EBFD7275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488C4CE-FEA1-28DD-30E6-CF442BAC30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7734" y="511295"/>
            <a:ext cx="1176532" cy="1501956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5324DA6-13C5-9238-F782-232EE5FD3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9894" y="5374097"/>
            <a:ext cx="3732212" cy="3476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18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do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C6E3411-176F-C42D-CDED-28D99A18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F811679-9EFA-82C1-237E-EBFD7275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9DF1379-37D7-EFF1-9F92-98C357A80A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865" y="509724"/>
            <a:ext cx="1176532" cy="1501956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CEF0345-2B52-5E90-8AB8-A1662FADF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45932"/>
            <a:ext cx="3732212" cy="347662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AC05CC-2CDC-B860-EE3A-A31DD580C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0408"/>
            <a:ext cx="9144000" cy="19526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9B318FD-75E0-84E4-6727-D87112526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118"/>
            <a:ext cx="9144000" cy="77049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C0421842-46AB-CF71-127C-E37AD287EA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7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1" r:id="rId2"/>
    <p:sldLayoutId id="2147483732" r:id="rId3"/>
    <p:sldLayoutId id="2147483742" r:id="rId4"/>
    <p:sldLayoutId id="2147483745" r:id="rId5"/>
    <p:sldLayoutId id="214748375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1F95C91-0F74-3572-BECC-D84390B8B44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F37BF8E-BA93-6954-CBB6-D1DC8D33D2B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43840" y="6335491"/>
            <a:ext cx="2860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5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739" r:id="rId4"/>
    <p:sldLayoutId id="2147483740" r:id="rId5"/>
    <p:sldLayoutId id="2147483748" r:id="rId6"/>
    <p:sldLayoutId id="2147483741" r:id="rId7"/>
    <p:sldLayoutId id="2147483749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73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B8D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5CECA463-12EE-7AD3-6722-BC9C2F0645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4CE1580-E0EB-3C04-BFEA-CACF204DB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99846F-52D6-10F0-9EBD-7D8CD8B4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ircle&#10;&#10;Description automatically generated">
            <a:extLst>
              <a:ext uri="{FF2B5EF4-FFF2-40B4-BE49-F238E27FC236}">
                <a16:creationId xmlns:a16="http://schemas.microsoft.com/office/drawing/2014/main" id="{56E76E67-C859-D37D-AA86-AED9EDE6E6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50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B8D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57B94AA-0C4F-3723-FC02-79B8FAF676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5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B8D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6B80CE-2193-A4EB-F63F-D0FB8CF1EDA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18A39-8C5D-2388-08B4-4671DFF78BF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43840" y="6335492"/>
            <a:ext cx="2860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3" r:id="rId3"/>
    <p:sldLayoutId id="2147483733" r:id="rId4"/>
    <p:sldLayoutId id="2147483747" r:id="rId5"/>
    <p:sldLayoutId id="2147483734" r:id="rId6"/>
    <p:sldLayoutId id="2147483746" r:id="rId7"/>
    <p:sldLayoutId id="2147483735" r:id="rId8"/>
    <p:sldLayoutId id="2147483743" r:id="rId9"/>
    <p:sldLayoutId id="2147483744" r:id="rId10"/>
    <p:sldLayoutId id="2147483714" r:id="rId11"/>
    <p:sldLayoutId id="2147483715" r:id="rId12"/>
    <p:sldLayoutId id="2147483716" r:id="rId13"/>
    <p:sldLayoutId id="2147483717" r:id="rId14"/>
    <p:sldLayoutId id="2147483726" r:id="rId15"/>
    <p:sldLayoutId id="2147483727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4AADE7DD-C987-171F-8F7B-6F85B7092E2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18A39-8C5D-2388-08B4-4671DFF78BF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43840" y="6335492"/>
            <a:ext cx="2860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8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2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96413C9A-22A1-839E-E8A7-340690106FB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4F2D1-D211-D23A-740E-EF4CD4DE5A7B}"/>
              </a:ext>
            </a:extLst>
          </p:cNvPr>
          <p:cNvSpPr/>
          <p:nvPr userDrawn="1"/>
        </p:nvSpPr>
        <p:spPr>
          <a:xfrm>
            <a:off x="120147" y="6270182"/>
            <a:ext cx="533400" cy="587817"/>
          </a:xfrm>
          <a:prstGeom prst="rect">
            <a:avLst/>
          </a:prstGeom>
          <a:solidFill>
            <a:srgbClr val="B8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18A39-8C5D-2388-08B4-4671DFF78BF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43840" y="6335492"/>
            <a:ext cx="2860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A92089-5CDA-7384-DEAD-CFB7CEF93C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12DF0-E32A-04E7-E63B-553A5DDA1D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3840" y="6335492"/>
            <a:ext cx="286015" cy="3651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pPr algn="r"/>
            <a:r>
              <a:rPr lang="en-GB" dirty="0"/>
              <a:t>bcs.org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615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18A39-8C5D-2388-08B4-4671DFF78BF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3840" y="6335492"/>
            <a:ext cx="2860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9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53" r:id="rId2"/>
    <p:sldLayoutId id="2147483752" r:id="rId3"/>
    <p:sldLayoutId id="2147483756" r:id="rId4"/>
    <p:sldLayoutId id="2147483755" r:id="rId5"/>
    <p:sldLayoutId id="21474837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ircle&#10;&#10;Description automatically generated">
            <a:extLst>
              <a:ext uri="{FF2B5EF4-FFF2-40B4-BE49-F238E27FC236}">
                <a16:creationId xmlns:a16="http://schemas.microsoft.com/office/drawing/2014/main" id="{441A9063-2FC7-D58D-AD6D-5097463C8A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BA97E-0DF9-2AFD-4755-0D4D86B5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8A219-EA5D-4B50-06E9-E688BCA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059CFE-B382-2CF8-C2A5-BDA435E1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dirty="0" err="1"/>
              <a:t>bcs.org</a:t>
            </a:r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67C8B45-3111-DD56-3088-ECA71A4DA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AFA7-493E-49BA-8E70-4BF319AEABD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F37BF8E-BA93-6954-CBB6-D1DC8D33D2B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3840" y="6335491"/>
            <a:ext cx="28601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736" r:id="rId4"/>
    <p:sldLayoutId id="2147483737" r:id="rId5"/>
    <p:sldLayoutId id="2147483738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72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B8D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any-237708.frontify.com/d/B4q7vesfntgH/using-our-brand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4" Type="http://schemas.openxmlformats.org/officeDocument/2006/relationships/hyperlink" Target="https://bcshq.sharepoint.com/teams/gpmktg/dmservices/Brand/Forms/AllItems.aspx?viewpath=%2Fteams%2Fgpmktg%2Fdmservices%2FBrand%2FForms%2FAllItems%2Easpx&amp;id=%2Fteams%2Fgpmktg%2Fdmservices%2FBrand%2FBCS%20BRAND%2FBCS%20icons%2Fpng&amp;viewid=95e90b04%2Dc1ad%2D45d8%2Dbeb9%2Dbc6c5964bb1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396-A257-4E60-DDC3-F102C054D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BCS Slide deck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A85D3-A363-C2FB-8FF9-8F3FB3C26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Template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E2BD2-4530-3EF9-1958-00A394233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3368E-9E32-346E-4E85-7B8C586F3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ED166B-2F05-3229-5B2E-356511B55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6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314B59-EE91-A8B5-0703-16A817C6B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0F8C3-6840-5631-80A6-64F899151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D2B66-751D-CCD7-4CB6-3B60B90D3E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C7EB12-7BB1-CFD5-AA4C-46FC7667A6C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FC262-92C0-4615-9354-C1FB841CD0B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88035C-72B9-A391-C41E-DA9C3DB9E669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BF86A9-5233-1896-FB0C-F54FE80F32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9B0AD7-BEF6-9BE1-B59F-BCBEE64048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90DF964-4F49-A38C-5F26-256F2E469B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7832EF-C19D-931B-DF1D-4B93F7F4A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C3A77E2-ED54-9B8C-7E17-B53DAE9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DA2FFE-4DD6-F39E-7FDD-924E04F9F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0F6A7-B875-9E7A-18F6-573DD7BF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86FBBFD2-47A1-CFA3-B52C-AACDBDE9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69BDAE5-B4A0-C1C1-897A-AA1E72B82F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  <a:p>
            <a:r>
              <a:rPr lang="en-US" dirty="0">
                <a:solidFill>
                  <a:schemeClr val="bg1"/>
                </a:solidFill>
              </a:rPr>
              <a:t>This is a three column grid</a:t>
            </a:r>
          </a:p>
        </p:txBody>
      </p:sp>
    </p:spTree>
    <p:extLst>
      <p:ext uri="{BB962C8B-B14F-4D97-AF65-F5344CB8AC3E}">
        <p14:creationId xmlns:p14="http://schemas.microsoft.com/office/powerpoint/2010/main" val="63427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025E7-28A6-D59F-E435-22E30EBD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9996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9C40149-D128-90E0-AE14-445316234665}"/>
              </a:ext>
            </a:extLst>
          </p:cNvPr>
          <p:cNvSpPr txBox="1">
            <a:spLocks/>
          </p:cNvSpPr>
          <p:nvPr/>
        </p:nvSpPr>
        <p:spPr>
          <a:xfrm>
            <a:off x="7239000" y="6335491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CC4B6A8-7431-14DB-4959-5AECAF77E918}"/>
              </a:ext>
            </a:extLst>
          </p:cNvPr>
          <p:cNvSpPr txBox="1">
            <a:spLocks/>
          </p:cNvSpPr>
          <p:nvPr/>
        </p:nvSpPr>
        <p:spPr>
          <a:xfrm>
            <a:off x="11552262" y="6335492"/>
            <a:ext cx="5535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1FAFA7-493E-49BA-8E70-4BF319AEABD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98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EFC36-7091-821C-8F19-92141ECA6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1DA189-1212-8745-0F4C-66228AEE9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E4C7EC0-B32D-6A47-043A-52ADA8F897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05" r="7105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BFE335A-9E91-7D03-74C9-A5D24870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12" y="365125"/>
            <a:ext cx="6591300" cy="1327796"/>
          </a:xfrm>
        </p:spPr>
        <p:txBody>
          <a:bodyPr>
            <a:normAutofit/>
          </a:bodyPr>
          <a:lstStyle/>
          <a:p>
            <a:r>
              <a:rPr lang="en-US" sz="2700"/>
              <a:t>This presentation has an example of every available layout in the template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1C552-3CA5-F963-300B-3D4BEF2DDC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Right-click any slide and select Layout to preview the available layouts.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Select the one you want and your slide design will adjust accordingly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All layouts have been configured with the styling and placeholder positions we’ve designed for this template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The theme </a:t>
            </a:r>
            <a:r>
              <a:rPr lang="en-US" sz="1700" dirty="0" err="1"/>
              <a:t>colours</a:t>
            </a:r>
            <a:r>
              <a:rPr lang="en-US" sz="1700" dirty="0"/>
              <a:t> in this template use the main </a:t>
            </a:r>
            <a:r>
              <a:rPr lang="en-US" sz="1700" dirty="0" err="1"/>
              <a:t>colours</a:t>
            </a:r>
            <a:r>
              <a:rPr lang="en-US" sz="1700" dirty="0"/>
              <a:t> outlined in our </a:t>
            </a:r>
            <a:r>
              <a:rPr lang="en-US" sz="17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 guidelines</a:t>
            </a:r>
            <a:endParaRPr lang="en-US" sz="1700" u="sng" dirty="0"/>
          </a:p>
          <a:p>
            <a:endParaRPr lang="en-US" sz="1700" dirty="0">
              <a:solidFill>
                <a:srgbClr val="000000"/>
              </a:solidFill>
              <a:highlight>
                <a:srgbClr val="B8D000"/>
              </a:highlight>
            </a:endParaRPr>
          </a:p>
          <a:p>
            <a:r>
              <a:rPr lang="en-US" sz="1700" dirty="0">
                <a:solidFill>
                  <a:srgbClr val="000000"/>
                </a:solidFill>
                <a:highlight>
                  <a:srgbClr val="B8D000"/>
                </a:highlight>
              </a:rPr>
              <a:t>Please find our brand icons </a:t>
            </a:r>
            <a:r>
              <a:rPr lang="en-US" sz="1700" u="sng" dirty="0">
                <a:solidFill>
                  <a:srgbClr val="000000"/>
                </a:solidFill>
                <a:highlight>
                  <a:srgbClr val="B8D0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dirty="0">
                <a:solidFill>
                  <a:srgbClr val="000000"/>
                </a:solidFill>
                <a:highlight>
                  <a:srgbClr val="B8D0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700" dirty="0">
              <a:solidFill>
                <a:srgbClr val="000000"/>
              </a:solidFill>
              <a:highlight>
                <a:srgbClr val="B8D000"/>
              </a:highlight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0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96AAC2-3E36-8D9D-B37E-F59AE7E68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87C63-E6A5-B11D-C03E-955FBF94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7B278C3-5D5B-9E54-6FDB-755449E9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30E61-E2BA-4667-D133-5F1A21D620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Vcbcvbv</a:t>
            </a:r>
            <a:r>
              <a:rPr lang="en-GB" dirty="0"/>
              <a:t>	</a:t>
            </a:r>
            <a:r>
              <a:rPr lang="en-GB"/>
              <a:t>dsfsd</a:t>
            </a:r>
          </a:p>
        </p:txBody>
      </p:sp>
    </p:spTree>
    <p:extLst>
      <p:ext uri="{BB962C8B-B14F-4D97-AF65-F5344CB8AC3E}">
        <p14:creationId xmlns:p14="http://schemas.microsoft.com/office/powerpoint/2010/main" val="409945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BB8E-8302-B238-7FA8-DE9DC7984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0964D-7201-63FF-D719-468AEA2D24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7640F-11F2-98D1-1B87-3BA06A180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259F7-E0CE-D6CA-08B0-3559D730C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C9FB63-472B-1CA0-EE93-AF7A33A655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4279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60B150-E6B5-0EF8-E78E-1B59D55F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BD4436-619E-F143-E08A-EDB5BDE0C9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0FB94-85BA-E4B8-71D6-68D76507DA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24032F-961F-ACC3-8209-DFDDF781C1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166A7-A11B-AA9C-CF91-F07FBE2B5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8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1FA476-4C73-C8E0-EF7D-DB4CBD5073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6A3FF-5F09-C803-13C8-A3FEC9866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AB21CE-5065-6392-F6C0-D2D69741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8072AE-1239-86F5-F650-4923FD1F61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F975F2-329B-B56C-A997-6F9299068B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3B059A-168E-0A25-E768-5CF0095DE0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BACC6E-DDB3-1182-4A53-FCD096ED1A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FDA7A4-3CED-49B8-194A-6ADDFC234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28BE95-D3AC-C410-2998-0DD63474D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408A01-7F3E-31D3-EF0B-5DF2931A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BB43B7-05C2-7182-7D49-64B4BB2793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70F761-C587-1F65-7777-8137F241A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3A49B9-778D-1E5B-6FF6-212CFB64B5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08C38A-EAF8-EED4-13B9-16FE15FDF9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4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5D4F9C-64B9-C32C-FEB7-813E06D25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6C770C-9FB2-30E3-96BC-BD2E4BC54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1BEC17-527E-1898-96EC-5A12B6F8C4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2669DE-1093-359B-3537-249C1C4F8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7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8F3E4D-8DB6-A0F0-A3E2-209667F41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bcs.org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515CC2-5650-8A7E-28E4-81F05A127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1FAFA7-493E-49BA-8E70-4BF319AEABD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FAA198-F493-E0C3-748B-124CB3A9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D99D2A-EE26-97EF-A246-FA6CA32394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4CDFB4-F2C0-29A9-6F0C-F7F21480E5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23906453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general slid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ck green dots them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corner dots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ck and circles generic slid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ck dot generic slid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een Circle generic slid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ight green generic slid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Green corner dots them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nt with circles them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lack and circles theme">
  <a:themeElements>
    <a:clrScheme name="BCS colours">
      <a:dk1>
        <a:srgbClr val="000000"/>
      </a:dk1>
      <a:lt1>
        <a:srgbClr val="FFFFFF"/>
      </a:lt1>
      <a:dk2>
        <a:srgbClr val="BCCF00"/>
      </a:dk2>
      <a:lt2>
        <a:srgbClr val="E7E6E6"/>
      </a:lt2>
      <a:accent1>
        <a:srgbClr val="CDDB40"/>
      </a:accent1>
      <a:accent2>
        <a:srgbClr val="DDE77F"/>
      </a:accent2>
      <a:accent3>
        <a:srgbClr val="EEF3BF"/>
      </a:accent3>
      <a:accent4>
        <a:srgbClr val="006941"/>
      </a:accent4>
      <a:accent5>
        <a:srgbClr val="7FB299"/>
      </a:accent5>
      <a:accent6>
        <a:srgbClr val="408C66"/>
      </a:accent6>
      <a:hlink>
        <a:srgbClr val="BFD9C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c682b7-513e-4c22-9fc0-4b2be07a9cdf" xsi:nil="true"/>
    <lcf76f155ced4ddcb4097134ff3c332f xmlns="b209c002-2b13-4c02-935c-d5aece0ff6a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00DF7707D274B9B5B39D2EB3AE795" ma:contentTypeVersion="16" ma:contentTypeDescription="Create a new document." ma:contentTypeScope="" ma:versionID="8f91ec2255b78451f0862e691ab16c9f">
  <xsd:schema xmlns:xsd="http://www.w3.org/2001/XMLSchema" xmlns:xs="http://www.w3.org/2001/XMLSchema" xmlns:p="http://schemas.microsoft.com/office/2006/metadata/properties" xmlns:ns2="b209c002-2b13-4c02-935c-d5aece0ff6a0" xmlns:ns3="dcc682b7-513e-4c22-9fc0-4b2be07a9cdf" xmlns:ns4="a3cf1d99-0045-4199-b181-41f9f687daf0" targetNamespace="http://schemas.microsoft.com/office/2006/metadata/properties" ma:root="true" ma:fieldsID="d7614224a1c3069b69a2db14af578916" ns2:_="" ns3:_="" ns4:_="">
    <xsd:import namespace="b209c002-2b13-4c02-935c-d5aece0ff6a0"/>
    <xsd:import namespace="dcc682b7-513e-4c22-9fc0-4b2be07a9cdf"/>
    <xsd:import namespace="a3cf1d99-0045-4199-b181-41f9f687da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9c002-2b13-4c02-935c-d5aece0ff6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abc9f92-c6fb-43c1-a5b4-65b1067b77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682b7-513e-4c22-9fc0-4b2be07a9cd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547c37d-1727-4cf6-a448-fc77d9b7959a}" ma:internalName="TaxCatchAll" ma:showField="CatchAllData" ma:web="a3cf1d99-0045-4199-b181-41f9f687da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f1d99-0045-4199-b181-41f9f687daf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613032-2D5D-4670-AB5A-CABDFDC84A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90D6CB-67AF-49B2-B28A-F49E3A59298F}">
  <ds:schemaRefs>
    <ds:schemaRef ds:uri="http://schemas.microsoft.com/office/2006/documentManagement/types"/>
    <ds:schemaRef ds:uri="http://purl.org/dc/elements/1.1/"/>
    <ds:schemaRef ds:uri="b209c002-2b13-4c02-935c-d5aece0ff6a0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3cf1d99-0045-4199-b181-41f9f687daf0"/>
    <ds:schemaRef ds:uri="dcc682b7-513e-4c22-9fc0-4b2be07a9cdf"/>
  </ds:schemaRefs>
</ds:datastoreItem>
</file>

<file path=customXml/itemProps3.xml><?xml version="1.0" encoding="utf-8"?>
<ds:datastoreItem xmlns:ds="http://schemas.openxmlformats.org/officeDocument/2006/customXml" ds:itemID="{FFD00B80-4FC5-4AC2-A847-0C3EC1D1D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09c002-2b13-4c02-935c-d5aece0ff6a0"/>
    <ds:schemaRef ds:uri="dcc682b7-513e-4c22-9fc0-4b2be07a9cdf"/>
    <ds:schemaRef ds:uri="a3cf1d99-0045-4199-b181-41f9f687d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Widescreen</PresentationFormat>
  <Paragraphs>60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Green general slide</vt:lpstr>
      <vt:lpstr>Green corner dots</vt:lpstr>
      <vt:lpstr>Black and circles generic slide</vt:lpstr>
      <vt:lpstr>Black dot generic slide</vt:lpstr>
      <vt:lpstr>Green Circle generic slide</vt:lpstr>
      <vt:lpstr>Light green generic slide</vt:lpstr>
      <vt:lpstr>Green corner dots theme</vt:lpstr>
      <vt:lpstr>Tint with circles theme</vt:lpstr>
      <vt:lpstr>Black and circles theme</vt:lpstr>
      <vt:lpstr>Black green dots theme</vt:lpstr>
      <vt:lpstr>BCS Slide deck </vt:lpstr>
      <vt:lpstr>This presentation has an example of every available layout in the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Brown</dc:creator>
  <cp:lastModifiedBy>Carl Harris</cp:lastModifiedBy>
  <cp:revision>8</cp:revision>
  <dcterms:created xsi:type="dcterms:W3CDTF">2023-04-03T09:44:47Z</dcterms:created>
  <dcterms:modified xsi:type="dcterms:W3CDTF">2023-12-19T15:46:21Z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0x0101003E700DF7707D274B9B5B39D2EB3AE795</vt:lpwstr>
  </property>
  <property fmtid="{D5CDD505-2E9C-101B-9397-08002B2CF9AE}" pid="3" name="MediaServiceImageTags">
    <vt:lpwstr/>
  </property>
</Properties>
</file>