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8"/>
  </p:notesMasterIdLst>
  <p:sldIdLst>
    <p:sldId id="256" r:id="rId5"/>
    <p:sldId id="257" r:id="rId6"/>
    <p:sldId id="258" r:id="rId7"/>
    <p:sldId id="259" r:id="rId8"/>
    <p:sldId id="260" r:id="rId9"/>
    <p:sldId id="261" r:id="rId10"/>
    <p:sldId id="262" r:id="rId11"/>
    <p:sldId id="263" r:id="rId12"/>
    <p:sldId id="269" r:id="rId13"/>
    <p:sldId id="270" r:id="rId14"/>
    <p:sldId id="264" r:id="rId15"/>
    <p:sldId id="266" r:id="rId16"/>
    <p:sldId id="267" r:id="rId17"/>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872" autoAdjust="0"/>
  </p:normalViewPr>
  <p:slideViewPr>
    <p:cSldViewPr snapToGrid="0">
      <p:cViewPr varScale="1">
        <p:scale>
          <a:sx n="89" d="100"/>
          <a:sy n="89" d="100"/>
        </p:scale>
        <p:origin x="1434"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CKMANTON, Tracy (ROYAL DEVON UNIVERSITY HEALTHCARE NHS FOUNDATION TRUST)" userId="85a22a88-8749-489c-9342-d4cf3bdbb40c" providerId="ADAL" clId="{A2F2892E-18E7-419F-A8D5-8F1D51B1C531}"/>
    <pc:docChg chg="custSel mod addSld delSld modSld addMainMaster delMainMaster modMainMaster modNotesMaster setSldSz">
      <pc:chgData name="DUCKMANTON, Tracy (ROYAL DEVON UNIVERSITY HEALTHCARE NHS FOUNDATION TRUST)" userId="85a22a88-8749-489c-9342-d4cf3bdbb40c" providerId="ADAL" clId="{A2F2892E-18E7-419F-A8D5-8F1D51B1C531}" dt="2026-09-10T11:47:04.164" v="2171" actId="20577"/>
      <pc:docMkLst>
        <pc:docMk/>
      </pc:docMkLst>
      <pc:sldChg chg="addSp modSp add mod setBg modNotes modNotesTx">
        <pc:chgData name="DUCKMANTON, Tracy (ROYAL DEVON UNIVERSITY HEALTHCARE NHS FOUNDATION TRUST)" userId="85a22a88-8749-489c-9342-d4cf3bdbb40c" providerId="ADAL" clId="{A2F2892E-18E7-419F-A8D5-8F1D51B1C531}" dt="2026-09-10T11:15:00.240" v="1698" actId="1076"/>
        <pc:sldMkLst>
          <pc:docMk/>
          <pc:sldMk cId="1160613275" sldId="256"/>
        </pc:sldMkLst>
        <pc:spChg chg="mod">
          <ac:chgData name="DUCKMANTON, Tracy (ROYAL DEVON UNIVERSITY HEALTHCARE NHS FOUNDATION TRUST)" userId="85a22a88-8749-489c-9342-d4cf3bdbb40c" providerId="ADAL" clId="{A2F2892E-18E7-419F-A8D5-8F1D51B1C531}" dt="2026-09-04T15:14:03.064" v="734" actId="27636"/>
          <ac:spMkLst>
            <pc:docMk/>
            <pc:sldMk cId="1160613275" sldId="256"/>
            <ac:spMk id="2" creationId="{35579874-0489-4AC1-8F2F-220ACF951977}"/>
          </ac:spMkLst>
        </pc:spChg>
        <pc:spChg chg="mod">
          <ac:chgData name="DUCKMANTON, Tracy (ROYAL DEVON UNIVERSITY HEALTHCARE NHS FOUNDATION TRUST)" userId="85a22a88-8749-489c-9342-d4cf3bdbb40c" providerId="ADAL" clId="{A2F2892E-18E7-419F-A8D5-8F1D51B1C531}" dt="2026-09-03T09:44:48.075" v="4" actId="27636"/>
          <ac:spMkLst>
            <pc:docMk/>
            <pc:sldMk cId="1160613275" sldId="256"/>
            <ac:spMk id="3" creationId="{00693443-85B0-4BC5-AD06-8ECDE1B76354}"/>
          </ac:spMkLst>
        </pc:spChg>
        <pc:spChg chg="mod">
          <ac:chgData name="DUCKMANTON, Tracy (ROYAL DEVON UNIVERSITY HEALTHCARE NHS FOUNDATION TRUST)" userId="85a22a88-8749-489c-9342-d4cf3bdbb40c" providerId="ADAL" clId="{A2F2892E-18E7-419F-A8D5-8F1D51B1C531}" dt="2026-09-04T15:14:02.959" v="732" actId="26606"/>
          <ac:spMkLst>
            <pc:docMk/>
            <pc:sldMk cId="1160613275" sldId="256"/>
            <ac:spMk id="4" creationId="{769C0C0D-5546-4BA3-9DF4-B58711FB0083}"/>
          </ac:spMkLst>
        </pc:spChg>
        <pc:spChg chg="mod">
          <ac:chgData name="DUCKMANTON, Tracy (ROYAL DEVON UNIVERSITY HEALTHCARE NHS FOUNDATION TRUST)" userId="85a22a88-8749-489c-9342-d4cf3bdbb40c" providerId="ADAL" clId="{A2F2892E-18E7-419F-A8D5-8F1D51B1C531}" dt="2026-09-04T15:14:02.959" v="732" actId="26606"/>
          <ac:spMkLst>
            <pc:docMk/>
            <pc:sldMk cId="1160613275" sldId="256"/>
            <ac:spMk id="16" creationId="{696E0DAD-383D-498F-88D9-AA9D395D5E05}"/>
          </ac:spMkLst>
        </pc:spChg>
        <pc:spChg chg="mod">
          <ac:chgData name="DUCKMANTON, Tracy (ROYAL DEVON UNIVERSITY HEALTHCARE NHS FOUNDATION TRUST)" userId="85a22a88-8749-489c-9342-d4cf3bdbb40c" providerId="ADAL" clId="{A2F2892E-18E7-419F-A8D5-8F1D51B1C531}" dt="2026-09-10T11:15:00.240" v="1698" actId="1076"/>
          <ac:spMkLst>
            <pc:docMk/>
            <pc:sldMk cId="1160613275" sldId="256"/>
            <ac:spMk id="20" creationId="{2C4E4FAB-C7A6-4377-AB1E-610E39CA329F}"/>
          </ac:spMkLst>
        </pc:spChg>
        <pc:spChg chg="mod">
          <ac:chgData name="DUCKMANTON, Tracy (ROYAL DEVON UNIVERSITY HEALTHCARE NHS FOUNDATION TRUST)" userId="85a22a88-8749-489c-9342-d4cf3bdbb40c" providerId="ADAL" clId="{A2F2892E-18E7-419F-A8D5-8F1D51B1C531}" dt="2026-09-04T15:14:02.959" v="732" actId="26606"/>
          <ac:spMkLst>
            <pc:docMk/>
            <pc:sldMk cId="1160613275" sldId="256"/>
            <ac:spMk id="21" creationId="{38FFAD72-5B91-4722-A2C6-9B075158C856}"/>
          </ac:spMkLst>
        </pc:spChg>
        <pc:spChg chg="mod">
          <ac:chgData name="DUCKMANTON, Tracy (ROYAL DEVON UNIVERSITY HEALTHCARE NHS FOUNDATION TRUST)" userId="85a22a88-8749-489c-9342-d4cf3bdbb40c" providerId="ADAL" clId="{A2F2892E-18E7-419F-A8D5-8F1D51B1C531}" dt="2026-09-04T15:14:02.959" v="732" actId="26606"/>
          <ac:spMkLst>
            <pc:docMk/>
            <pc:sldMk cId="1160613275" sldId="256"/>
            <ac:spMk id="23" creationId="{1C5979C9-76B5-426B-9FB6-C9183AF6B3E9}"/>
          </ac:spMkLst>
        </pc:spChg>
        <pc:spChg chg="mod">
          <ac:chgData name="DUCKMANTON, Tracy (ROYAL DEVON UNIVERSITY HEALTHCARE NHS FOUNDATION TRUST)" userId="85a22a88-8749-489c-9342-d4cf3bdbb40c" providerId="ADAL" clId="{A2F2892E-18E7-419F-A8D5-8F1D51B1C531}" dt="2026-09-04T15:14:02.959" v="732" actId="26606"/>
          <ac:spMkLst>
            <pc:docMk/>
            <pc:sldMk cId="1160613275" sldId="256"/>
            <ac:spMk id="24" creationId="{5ECFAD67-3BC4-4447-B2B0-BE35867BFD95}"/>
          </ac:spMkLst>
        </pc:spChg>
        <pc:spChg chg="add mod">
          <ac:chgData name="DUCKMANTON, Tracy (ROYAL DEVON UNIVERSITY HEALTHCARE NHS FOUNDATION TRUST)" userId="85a22a88-8749-489c-9342-d4cf3bdbb40c" providerId="ADAL" clId="{A2F2892E-18E7-419F-A8D5-8F1D51B1C531}" dt="2026-09-04T15:14:02.959" v="732" actId="26606"/>
          <ac:spMkLst>
            <pc:docMk/>
            <pc:sldMk cId="1160613275" sldId="256"/>
            <ac:spMk id="26" creationId="{203FDA6C-B7E2-64DF-F400-69E5B90D6857}"/>
          </ac:spMkLst>
        </pc:spChg>
        <pc:spChg chg="add mod">
          <ac:chgData name="DUCKMANTON, Tracy (ROYAL DEVON UNIVERSITY HEALTHCARE NHS FOUNDATION TRUST)" userId="85a22a88-8749-489c-9342-d4cf3bdbb40c" providerId="ADAL" clId="{A2F2892E-18E7-419F-A8D5-8F1D51B1C531}" dt="2026-09-04T15:14:02.959" v="732" actId="26606"/>
          <ac:spMkLst>
            <pc:docMk/>
            <pc:sldMk cId="1160613275" sldId="256"/>
            <ac:spMk id="28" creationId="{A36E3A99-9E22-EE1D-A294-DA86E782BA91}"/>
          </ac:spMkLst>
        </pc:spChg>
        <pc:spChg chg="add mod">
          <ac:chgData name="DUCKMANTON, Tracy (ROYAL DEVON UNIVERSITY HEALTHCARE NHS FOUNDATION TRUST)" userId="85a22a88-8749-489c-9342-d4cf3bdbb40c" providerId="ADAL" clId="{A2F2892E-18E7-419F-A8D5-8F1D51B1C531}" dt="2026-09-04T15:14:02.959" v="732" actId="26606"/>
          <ac:spMkLst>
            <pc:docMk/>
            <pc:sldMk cId="1160613275" sldId="256"/>
            <ac:spMk id="30" creationId="{99CDD308-835E-0FCD-C152-188350F32A4A}"/>
          </ac:spMkLst>
        </pc:spChg>
        <pc:spChg chg="add mod">
          <ac:chgData name="DUCKMANTON, Tracy (ROYAL DEVON UNIVERSITY HEALTHCARE NHS FOUNDATION TRUST)" userId="85a22a88-8749-489c-9342-d4cf3bdbb40c" providerId="ADAL" clId="{A2F2892E-18E7-419F-A8D5-8F1D51B1C531}" dt="2026-09-04T10:21:11.809" v="683" actId="20577"/>
          <ac:spMkLst>
            <pc:docMk/>
            <pc:sldMk cId="1160613275" sldId="256"/>
            <ac:spMk id="32" creationId="{F2CF4002-22DD-A478-E631-FC2343B1EEC5}"/>
          </ac:spMkLst>
        </pc:spChg>
        <pc:spChg chg="add mod">
          <ac:chgData name="DUCKMANTON, Tracy (ROYAL DEVON UNIVERSITY HEALTHCARE NHS FOUNDATION TRUST)" userId="85a22a88-8749-489c-9342-d4cf3bdbb40c" providerId="ADAL" clId="{A2F2892E-18E7-419F-A8D5-8F1D51B1C531}" dt="2026-09-04T15:14:02.959" v="732" actId="26606"/>
          <ac:spMkLst>
            <pc:docMk/>
            <pc:sldMk cId="1160613275" sldId="256"/>
            <ac:spMk id="34" creationId="{2D797BAF-5D7A-AB6A-B833-00B6100FB9CC}"/>
          </ac:spMkLst>
        </pc:spChg>
      </pc:sldChg>
      <pc:sldChg chg="delSp modSp add mod setBg modNotes">
        <pc:chgData name="DUCKMANTON, Tracy (ROYAL DEVON UNIVERSITY HEALTHCARE NHS FOUNDATION TRUST)" userId="85a22a88-8749-489c-9342-d4cf3bdbb40c" providerId="ADAL" clId="{A2F2892E-18E7-419F-A8D5-8F1D51B1C531}" dt="2026-09-04T15:17:04.797" v="740" actId="478"/>
        <pc:sldMkLst>
          <pc:docMk/>
          <pc:sldMk cId="485128047" sldId="257"/>
        </pc:sldMkLst>
        <pc:spChg chg="mod">
          <ac:chgData name="DUCKMANTON, Tracy (ROYAL DEVON UNIVERSITY HEALTHCARE NHS FOUNDATION TRUST)" userId="85a22a88-8749-489c-9342-d4cf3bdbb40c" providerId="ADAL" clId="{A2F2892E-18E7-419F-A8D5-8F1D51B1C531}" dt="2026-09-04T15:14:02.959" v="732" actId="26606"/>
          <ac:spMkLst>
            <pc:docMk/>
            <pc:sldMk cId="485128047" sldId="257"/>
            <ac:spMk id="2" creationId="{6873FA48-CE47-41F4-BFB5-4F0860A1CC72}"/>
          </ac:spMkLst>
        </pc:spChg>
        <pc:spChg chg="mod">
          <ac:chgData name="DUCKMANTON, Tracy (ROYAL DEVON UNIVERSITY HEALTHCARE NHS FOUNDATION TRUST)" userId="85a22a88-8749-489c-9342-d4cf3bdbb40c" providerId="ADAL" clId="{A2F2892E-18E7-419F-A8D5-8F1D51B1C531}" dt="2026-09-04T15:14:02.959" v="732" actId="26606"/>
          <ac:spMkLst>
            <pc:docMk/>
            <pc:sldMk cId="485128047" sldId="257"/>
            <ac:spMk id="4" creationId="{E0343059-C31D-490D-B9DC-25A5BD32C80C}"/>
          </ac:spMkLst>
        </pc:spChg>
        <pc:spChg chg="mod">
          <ac:chgData name="DUCKMANTON, Tracy (ROYAL DEVON UNIVERSITY HEALTHCARE NHS FOUNDATION TRUST)" userId="85a22a88-8749-489c-9342-d4cf3bdbb40c" providerId="ADAL" clId="{A2F2892E-18E7-419F-A8D5-8F1D51B1C531}" dt="2026-09-04T15:14:02.959" v="732" actId="26606"/>
          <ac:spMkLst>
            <pc:docMk/>
            <pc:sldMk cId="485128047" sldId="257"/>
            <ac:spMk id="12" creationId="{09820F1D-8EC5-4FB1-A73E-112DAC5B666F}"/>
          </ac:spMkLst>
        </pc:spChg>
        <pc:spChg chg="mod">
          <ac:chgData name="DUCKMANTON, Tracy (ROYAL DEVON UNIVERSITY HEALTHCARE NHS FOUNDATION TRUST)" userId="85a22a88-8749-489c-9342-d4cf3bdbb40c" providerId="ADAL" clId="{A2F2892E-18E7-419F-A8D5-8F1D51B1C531}" dt="2026-09-03T09:44:48.246" v="6" actId="27636"/>
          <ac:spMkLst>
            <pc:docMk/>
            <pc:sldMk cId="485128047" sldId="257"/>
            <ac:spMk id="13" creationId="{C3E858DF-7BB8-47A1-B98D-99E66F82B6C0}"/>
          </ac:spMkLst>
        </pc:spChg>
        <pc:spChg chg="mod">
          <ac:chgData name="DUCKMANTON, Tracy (ROYAL DEVON UNIVERSITY HEALTHCARE NHS FOUNDATION TRUST)" userId="85a22a88-8749-489c-9342-d4cf3bdbb40c" providerId="ADAL" clId="{A2F2892E-18E7-419F-A8D5-8F1D51B1C531}" dt="2026-09-04T15:14:02.959" v="732" actId="26606"/>
          <ac:spMkLst>
            <pc:docMk/>
            <pc:sldMk cId="485128047" sldId="257"/>
            <ac:spMk id="17" creationId="{C4D3F1BF-BDD2-4CF2-A1D0-4EC17B2AA43D}"/>
          </ac:spMkLst>
        </pc:spChg>
        <pc:spChg chg="mod">
          <ac:chgData name="DUCKMANTON, Tracy (ROYAL DEVON UNIVERSITY HEALTHCARE NHS FOUNDATION TRUST)" userId="85a22a88-8749-489c-9342-d4cf3bdbb40c" providerId="ADAL" clId="{A2F2892E-18E7-419F-A8D5-8F1D51B1C531}" dt="2026-09-04T15:14:02.959" v="732" actId="26606"/>
          <ac:spMkLst>
            <pc:docMk/>
            <pc:sldMk cId="485128047" sldId="257"/>
            <ac:spMk id="18" creationId="{699C6BE3-B9A7-4131-9B0E-C130105BB3EA}"/>
          </ac:spMkLst>
        </pc:spChg>
        <pc:spChg chg="mod">
          <ac:chgData name="DUCKMANTON, Tracy (ROYAL DEVON UNIVERSITY HEALTHCARE NHS FOUNDATION TRUST)" userId="85a22a88-8749-489c-9342-d4cf3bdbb40c" providerId="ADAL" clId="{A2F2892E-18E7-419F-A8D5-8F1D51B1C531}" dt="2026-09-04T15:14:02.959" v="732" actId="26606"/>
          <ac:spMkLst>
            <pc:docMk/>
            <pc:sldMk cId="485128047" sldId="257"/>
            <ac:spMk id="20" creationId="{1E6F2627-FD06-4B18-9AFB-A6FFFD47EF6A}"/>
          </ac:spMkLst>
        </pc:spChg>
        <pc:spChg chg="mod">
          <ac:chgData name="DUCKMANTON, Tracy (ROYAL DEVON UNIVERSITY HEALTHCARE NHS FOUNDATION TRUST)" userId="85a22a88-8749-489c-9342-d4cf3bdbb40c" providerId="ADAL" clId="{A2F2892E-18E7-419F-A8D5-8F1D51B1C531}" dt="2026-09-04T15:14:02.959" v="732" actId="26606"/>
          <ac:spMkLst>
            <pc:docMk/>
            <pc:sldMk cId="485128047" sldId="257"/>
            <ac:spMk id="23" creationId="{4A9A8E03-A596-4F56-B72F-B9A235ADB575}"/>
          </ac:spMkLst>
        </pc:spChg>
        <pc:spChg chg="mod">
          <ac:chgData name="DUCKMANTON, Tracy (ROYAL DEVON UNIVERSITY HEALTHCARE NHS FOUNDATION TRUST)" userId="85a22a88-8749-489c-9342-d4cf3bdbb40c" providerId="ADAL" clId="{A2F2892E-18E7-419F-A8D5-8F1D51B1C531}" dt="2026-09-04T15:14:02.959" v="732" actId="26606"/>
          <ac:spMkLst>
            <pc:docMk/>
            <pc:sldMk cId="485128047" sldId="257"/>
            <ac:spMk id="26" creationId="{06EF27D4-AC22-4F8B-96A9-8764636047E5}"/>
          </ac:spMkLst>
        </pc:spChg>
        <pc:spChg chg="mod">
          <ac:chgData name="DUCKMANTON, Tracy (ROYAL DEVON UNIVERSITY HEALTHCARE NHS FOUNDATION TRUST)" userId="85a22a88-8749-489c-9342-d4cf3bdbb40c" providerId="ADAL" clId="{A2F2892E-18E7-419F-A8D5-8F1D51B1C531}" dt="2026-09-04T15:14:02.959" v="732" actId="26606"/>
          <ac:spMkLst>
            <pc:docMk/>
            <pc:sldMk cId="485128047" sldId="257"/>
            <ac:spMk id="29" creationId="{A09D5576-7046-4F1A-9612-4E2F66BE6738}"/>
          </ac:spMkLst>
        </pc:spChg>
        <pc:spChg chg="mod">
          <ac:chgData name="DUCKMANTON, Tracy (ROYAL DEVON UNIVERSITY HEALTHCARE NHS FOUNDATION TRUST)" userId="85a22a88-8749-489c-9342-d4cf3bdbb40c" providerId="ADAL" clId="{A2F2892E-18E7-419F-A8D5-8F1D51B1C531}" dt="2026-09-04T15:14:02.959" v="732" actId="26606"/>
          <ac:spMkLst>
            <pc:docMk/>
            <pc:sldMk cId="485128047" sldId="257"/>
            <ac:spMk id="35" creationId="{4AEAB3AE-14DE-4469-BFA6-ABB9BDDF8408}"/>
          </ac:spMkLst>
        </pc:spChg>
      </pc:sldChg>
      <pc:sldChg chg="delSp modSp add mod setBg modNotes modNotesTx">
        <pc:chgData name="DUCKMANTON, Tracy (ROYAL DEVON UNIVERSITY HEALTHCARE NHS FOUNDATION TRUST)" userId="85a22a88-8749-489c-9342-d4cf3bdbb40c" providerId="ADAL" clId="{A2F2892E-18E7-419F-A8D5-8F1D51B1C531}" dt="2026-09-10T11:47:04.164" v="2171" actId="20577"/>
        <pc:sldMkLst>
          <pc:docMk/>
          <pc:sldMk cId="1856456813" sldId="258"/>
        </pc:sldMkLst>
        <pc:spChg chg="mod">
          <ac:chgData name="DUCKMANTON, Tracy (ROYAL DEVON UNIVERSITY HEALTHCARE NHS FOUNDATION TRUST)" userId="85a22a88-8749-489c-9342-d4cf3bdbb40c" providerId="ADAL" clId="{A2F2892E-18E7-419F-A8D5-8F1D51B1C531}" dt="2026-09-03T09:44:48.296" v="9" actId="27636"/>
          <ac:spMkLst>
            <pc:docMk/>
            <pc:sldMk cId="1856456813" sldId="258"/>
            <ac:spMk id="2" creationId="{4CF854B9-92C9-4DFC-B072-EB42D3AD44E7}"/>
          </ac:spMkLst>
        </pc:spChg>
        <pc:spChg chg="mod">
          <ac:chgData name="DUCKMANTON, Tracy (ROYAL DEVON UNIVERSITY HEALTHCARE NHS FOUNDATION TRUST)" userId="85a22a88-8749-489c-9342-d4cf3bdbb40c" providerId="ADAL" clId="{A2F2892E-18E7-419F-A8D5-8F1D51B1C531}" dt="2026-09-04T15:14:02.959" v="732" actId="26606"/>
          <ac:spMkLst>
            <pc:docMk/>
            <pc:sldMk cId="1856456813" sldId="258"/>
            <ac:spMk id="3" creationId="{8B26705F-25C2-4334-9F11-F5A1F2B3F0B2}"/>
          </ac:spMkLst>
        </pc:spChg>
        <pc:spChg chg="mod">
          <ac:chgData name="DUCKMANTON, Tracy (ROYAL DEVON UNIVERSITY HEALTHCARE NHS FOUNDATION TRUST)" userId="85a22a88-8749-489c-9342-d4cf3bdbb40c" providerId="ADAL" clId="{A2F2892E-18E7-419F-A8D5-8F1D51B1C531}" dt="2026-09-04T15:14:03.084" v="736" actId="27636"/>
          <ac:spMkLst>
            <pc:docMk/>
            <pc:sldMk cId="1856456813" sldId="258"/>
            <ac:spMk id="5" creationId="{FF783EA6-1963-4CFC-A0B9-719C0D748E96}"/>
          </ac:spMkLst>
        </pc:spChg>
        <pc:spChg chg="mod">
          <ac:chgData name="DUCKMANTON, Tracy (ROYAL DEVON UNIVERSITY HEALTHCARE NHS FOUNDATION TRUST)" userId="85a22a88-8749-489c-9342-d4cf3bdbb40c" providerId="ADAL" clId="{A2F2892E-18E7-419F-A8D5-8F1D51B1C531}" dt="2026-09-04T15:14:03.082" v="735" actId="27636"/>
          <ac:spMkLst>
            <pc:docMk/>
            <pc:sldMk cId="1856456813" sldId="258"/>
            <ac:spMk id="6" creationId="{A1D4CE31-5CC4-4E24-98F5-6B8F791BC3F8}"/>
          </ac:spMkLst>
        </pc:spChg>
        <pc:spChg chg="mod">
          <ac:chgData name="DUCKMANTON, Tracy (ROYAL DEVON UNIVERSITY HEALTHCARE NHS FOUNDATION TRUST)" userId="85a22a88-8749-489c-9342-d4cf3bdbb40c" providerId="ADAL" clId="{A2F2892E-18E7-419F-A8D5-8F1D51B1C531}" dt="2026-09-04T15:14:02.959" v="732" actId="26606"/>
          <ac:spMkLst>
            <pc:docMk/>
            <pc:sldMk cId="1856456813" sldId="258"/>
            <ac:spMk id="10" creationId="{731D37FE-976A-4112-8574-1074002EEC69}"/>
          </ac:spMkLst>
        </pc:spChg>
        <pc:spChg chg="mod">
          <ac:chgData name="DUCKMANTON, Tracy (ROYAL DEVON UNIVERSITY HEALTHCARE NHS FOUNDATION TRUST)" userId="85a22a88-8749-489c-9342-d4cf3bdbb40c" providerId="ADAL" clId="{A2F2892E-18E7-419F-A8D5-8F1D51B1C531}" dt="2026-09-04T15:14:02.959" v="732" actId="26606"/>
          <ac:spMkLst>
            <pc:docMk/>
            <pc:sldMk cId="1856456813" sldId="258"/>
            <ac:spMk id="13" creationId="{A89E8CBD-97DE-4A8F-8F4A-1CE23B3E0776}"/>
          </ac:spMkLst>
        </pc:spChg>
        <pc:spChg chg="mod">
          <ac:chgData name="DUCKMANTON, Tracy (ROYAL DEVON UNIVERSITY HEALTHCARE NHS FOUNDATION TRUST)" userId="85a22a88-8749-489c-9342-d4cf3bdbb40c" providerId="ADAL" clId="{A2F2892E-18E7-419F-A8D5-8F1D51B1C531}" dt="2026-09-04T15:14:02.959" v="732" actId="26606"/>
          <ac:spMkLst>
            <pc:docMk/>
            <pc:sldMk cId="1856456813" sldId="258"/>
            <ac:spMk id="15" creationId="{0F65E1D1-C08D-4882-83A3-72FBFFB152E4}"/>
          </ac:spMkLst>
        </pc:spChg>
        <pc:spChg chg="mod">
          <ac:chgData name="DUCKMANTON, Tracy (ROYAL DEVON UNIVERSITY HEALTHCARE NHS FOUNDATION TRUST)" userId="85a22a88-8749-489c-9342-d4cf3bdbb40c" providerId="ADAL" clId="{A2F2892E-18E7-419F-A8D5-8F1D51B1C531}" dt="2026-09-04T15:14:02.959" v="732" actId="26606"/>
          <ac:spMkLst>
            <pc:docMk/>
            <pc:sldMk cId="1856456813" sldId="258"/>
            <ac:spMk id="18" creationId="{B9C11885-8302-40DA-9337-EA1218B21618}"/>
          </ac:spMkLst>
        </pc:spChg>
        <pc:spChg chg="mod">
          <ac:chgData name="DUCKMANTON, Tracy (ROYAL DEVON UNIVERSITY HEALTHCARE NHS FOUNDATION TRUST)" userId="85a22a88-8749-489c-9342-d4cf3bdbb40c" providerId="ADAL" clId="{A2F2892E-18E7-419F-A8D5-8F1D51B1C531}" dt="2026-09-04T15:14:02.959" v="732" actId="26606"/>
          <ac:spMkLst>
            <pc:docMk/>
            <pc:sldMk cId="1856456813" sldId="258"/>
            <ac:spMk id="20" creationId="{EF7864DA-523F-4D3A-B074-D42ED6172CE5}"/>
          </ac:spMkLst>
        </pc:spChg>
        <pc:spChg chg="mod">
          <ac:chgData name="DUCKMANTON, Tracy (ROYAL DEVON UNIVERSITY HEALTHCARE NHS FOUNDATION TRUST)" userId="85a22a88-8749-489c-9342-d4cf3bdbb40c" providerId="ADAL" clId="{A2F2892E-18E7-419F-A8D5-8F1D51B1C531}" dt="2026-09-04T15:14:02.959" v="732" actId="26606"/>
          <ac:spMkLst>
            <pc:docMk/>
            <pc:sldMk cId="1856456813" sldId="258"/>
            <ac:spMk id="21" creationId="{F9E84A52-1506-4FE4-997D-6587C264A361}"/>
          </ac:spMkLst>
        </pc:spChg>
        <pc:spChg chg="mod">
          <ac:chgData name="DUCKMANTON, Tracy (ROYAL DEVON UNIVERSITY HEALTHCARE NHS FOUNDATION TRUST)" userId="85a22a88-8749-489c-9342-d4cf3bdbb40c" providerId="ADAL" clId="{A2F2892E-18E7-419F-A8D5-8F1D51B1C531}" dt="2026-09-04T15:14:02.959" v="732" actId="26606"/>
          <ac:spMkLst>
            <pc:docMk/>
            <pc:sldMk cId="1856456813" sldId="258"/>
            <ac:spMk id="27" creationId="{527C0CE0-8313-4030-B5B6-1005F28AC9BD}"/>
          </ac:spMkLst>
        </pc:spChg>
        <pc:spChg chg="mod">
          <ac:chgData name="DUCKMANTON, Tracy (ROYAL DEVON UNIVERSITY HEALTHCARE NHS FOUNDATION TRUST)" userId="85a22a88-8749-489c-9342-d4cf3bdbb40c" providerId="ADAL" clId="{A2F2892E-18E7-419F-A8D5-8F1D51B1C531}" dt="2026-09-04T15:14:02.959" v="732" actId="26606"/>
          <ac:spMkLst>
            <pc:docMk/>
            <pc:sldMk cId="1856456813" sldId="258"/>
            <ac:spMk id="31" creationId="{C7706F47-A80B-4A70-BCFD-6D0052598175}"/>
          </ac:spMkLst>
        </pc:spChg>
      </pc:sldChg>
      <pc:sldChg chg="delSp modSp add mod setBg modNotes">
        <pc:chgData name="DUCKMANTON, Tracy (ROYAL DEVON UNIVERSITY HEALTHCARE NHS FOUNDATION TRUST)" userId="85a22a88-8749-489c-9342-d4cf3bdbb40c" providerId="ADAL" clId="{A2F2892E-18E7-419F-A8D5-8F1D51B1C531}" dt="2026-09-04T15:17:11.388" v="742" actId="478"/>
        <pc:sldMkLst>
          <pc:docMk/>
          <pc:sldMk cId="888813965" sldId="259"/>
        </pc:sldMkLst>
        <pc:spChg chg="mod">
          <ac:chgData name="DUCKMANTON, Tracy (ROYAL DEVON UNIVERSITY HEALTHCARE NHS FOUNDATION TRUST)" userId="85a22a88-8749-489c-9342-d4cf3bdbb40c" providerId="ADAL" clId="{A2F2892E-18E7-419F-A8D5-8F1D51B1C531}" dt="2026-09-03T09:44:48.317" v="12" actId="27636"/>
          <ac:spMkLst>
            <pc:docMk/>
            <pc:sldMk cId="888813965" sldId="259"/>
            <ac:spMk id="2" creationId="{FDAD2C8C-1EAB-4226-9684-1CD703CC662D}"/>
          </ac:spMkLst>
        </pc:spChg>
        <pc:spChg chg="mod">
          <ac:chgData name="DUCKMANTON, Tracy (ROYAL DEVON UNIVERSITY HEALTHCARE NHS FOUNDATION TRUST)" userId="85a22a88-8749-489c-9342-d4cf3bdbb40c" providerId="ADAL" clId="{A2F2892E-18E7-419F-A8D5-8F1D51B1C531}" dt="2026-09-04T15:14:02.959" v="732" actId="26606"/>
          <ac:spMkLst>
            <pc:docMk/>
            <pc:sldMk cId="888813965" sldId="259"/>
            <ac:spMk id="3" creationId="{91AD2416-1A1F-45F8-8434-100C3F8ABF94}"/>
          </ac:spMkLst>
        </pc:spChg>
        <pc:spChg chg="mod">
          <ac:chgData name="DUCKMANTON, Tracy (ROYAL DEVON UNIVERSITY HEALTHCARE NHS FOUNDATION TRUST)" userId="85a22a88-8749-489c-9342-d4cf3bdbb40c" providerId="ADAL" clId="{A2F2892E-18E7-419F-A8D5-8F1D51B1C531}" dt="2026-09-03T09:44:48.314" v="11" actId="27636"/>
          <ac:spMkLst>
            <pc:docMk/>
            <pc:sldMk cId="888813965" sldId="259"/>
            <ac:spMk id="5" creationId="{EA5D8BD9-2B06-4E6D-B87D-C87C84A2F914}"/>
          </ac:spMkLst>
        </pc:spChg>
        <pc:spChg chg="mod">
          <ac:chgData name="DUCKMANTON, Tracy (ROYAL DEVON UNIVERSITY HEALTHCARE NHS FOUNDATION TRUST)" userId="85a22a88-8749-489c-9342-d4cf3bdbb40c" providerId="ADAL" clId="{A2F2892E-18E7-419F-A8D5-8F1D51B1C531}" dt="2026-09-04T15:14:02.959" v="732" actId="26606"/>
          <ac:spMkLst>
            <pc:docMk/>
            <pc:sldMk cId="888813965" sldId="259"/>
            <ac:spMk id="7" creationId="{7FBACA4B-B409-480B-8486-F87C148703C0}"/>
          </ac:spMkLst>
        </pc:spChg>
        <pc:spChg chg="mod">
          <ac:chgData name="DUCKMANTON, Tracy (ROYAL DEVON UNIVERSITY HEALTHCARE NHS FOUNDATION TRUST)" userId="85a22a88-8749-489c-9342-d4cf3bdbb40c" providerId="ADAL" clId="{A2F2892E-18E7-419F-A8D5-8F1D51B1C531}" dt="2026-09-04T15:14:02.959" v="732" actId="26606"/>
          <ac:spMkLst>
            <pc:docMk/>
            <pc:sldMk cId="888813965" sldId="259"/>
            <ac:spMk id="10" creationId="{CF4C6F38-BE64-4DF4-B4C1-D5A45E9B0EEB}"/>
          </ac:spMkLst>
        </pc:spChg>
        <pc:spChg chg="mod">
          <ac:chgData name="DUCKMANTON, Tracy (ROYAL DEVON UNIVERSITY HEALTHCARE NHS FOUNDATION TRUST)" userId="85a22a88-8749-489c-9342-d4cf3bdbb40c" providerId="ADAL" clId="{A2F2892E-18E7-419F-A8D5-8F1D51B1C531}" dt="2026-09-04T15:14:02.959" v="732" actId="26606"/>
          <ac:spMkLst>
            <pc:docMk/>
            <pc:sldMk cId="888813965" sldId="259"/>
            <ac:spMk id="14" creationId="{3408CA58-7830-4257-ABB1-D737736426C5}"/>
          </ac:spMkLst>
        </pc:spChg>
        <pc:spChg chg="mod">
          <ac:chgData name="DUCKMANTON, Tracy (ROYAL DEVON UNIVERSITY HEALTHCARE NHS FOUNDATION TRUST)" userId="85a22a88-8749-489c-9342-d4cf3bdbb40c" providerId="ADAL" clId="{A2F2892E-18E7-419F-A8D5-8F1D51B1C531}" dt="2026-09-04T15:14:02.959" v="732" actId="26606"/>
          <ac:spMkLst>
            <pc:docMk/>
            <pc:sldMk cId="888813965" sldId="259"/>
            <ac:spMk id="17" creationId="{B8BC7C81-73F2-4256-8ED9-E0FC75A4C5C2}"/>
          </ac:spMkLst>
        </pc:spChg>
        <pc:spChg chg="mod">
          <ac:chgData name="DUCKMANTON, Tracy (ROYAL DEVON UNIVERSITY HEALTHCARE NHS FOUNDATION TRUST)" userId="85a22a88-8749-489c-9342-d4cf3bdbb40c" providerId="ADAL" clId="{A2F2892E-18E7-419F-A8D5-8F1D51B1C531}" dt="2026-09-04T15:14:02.959" v="732" actId="26606"/>
          <ac:spMkLst>
            <pc:docMk/>
            <pc:sldMk cId="888813965" sldId="259"/>
            <ac:spMk id="18" creationId="{1CA5DCF4-B053-4B12-904D-8CF0402903AE}"/>
          </ac:spMkLst>
        </pc:spChg>
        <pc:spChg chg="mod">
          <ac:chgData name="DUCKMANTON, Tracy (ROYAL DEVON UNIVERSITY HEALTHCARE NHS FOUNDATION TRUST)" userId="85a22a88-8749-489c-9342-d4cf3bdbb40c" providerId="ADAL" clId="{A2F2892E-18E7-419F-A8D5-8F1D51B1C531}" dt="2026-09-04T15:14:02.959" v="732" actId="26606"/>
          <ac:spMkLst>
            <pc:docMk/>
            <pc:sldMk cId="888813965" sldId="259"/>
            <ac:spMk id="19" creationId="{BBE8F968-0B12-45A4-9A8B-BEDAC63A95E8}"/>
          </ac:spMkLst>
        </pc:spChg>
        <pc:spChg chg="mod">
          <ac:chgData name="DUCKMANTON, Tracy (ROYAL DEVON UNIVERSITY HEALTHCARE NHS FOUNDATION TRUST)" userId="85a22a88-8749-489c-9342-d4cf3bdbb40c" providerId="ADAL" clId="{A2F2892E-18E7-419F-A8D5-8F1D51B1C531}" dt="2026-09-04T15:14:02.959" v="732" actId="26606"/>
          <ac:spMkLst>
            <pc:docMk/>
            <pc:sldMk cId="888813965" sldId="259"/>
            <ac:spMk id="20" creationId="{F394DBF9-EA87-4D56-AEBD-890C2A4712D9}"/>
          </ac:spMkLst>
        </pc:spChg>
        <pc:spChg chg="mod">
          <ac:chgData name="DUCKMANTON, Tracy (ROYAL DEVON UNIVERSITY HEALTHCARE NHS FOUNDATION TRUST)" userId="85a22a88-8749-489c-9342-d4cf3bdbb40c" providerId="ADAL" clId="{A2F2892E-18E7-419F-A8D5-8F1D51B1C531}" dt="2026-09-03T09:44:48.321" v="13" actId="27636"/>
          <ac:spMkLst>
            <pc:docMk/>
            <pc:sldMk cId="888813965" sldId="259"/>
            <ac:spMk id="23" creationId="{089451F5-AEE5-4CD5-A296-76D5A7812906}"/>
          </ac:spMkLst>
        </pc:spChg>
        <pc:spChg chg="mod">
          <ac:chgData name="DUCKMANTON, Tracy (ROYAL DEVON UNIVERSITY HEALTHCARE NHS FOUNDATION TRUST)" userId="85a22a88-8749-489c-9342-d4cf3bdbb40c" providerId="ADAL" clId="{A2F2892E-18E7-419F-A8D5-8F1D51B1C531}" dt="2026-09-04T15:14:02.959" v="732" actId="26606"/>
          <ac:spMkLst>
            <pc:docMk/>
            <pc:sldMk cId="888813965" sldId="259"/>
            <ac:spMk id="24" creationId="{7491346C-B5C8-4243-8E71-0C8A7CC8AD79}"/>
          </ac:spMkLst>
        </pc:spChg>
      </pc:sldChg>
      <pc:sldChg chg="delSp modSp add mod setBg modNotes">
        <pc:chgData name="DUCKMANTON, Tracy (ROYAL DEVON UNIVERSITY HEALTHCARE NHS FOUNDATION TRUST)" userId="85a22a88-8749-489c-9342-d4cf3bdbb40c" providerId="ADAL" clId="{A2F2892E-18E7-419F-A8D5-8F1D51B1C531}" dt="2026-09-04T15:17:15.453" v="743" actId="478"/>
        <pc:sldMkLst>
          <pc:docMk/>
          <pc:sldMk cId="1091422774" sldId="260"/>
        </pc:sldMkLst>
        <pc:spChg chg="mod">
          <ac:chgData name="DUCKMANTON, Tracy (ROYAL DEVON UNIVERSITY HEALTHCARE NHS FOUNDATION TRUST)" userId="85a22a88-8749-489c-9342-d4cf3bdbb40c" providerId="ADAL" clId="{A2F2892E-18E7-419F-A8D5-8F1D51B1C531}" dt="2026-09-04T15:14:02.959" v="732" actId="26606"/>
          <ac:spMkLst>
            <pc:docMk/>
            <pc:sldMk cId="1091422774" sldId="260"/>
            <ac:spMk id="2" creationId="{23B4649D-C1EB-4469-8338-4E5A8790A2B5}"/>
          </ac:spMkLst>
        </pc:spChg>
        <pc:spChg chg="mod">
          <ac:chgData name="DUCKMANTON, Tracy (ROYAL DEVON UNIVERSITY HEALTHCARE NHS FOUNDATION TRUST)" userId="85a22a88-8749-489c-9342-d4cf3bdbb40c" providerId="ADAL" clId="{A2F2892E-18E7-419F-A8D5-8F1D51B1C531}" dt="2026-09-03T09:44:48.344" v="16" actId="27636"/>
          <ac:spMkLst>
            <pc:docMk/>
            <pc:sldMk cId="1091422774" sldId="260"/>
            <ac:spMk id="3" creationId="{A205323C-319F-48C2-B99B-D41DE966E80D}"/>
          </ac:spMkLst>
        </pc:spChg>
        <pc:spChg chg="mod">
          <ac:chgData name="DUCKMANTON, Tracy (ROYAL DEVON UNIVERSITY HEALTHCARE NHS FOUNDATION TRUST)" userId="85a22a88-8749-489c-9342-d4cf3bdbb40c" providerId="ADAL" clId="{A2F2892E-18E7-419F-A8D5-8F1D51B1C531}" dt="2026-09-04T15:14:02.959" v="732" actId="26606"/>
          <ac:spMkLst>
            <pc:docMk/>
            <pc:sldMk cId="1091422774" sldId="260"/>
            <ac:spMk id="4" creationId="{0948AF39-FED3-43E8-8050-330FAE8C14F0}"/>
          </ac:spMkLst>
        </pc:spChg>
        <pc:spChg chg="mod">
          <ac:chgData name="DUCKMANTON, Tracy (ROYAL DEVON UNIVERSITY HEALTHCARE NHS FOUNDATION TRUST)" userId="85a22a88-8749-489c-9342-d4cf3bdbb40c" providerId="ADAL" clId="{A2F2892E-18E7-419F-A8D5-8F1D51B1C531}" dt="2026-09-04T15:14:02.959" v="732" actId="26606"/>
          <ac:spMkLst>
            <pc:docMk/>
            <pc:sldMk cId="1091422774" sldId="260"/>
            <ac:spMk id="5" creationId="{89912052-43CB-4A39-8306-1F0AD97987EE}"/>
          </ac:spMkLst>
        </pc:spChg>
        <pc:spChg chg="mod">
          <ac:chgData name="DUCKMANTON, Tracy (ROYAL DEVON UNIVERSITY HEALTHCARE NHS FOUNDATION TRUST)" userId="85a22a88-8749-489c-9342-d4cf3bdbb40c" providerId="ADAL" clId="{A2F2892E-18E7-419F-A8D5-8F1D51B1C531}" dt="2026-09-04T15:14:02.959" v="732" actId="26606"/>
          <ac:spMkLst>
            <pc:docMk/>
            <pc:sldMk cId="1091422774" sldId="260"/>
            <ac:spMk id="6" creationId="{6B415722-DAC5-4995-8213-DE64F9FDE016}"/>
          </ac:spMkLst>
        </pc:spChg>
        <pc:spChg chg="mod">
          <ac:chgData name="DUCKMANTON, Tracy (ROYAL DEVON UNIVERSITY HEALTHCARE NHS FOUNDATION TRUST)" userId="85a22a88-8749-489c-9342-d4cf3bdbb40c" providerId="ADAL" clId="{A2F2892E-18E7-419F-A8D5-8F1D51B1C531}" dt="2026-09-04T15:14:02.959" v="732" actId="26606"/>
          <ac:spMkLst>
            <pc:docMk/>
            <pc:sldMk cId="1091422774" sldId="260"/>
            <ac:spMk id="7" creationId="{78AA1BF9-B0A8-411B-B899-59C850C4D2CA}"/>
          </ac:spMkLst>
        </pc:spChg>
        <pc:spChg chg="mod">
          <ac:chgData name="DUCKMANTON, Tracy (ROYAL DEVON UNIVERSITY HEALTHCARE NHS FOUNDATION TRUST)" userId="85a22a88-8749-489c-9342-d4cf3bdbb40c" providerId="ADAL" clId="{A2F2892E-18E7-419F-A8D5-8F1D51B1C531}" dt="2026-09-04T15:14:02.959" v="732" actId="26606"/>
          <ac:spMkLst>
            <pc:docMk/>
            <pc:sldMk cId="1091422774" sldId="260"/>
            <ac:spMk id="13" creationId="{D29E0C7A-A9CC-41D9-A543-F9B146B1DD5B}"/>
          </ac:spMkLst>
        </pc:spChg>
        <pc:spChg chg="mod">
          <ac:chgData name="DUCKMANTON, Tracy (ROYAL DEVON UNIVERSITY HEALTHCARE NHS FOUNDATION TRUST)" userId="85a22a88-8749-489c-9342-d4cf3bdbb40c" providerId="ADAL" clId="{A2F2892E-18E7-419F-A8D5-8F1D51B1C531}" dt="2026-09-04T15:14:02.959" v="732" actId="26606"/>
          <ac:spMkLst>
            <pc:docMk/>
            <pc:sldMk cId="1091422774" sldId="260"/>
            <ac:spMk id="15" creationId="{7B5704B4-718D-4BCD-89BA-53282DADD935}"/>
          </ac:spMkLst>
        </pc:spChg>
        <pc:spChg chg="mod">
          <ac:chgData name="DUCKMANTON, Tracy (ROYAL DEVON UNIVERSITY HEALTHCARE NHS FOUNDATION TRUST)" userId="85a22a88-8749-489c-9342-d4cf3bdbb40c" providerId="ADAL" clId="{A2F2892E-18E7-419F-A8D5-8F1D51B1C531}" dt="2026-09-03T09:44:48.353" v="18" actId="27636"/>
          <ac:spMkLst>
            <pc:docMk/>
            <pc:sldMk cId="1091422774" sldId="260"/>
            <ac:spMk id="20" creationId="{1F51907B-6965-4071-B5CB-83D0E169B55E}"/>
          </ac:spMkLst>
        </pc:spChg>
        <pc:spChg chg="mod">
          <ac:chgData name="DUCKMANTON, Tracy (ROYAL DEVON UNIVERSITY HEALTHCARE NHS FOUNDATION TRUST)" userId="85a22a88-8749-489c-9342-d4cf3bdbb40c" providerId="ADAL" clId="{A2F2892E-18E7-419F-A8D5-8F1D51B1C531}" dt="2026-09-04T15:14:03.102" v="737" actId="27636"/>
          <ac:spMkLst>
            <pc:docMk/>
            <pc:sldMk cId="1091422774" sldId="260"/>
            <ac:spMk id="22" creationId="{181DE1A6-8C8D-4640-B269-B5017B40DB5C}"/>
          </ac:spMkLst>
        </pc:spChg>
        <pc:spChg chg="mod">
          <ac:chgData name="DUCKMANTON, Tracy (ROYAL DEVON UNIVERSITY HEALTHCARE NHS FOUNDATION TRUST)" userId="85a22a88-8749-489c-9342-d4cf3bdbb40c" providerId="ADAL" clId="{A2F2892E-18E7-419F-A8D5-8F1D51B1C531}" dt="2026-09-04T15:14:02.959" v="732" actId="26606"/>
          <ac:spMkLst>
            <pc:docMk/>
            <pc:sldMk cId="1091422774" sldId="260"/>
            <ac:spMk id="27" creationId="{982A4DCA-7E54-489A-89A9-AD45E347A40B}"/>
          </ac:spMkLst>
        </pc:spChg>
        <pc:spChg chg="mod">
          <ac:chgData name="DUCKMANTON, Tracy (ROYAL DEVON UNIVERSITY HEALTHCARE NHS FOUNDATION TRUST)" userId="85a22a88-8749-489c-9342-d4cf3bdbb40c" providerId="ADAL" clId="{A2F2892E-18E7-419F-A8D5-8F1D51B1C531}" dt="2026-09-04T15:14:02.959" v="732" actId="26606"/>
          <ac:spMkLst>
            <pc:docMk/>
            <pc:sldMk cId="1091422774" sldId="260"/>
            <ac:spMk id="28" creationId="{FA4F28C5-E77E-4286-A971-FC448FE5BC8F}"/>
          </ac:spMkLst>
        </pc:spChg>
      </pc:sldChg>
      <pc:sldChg chg="delSp modSp add mod setBg modNotes modNotesTx">
        <pc:chgData name="DUCKMANTON, Tracy (ROYAL DEVON UNIVERSITY HEALTHCARE NHS FOUNDATION TRUST)" userId="85a22a88-8749-489c-9342-d4cf3bdbb40c" providerId="ADAL" clId="{A2F2892E-18E7-419F-A8D5-8F1D51B1C531}" dt="2026-09-04T15:17:18.475" v="744" actId="478"/>
        <pc:sldMkLst>
          <pc:docMk/>
          <pc:sldMk cId="1349889354" sldId="261"/>
        </pc:sldMkLst>
        <pc:spChg chg="mod">
          <ac:chgData name="DUCKMANTON, Tracy (ROYAL DEVON UNIVERSITY HEALTHCARE NHS FOUNDATION TRUST)" userId="85a22a88-8749-489c-9342-d4cf3bdbb40c" providerId="ADAL" clId="{A2F2892E-18E7-419F-A8D5-8F1D51B1C531}" dt="2026-09-03T09:44:48.382" v="23" actId="27636"/>
          <ac:spMkLst>
            <pc:docMk/>
            <pc:sldMk cId="1349889354" sldId="261"/>
            <ac:spMk id="2" creationId="{29B12C00-9ED8-4E74-80DA-9CC275D1F6B1}"/>
          </ac:spMkLst>
        </pc:spChg>
        <pc:spChg chg="mod">
          <ac:chgData name="DUCKMANTON, Tracy (ROYAL DEVON UNIVERSITY HEALTHCARE NHS FOUNDATION TRUST)" userId="85a22a88-8749-489c-9342-d4cf3bdbb40c" providerId="ADAL" clId="{A2F2892E-18E7-419F-A8D5-8F1D51B1C531}" dt="2026-09-04T15:14:02.959" v="732" actId="26606"/>
          <ac:spMkLst>
            <pc:docMk/>
            <pc:sldMk cId="1349889354" sldId="261"/>
            <ac:spMk id="8" creationId="{8D6D0B62-A779-46A6-B267-383DE913AEF7}"/>
          </ac:spMkLst>
        </pc:spChg>
        <pc:spChg chg="mod">
          <ac:chgData name="DUCKMANTON, Tracy (ROYAL DEVON UNIVERSITY HEALTHCARE NHS FOUNDATION TRUST)" userId="85a22a88-8749-489c-9342-d4cf3bdbb40c" providerId="ADAL" clId="{A2F2892E-18E7-419F-A8D5-8F1D51B1C531}" dt="2026-09-04T15:14:02.959" v="732" actId="26606"/>
          <ac:spMkLst>
            <pc:docMk/>
            <pc:sldMk cId="1349889354" sldId="261"/>
            <ac:spMk id="16" creationId="{380EAFD8-A662-4ADD-B3F2-6AE49FA3BDDC}"/>
          </ac:spMkLst>
        </pc:spChg>
        <pc:spChg chg="mod">
          <ac:chgData name="DUCKMANTON, Tracy (ROYAL DEVON UNIVERSITY HEALTHCARE NHS FOUNDATION TRUST)" userId="85a22a88-8749-489c-9342-d4cf3bdbb40c" providerId="ADAL" clId="{A2F2892E-18E7-419F-A8D5-8F1D51B1C531}" dt="2026-09-04T15:14:02.959" v="732" actId="26606"/>
          <ac:spMkLst>
            <pc:docMk/>
            <pc:sldMk cId="1349889354" sldId="261"/>
            <ac:spMk id="18" creationId="{94570FB3-17A2-45CD-9CD1-95033AA72432}"/>
          </ac:spMkLst>
        </pc:spChg>
        <pc:spChg chg="mod">
          <ac:chgData name="DUCKMANTON, Tracy (ROYAL DEVON UNIVERSITY HEALTHCARE NHS FOUNDATION TRUST)" userId="85a22a88-8749-489c-9342-d4cf3bdbb40c" providerId="ADAL" clId="{A2F2892E-18E7-419F-A8D5-8F1D51B1C531}" dt="2026-09-04T15:14:02.959" v="732" actId="26606"/>
          <ac:spMkLst>
            <pc:docMk/>
            <pc:sldMk cId="1349889354" sldId="261"/>
            <ac:spMk id="22" creationId="{1448625B-65F1-43A4-82DC-131B679E1E3F}"/>
          </ac:spMkLst>
        </pc:spChg>
        <pc:spChg chg="mod">
          <ac:chgData name="DUCKMANTON, Tracy (ROYAL DEVON UNIVERSITY HEALTHCARE NHS FOUNDATION TRUST)" userId="85a22a88-8749-489c-9342-d4cf3bdbb40c" providerId="ADAL" clId="{A2F2892E-18E7-419F-A8D5-8F1D51B1C531}" dt="2026-09-04T15:14:02.959" v="732" actId="26606"/>
          <ac:spMkLst>
            <pc:docMk/>
            <pc:sldMk cId="1349889354" sldId="261"/>
            <ac:spMk id="24" creationId="{BC5239C2-3AE6-4D31-A1AA-B7B3E3C102A9}"/>
          </ac:spMkLst>
        </pc:spChg>
        <pc:spChg chg="mod">
          <ac:chgData name="DUCKMANTON, Tracy (ROYAL DEVON UNIVERSITY HEALTHCARE NHS FOUNDATION TRUST)" userId="85a22a88-8749-489c-9342-d4cf3bdbb40c" providerId="ADAL" clId="{A2F2892E-18E7-419F-A8D5-8F1D51B1C531}" dt="2026-09-04T15:14:02.959" v="732" actId="26606"/>
          <ac:spMkLst>
            <pc:docMk/>
            <pc:sldMk cId="1349889354" sldId="261"/>
            <ac:spMk id="26" creationId="{68376D84-DAA5-4EB1-830A-5FA8153ED02A}"/>
          </ac:spMkLst>
        </pc:spChg>
        <pc:spChg chg="mod">
          <ac:chgData name="DUCKMANTON, Tracy (ROYAL DEVON UNIVERSITY HEALTHCARE NHS FOUNDATION TRUST)" userId="85a22a88-8749-489c-9342-d4cf3bdbb40c" providerId="ADAL" clId="{A2F2892E-18E7-419F-A8D5-8F1D51B1C531}" dt="2026-09-04T15:14:02.959" v="732" actId="26606"/>
          <ac:spMkLst>
            <pc:docMk/>
            <pc:sldMk cId="1349889354" sldId="261"/>
            <ac:spMk id="28" creationId="{EA5F9108-B0DA-408F-8745-DC6BA52246D8}"/>
          </ac:spMkLst>
        </pc:spChg>
        <pc:spChg chg="mod">
          <ac:chgData name="DUCKMANTON, Tracy (ROYAL DEVON UNIVERSITY HEALTHCARE NHS FOUNDATION TRUST)" userId="85a22a88-8749-489c-9342-d4cf3bdbb40c" providerId="ADAL" clId="{A2F2892E-18E7-419F-A8D5-8F1D51B1C531}" dt="2026-09-04T15:14:02.959" v="732" actId="26606"/>
          <ac:spMkLst>
            <pc:docMk/>
            <pc:sldMk cId="1349889354" sldId="261"/>
            <ac:spMk id="29" creationId="{BDC58CB6-4F86-4ACE-8F04-1B44775CE917}"/>
          </ac:spMkLst>
        </pc:spChg>
        <pc:spChg chg="mod">
          <ac:chgData name="DUCKMANTON, Tracy (ROYAL DEVON UNIVERSITY HEALTHCARE NHS FOUNDATION TRUST)" userId="85a22a88-8749-489c-9342-d4cf3bdbb40c" providerId="ADAL" clId="{A2F2892E-18E7-419F-A8D5-8F1D51B1C531}" dt="2026-09-03T09:44:48.378" v="22" actId="27636"/>
          <ac:spMkLst>
            <pc:docMk/>
            <pc:sldMk cId="1349889354" sldId="261"/>
            <ac:spMk id="36" creationId="{5D967628-663C-42F9-8E4F-67BEB4DCD9FE}"/>
          </ac:spMkLst>
        </pc:spChg>
        <pc:spChg chg="mod">
          <ac:chgData name="DUCKMANTON, Tracy (ROYAL DEVON UNIVERSITY HEALTHCARE NHS FOUNDATION TRUST)" userId="85a22a88-8749-489c-9342-d4cf3bdbb40c" providerId="ADAL" clId="{A2F2892E-18E7-419F-A8D5-8F1D51B1C531}" dt="2026-09-03T09:44:48.371" v="20" actId="27636"/>
          <ac:spMkLst>
            <pc:docMk/>
            <pc:sldMk cId="1349889354" sldId="261"/>
            <ac:spMk id="39" creationId="{D05A33E4-9684-4226-9274-D857C8B2B96B}"/>
          </ac:spMkLst>
        </pc:spChg>
        <pc:spChg chg="mod">
          <ac:chgData name="DUCKMANTON, Tracy (ROYAL DEVON UNIVERSITY HEALTHCARE NHS FOUNDATION TRUST)" userId="85a22a88-8749-489c-9342-d4cf3bdbb40c" providerId="ADAL" clId="{A2F2892E-18E7-419F-A8D5-8F1D51B1C531}" dt="2026-09-04T15:14:02.959" v="732" actId="26606"/>
          <ac:spMkLst>
            <pc:docMk/>
            <pc:sldMk cId="1349889354" sldId="261"/>
            <ac:spMk id="41" creationId="{591DC899-C449-4966-BF57-92247157A170}"/>
          </ac:spMkLst>
        </pc:spChg>
        <pc:spChg chg="mod">
          <ac:chgData name="DUCKMANTON, Tracy (ROYAL DEVON UNIVERSITY HEALTHCARE NHS FOUNDATION TRUST)" userId="85a22a88-8749-489c-9342-d4cf3bdbb40c" providerId="ADAL" clId="{A2F2892E-18E7-419F-A8D5-8F1D51B1C531}" dt="2026-09-03T09:44:48.362" v="19" actId="27636"/>
          <ac:spMkLst>
            <pc:docMk/>
            <pc:sldMk cId="1349889354" sldId="261"/>
            <ac:spMk id="42" creationId="{ACFE5B0A-A482-436F-93C3-F78901A3204F}"/>
          </ac:spMkLst>
        </pc:spChg>
        <pc:spChg chg="mod">
          <ac:chgData name="DUCKMANTON, Tracy (ROYAL DEVON UNIVERSITY HEALTHCARE NHS FOUNDATION TRUST)" userId="85a22a88-8749-489c-9342-d4cf3bdbb40c" providerId="ADAL" clId="{A2F2892E-18E7-419F-A8D5-8F1D51B1C531}" dt="2026-09-03T09:44:48.375" v="21" actId="27636"/>
          <ac:spMkLst>
            <pc:docMk/>
            <pc:sldMk cId="1349889354" sldId="261"/>
            <ac:spMk id="43" creationId="{A416EF8F-7E55-42F8-859E-3D9BFF22A8CB}"/>
          </ac:spMkLst>
        </pc:spChg>
        <pc:spChg chg="mod">
          <ac:chgData name="DUCKMANTON, Tracy (ROYAL DEVON UNIVERSITY HEALTHCARE NHS FOUNDATION TRUST)" userId="85a22a88-8749-489c-9342-d4cf3bdbb40c" providerId="ADAL" clId="{A2F2892E-18E7-419F-A8D5-8F1D51B1C531}" dt="2026-09-04T15:14:02.959" v="732" actId="26606"/>
          <ac:spMkLst>
            <pc:docMk/>
            <pc:sldMk cId="1349889354" sldId="261"/>
            <ac:spMk id="46" creationId="{DA8F9A09-AA66-4619-86CC-B683CE4DD667}"/>
          </ac:spMkLst>
        </pc:spChg>
      </pc:sldChg>
      <pc:sldChg chg="delSp modSp add mod setBg modNotes">
        <pc:chgData name="DUCKMANTON, Tracy (ROYAL DEVON UNIVERSITY HEALTHCARE NHS FOUNDATION TRUST)" userId="85a22a88-8749-489c-9342-d4cf3bdbb40c" providerId="ADAL" clId="{A2F2892E-18E7-419F-A8D5-8F1D51B1C531}" dt="2026-09-04T15:17:21.772" v="745" actId="478"/>
        <pc:sldMkLst>
          <pc:docMk/>
          <pc:sldMk cId="1746566641" sldId="262"/>
        </pc:sldMkLst>
        <pc:spChg chg="mod">
          <ac:chgData name="DUCKMANTON, Tracy (ROYAL DEVON UNIVERSITY HEALTHCARE NHS FOUNDATION TRUST)" userId="85a22a88-8749-489c-9342-d4cf3bdbb40c" providerId="ADAL" clId="{A2F2892E-18E7-419F-A8D5-8F1D51B1C531}" dt="2026-09-04T15:14:02.959" v="732" actId="26606"/>
          <ac:spMkLst>
            <pc:docMk/>
            <pc:sldMk cId="1746566641" sldId="262"/>
            <ac:spMk id="2" creationId="{CB5ADD6D-1B1C-439E-A64A-B551185C9BE4}"/>
          </ac:spMkLst>
        </pc:spChg>
        <pc:spChg chg="mod">
          <ac:chgData name="DUCKMANTON, Tracy (ROYAL DEVON UNIVERSITY HEALTHCARE NHS FOUNDATION TRUST)" userId="85a22a88-8749-489c-9342-d4cf3bdbb40c" providerId="ADAL" clId="{A2F2892E-18E7-419F-A8D5-8F1D51B1C531}" dt="2026-09-04T15:14:02.959" v="732" actId="26606"/>
          <ac:spMkLst>
            <pc:docMk/>
            <pc:sldMk cId="1746566641" sldId="262"/>
            <ac:spMk id="3" creationId="{137FED43-0FCF-42C6-9A69-3821C17546A1}"/>
          </ac:spMkLst>
        </pc:spChg>
        <pc:spChg chg="mod">
          <ac:chgData name="DUCKMANTON, Tracy (ROYAL DEVON UNIVERSITY HEALTHCARE NHS FOUNDATION TRUST)" userId="85a22a88-8749-489c-9342-d4cf3bdbb40c" providerId="ADAL" clId="{A2F2892E-18E7-419F-A8D5-8F1D51B1C531}" dt="2026-09-04T15:14:02.959" v="732" actId="26606"/>
          <ac:spMkLst>
            <pc:docMk/>
            <pc:sldMk cId="1746566641" sldId="262"/>
            <ac:spMk id="4" creationId="{D47010B2-FFC2-4C7E-983C-28D66B2389A9}"/>
          </ac:spMkLst>
        </pc:spChg>
        <pc:spChg chg="mod">
          <ac:chgData name="DUCKMANTON, Tracy (ROYAL DEVON UNIVERSITY HEALTHCARE NHS FOUNDATION TRUST)" userId="85a22a88-8749-489c-9342-d4cf3bdbb40c" providerId="ADAL" clId="{A2F2892E-18E7-419F-A8D5-8F1D51B1C531}" dt="2026-09-04T15:14:02.959" v="732" actId="26606"/>
          <ac:spMkLst>
            <pc:docMk/>
            <pc:sldMk cId="1746566641" sldId="262"/>
            <ac:spMk id="5" creationId="{F34D2B0E-3C62-4027-85C3-B1816F331C06}"/>
          </ac:spMkLst>
        </pc:spChg>
        <pc:spChg chg="mod">
          <ac:chgData name="DUCKMANTON, Tracy (ROYAL DEVON UNIVERSITY HEALTHCARE NHS FOUNDATION TRUST)" userId="85a22a88-8749-489c-9342-d4cf3bdbb40c" providerId="ADAL" clId="{A2F2892E-18E7-419F-A8D5-8F1D51B1C531}" dt="2026-09-04T15:14:03.125" v="739" actId="27636"/>
          <ac:spMkLst>
            <pc:docMk/>
            <pc:sldMk cId="1746566641" sldId="262"/>
            <ac:spMk id="6" creationId="{FBE4EEB4-1E2A-4EC4-9206-D83125A3904C}"/>
          </ac:spMkLst>
        </pc:spChg>
        <pc:spChg chg="mod">
          <ac:chgData name="DUCKMANTON, Tracy (ROYAL DEVON UNIVERSITY HEALTHCARE NHS FOUNDATION TRUST)" userId="85a22a88-8749-489c-9342-d4cf3bdbb40c" providerId="ADAL" clId="{A2F2892E-18E7-419F-A8D5-8F1D51B1C531}" dt="2026-09-03T09:44:48.405" v="28" actId="27636"/>
          <ac:spMkLst>
            <pc:docMk/>
            <pc:sldMk cId="1746566641" sldId="262"/>
            <ac:spMk id="7" creationId="{0B30B6FB-696C-45B5-B005-3BC6164AC3C3}"/>
          </ac:spMkLst>
        </pc:spChg>
        <pc:spChg chg="mod">
          <ac:chgData name="DUCKMANTON, Tracy (ROYAL DEVON UNIVERSITY HEALTHCARE NHS FOUNDATION TRUST)" userId="85a22a88-8749-489c-9342-d4cf3bdbb40c" providerId="ADAL" clId="{A2F2892E-18E7-419F-A8D5-8F1D51B1C531}" dt="2026-09-04T15:14:03.119" v="738" actId="27636"/>
          <ac:spMkLst>
            <pc:docMk/>
            <pc:sldMk cId="1746566641" sldId="262"/>
            <ac:spMk id="8" creationId="{6038665E-0300-44AC-AEF0-9A21E76178AD}"/>
          </ac:spMkLst>
        </pc:spChg>
        <pc:spChg chg="mod">
          <ac:chgData name="DUCKMANTON, Tracy (ROYAL DEVON UNIVERSITY HEALTHCARE NHS FOUNDATION TRUST)" userId="85a22a88-8749-489c-9342-d4cf3bdbb40c" providerId="ADAL" clId="{A2F2892E-18E7-419F-A8D5-8F1D51B1C531}" dt="2026-09-04T15:14:02.959" v="732" actId="26606"/>
          <ac:spMkLst>
            <pc:docMk/>
            <pc:sldMk cId="1746566641" sldId="262"/>
            <ac:spMk id="9" creationId="{3C909DB4-4565-4CC3-90BA-62F420FC78D5}"/>
          </ac:spMkLst>
        </pc:spChg>
        <pc:spChg chg="mod">
          <ac:chgData name="DUCKMANTON, Tracy (ROYAL DEVON UNIVERSITY HEALTHCARE NHS FOUNDATION TRUST)" userId="85a22a88-8749-489c-9342-d4cf3bdbb40c" providerId="ADAL" clId="{A2F2892E-18E7-419F-A8D5-8F1D51B1C531}" dt="2026-09-04T15:14:02.959" v="732" actId="26606"/>
          <ac:spMkLst>
            <pc:docMk/>
            <pc:sldMk cId="1746566641" sldId="262"/>
            <ac:spMk id="10" creationId="{98BF26C3-65C6-4B1C-8D3F-2A99F08F4BE8}"/>
          </ac:spMkLst>
        </pc:spChg>
        <pc:spChg chg="mod">
          <ac:chgData name="DUCKMANTON, Tracy (ROYAL DEVON UNIVERSITY HEALTHCARE NHS FOUNDATION TRUST)" userId="85a22a88-8749-489c-9342-d4cf3bdbb40c" providerId="ADAL" clId="{A2F2892E-18E7-419F-A8D5-8F1D51B1C531}" dt="2026-09-04T15:14:02.959" v="732" actId="26606"/>
          <ac:spMkLst>
            <pc:docMk/>
            <pc:sldMk cId="1746566641" sldId="262"/>
            <ac:spMk id="11" creationId="{6428431C-63B5-43BA-BDA8-F17A53FFA68B}"/>
          </ac:spMkLst>
        </pc:spChg>
        <pc:spChg chg="mod">
          <ac:chgData name="DUCKMANTON, Tracy (ROYAL DEVON UNIVERSITY HEALTHCARE NHS FOUNDATION TRUST)" userId="85a22a88-8749-489c-9342-d4cf3bdbb40c" providerId="ADAL" clId="{A2F2892E-18E7-419F-A8D5-8F1D51B1C531}" dt="2026-09-04T15:14:02.959" v="732" actId="26606"/>
          <ac:spMkLst>
            <pc:docMk/>
            <pc:sldMk cId="1746566641" sldId="262"/>
            <ac:spMk id="13" creationId="{2426F48B-E3A7-488F-8893-7FB307B0EA4F}"/>
          </ac:spMkLst>
        </pc:spChg>
        <pc:spChg chg="mod">
          <ac:chgData name="DUCKMANTON, Tracy (ROYAL DEVON UNIVERSITY HEALTHCARE NHS FOUNDATION TRUST)" userId="85a22a88-8749-489c-9342-d4cf3bdbb40c" providerId="ADAL" clId="{A2F2892E-18E7-419F-A8D5-8F1D51B1C531}" dt="2026-09-04T15:14:02.959" v="732" actId="26606"/>
          <ac:spMkLst>
            <pc:docMk/>
            <pc:sldMk cId="1746566641" sldId="262"/>
            <ac:spMk id="20" creationId="{246BD837-35F7-4DB8-8817-E14C42E1212C}"/>
          </ac:spMkLst>
        </pc:spChg>
        <pc:spChg chg="mod">
          <ac:chgData name="DUCKMANTON, Tracy (ROYAL DEVON UNIVERSITY HEALTHCARE NHS FOUNDATION TRUST)" userId="85a22a88-8749-489c-9342-d4cf3bdbb40c" providerId="ADAL" clId="{A2F2892E-18E7-419F-A8D5-8F1D51B1C531}" dt="2026-09-03T09:44:48.398" v="25" actId="27636"/>
          <ac:spMkLst>
            <pc:docMk/>
            <pc:sldMk cId="1746566641" sldId="262"/>
            <ac:spMk id="23" creationId="{74B729F8-2F0D-402D-B446-30D068B9F64B}"/>
          </ac:spMkLst>
        </pc:spChg>
        <pc:spChg chg="mod">
          <ac:chgData name="DUCKMANTON, Tracy (ROYAL DEVON UNIVERSITY HEALTHCARE NHS FOUNDATION TRUST)" userId="85a22a88-8749-489c-9342-d4cf3bdbb40c" providerId="ADAL" clId="{A2F2892E-18E7-419F-A8D5-8F1D51B1C531}" dt="2026-09-04T15:14:02.959" v="732" actId="26606"/>
          <ac:spMkLst>
            <pc:docMk/>
            <pc:sldMk cId="1746566641" sldId="262"/>
            <ac:spMk id="26" creationId="{FB5264DC-C6D3-4AB7-AD7C-47D86A03798D}"/>
          </ac:spMkLst>
        </pc:spChg>
      </pc:sldChg>
      <pc:sldChg chg="delSp modSp add mod setBg modNotes">
        <pc:chgData name="DUCKMANTON, Tracy (ROYAL DEVON UNIVERSITY HEALTHCARE NHS FOUNDATION TRUST)" userId="85a22a88-8749-489c-9342-d4cf3bdbb40c" providerId="ADAL" clId="{A2F2892E-18E7-419F-A8D5-8F1D51B1C531}" dt="2026-09-04T15:17:25.709" v="746" actId="478"/>
        <pc:sldMkLst>
          <pc:docMk/>
          <pc:sldMk cId="927412253" sldId="263"/>
        </pc:sldMkLst>
        <pc:spChg chg="mod">
          <ac:chgData name="DUCKMANTON, Tracy (ROYAL DEVON UNIVERSITY HEALTHCARE NHS FOUNDATION TRUST)" userId="85a22a88-8749-489c-9342-d4cf3bdbb40c" providerId="ADAL" clId="{A2F2892E-18E7-419F-A8D5-8F1D51B1C531}" dt="2026-09-04T15:14:02.959" v="732" actId="26606"/>
          <ac:spMkLst>
            <pc:docMk/>
            <pc:sldMk cId="927412253" sldId="263"/>
            <ac:spMk id="2" creationId="{BF382AEA-8D51-469B-9A61-B9BC68E4DF50}"/>
          </ac:spMkLst>
        </pc:spChg>
        <pc:spChg chg="mod">
          <ac:chgData name="DUCKMANTON, Tracy (ROYAL DEVON UNIVERSITY HEALTHCARE NHS FOUNDATION TRUST)" userId="85a22a88-8749-489c-9342-d4cf3bdbb40c" providerId="ADAL" clId="{A2F2892E-18E7-419F-A8D5-8F1D51B1C531}" dt="2026-09-03T09:44:48.430" v="34" actId="27636"/>
          <ac:spMkLst>
            <pc:docMk/>
            <pc:sldMk cId="927412253" sldId="263"/>
            <ac:spMk id="3" creationId="{4D794897-88F1-49D5-90AC-A025BE15CD84}"/>
          </ac:spMkLst>
        </pc:spChg>
        <pc:spChg chg="mod">
          <ac:chgData name="DUCKMANTON, Tracy (ROYAL DEVON UNIVERSITY HEALTHCARE NHS FOUNDATION TRUST)" userId="85a22a88-8749-489c-9342-d4cf3bdbb40c" providerId="ADAL" clId="{A2F2892E-18E7-419F-A8D5-8F1D51B1C531}" dt="2026-09-03T09:44:48.418" v="32" actId="27636"/>
          <ac:spMkLst>
            <pc:docMk/>
            <pc:sldMk cId="927412253" sldId="263"/>
            <ac:spMk id="5" creationId="{5A6D8081-E9C4-4033-9614-D6D3DE6839AD}"/>
          </ac:spMkLst>
        </pc:spChg>
        <pc:spChg chg="mod">
          <ac:chgData name="DUCKMANTON, Tracy (ROYAL DEVON UNIVERSITY HEALTHCARE NHS FOUNDATION TRUST)" userId="85a22a88-8749-489c-9342-d4cf3bdbb40c" providerId="ADAL" clId="{A2F2892E-18E7-419F-A8D5-8F1D51B1C531}" dt="2026-09-03T09:44:48.411" v="29" actId="27636"/>
          <ac:spMkLst>
            <pc:docMk/>
            <pc:sldMk cId="927412253" sldId="263"/>
            <ac:spMk id="6" creationId="{AB3AEF42-9EF6-4F72-972D-11B9761718B7}"/>
          </ac:spMkLst>
        </pc:spChg>
        <pc:spChg chg="mod">
          <ac:chgData name="DUCKMANTON, Tracy (ROYAL DEVON UNIVERSITY HEALTHCARE NHS FOUNDATION TRUST)" userId="85a22a88-8749-489c-9342-d4cf3bdbb40c" providerId="ADAL" clId="{A2F2892E-18E7-419F-A8D5-8F1D51B1C531}" dt="2026-09-04T15:14:02.959" v="732" actId="26606"/>
          <ac:spMkLst>
            <pc:docMk/>
            <pc:sldMk cId="927412253" sldId="263"/>
            <ac:spMk id="7" creationId="{66CA6E64-B7AB-4FEA-BFE8-22185217E422}"/>
          </ac:spMkLst>
        </pc:spChg>
        <pc:spChg chg="mod">
          <ac:chgData name="DUCKMANTON, Tracy (ROYAL DEVON UNIVERSITY HEALTHCARE NHS FOUNDATION TRUST)" userId="85a22a88-8749-489c-9342-d4cf3bdbb40c" providerId="ADAL" clId="{A2F2892E-18E7-419F-A8D5-8F1D51B1C531}" dt="2026-09-04T15:14:02.959" v="732" actId="26606"/>
          <ac:spMkLst>
            <pc:docMk/>
            <pc:sldMk cId="927412253" sldId="263"/>
            <ac:spMk id="17" creationId="{6F55BF7A-4CC1-4954-BB3D-400A42F1E5BC}"/>
          </ac:spMkLst>
        </pc:spChg>
        <pc:spChg chg="mod">
          <ac:chgData name="DUCKMANTON, Tracy (ROYAL DEVON UNIVERSITY HEALTHCARE NHS FOUNDATION TRUST)" userId="85a22a88-8749-489c-9342-d4cf3bdbb40c" providerId="ADAL" clId="{A2F2892E-18E7-419F-A8D5-8F1D51B1C531}" dt="2026-09-04T15:14:02.959" v="732" actId="26606"/>
          <ac:spMkLst>
            <pc:docMk/>
            <pc:sldMk cId="927412253" sldId="263"/>
            <ac:spMk id="18" creationId="{60022CE0-9C45-4269-8F72-021B25EB9C9E}"/>
          </ac:spMkLst>
        </pc:spChg>
        <pc:spChg chg="mod">
          <ac:chgData name="DUCKMANTON, Tracy (ROYAL DEVON UNIVERSITY HEALTHCARE NHS FOUNDATION TRUST)" userId="85a22a88-8749-489c-9342-d4cf3bdbb40c" providerId="ADAL" clId="{A2F2892E-18E7-419F-A8D5-8F1D51B1C531}" dt="2026-09-04T15:14:02.959" v="732" actId="26606"/>
          <ac:spMkLst>
            <pc:docMk/>
            <pc:sldMk cId="927412253" sldId="263"/>
            <ac:spMk id="19" creationId="{6D8C22BF-1E9A-41AA-9696-05F93E9CB93C}"/>
          </ac:spMkLst>
        </pc:spChg>
        <pc:spChg chg="mod">
          <ac:chgData name="DUCKMANTON, Tracy (ROYAL DEVON UNIVERSITY HEALTHCARE NHS FOUNDATION TRUST)" userId="85a22a88-8749-489c-9342-d4cf3bdbb40c" providerId="ADAL" clId="{A2F2892E-18E7-419F-A8D5-8F1D51B1C531}" dt="2026-09-04T15:14:02.959" v="732" actId="26606"/>
          <ac:spMkLst>
            <pc:docMk/>
            <pc:sldMk cId="927412253" sldId="263"/>
            <ac:spMk id="21" creationId="{72E43161-B543-430F-8424-46A02F5D1588}"/>
          </ac:spMkLst>
        </pc:spChg>
        <pc:spChg chg="mod">
          <ac:chgData name="DUCKMANTON, Tracy (ROYAL DEVON UNIVERSITY HEALTHCARE NHS FOUNDATION TRUST)" userId="85a22a88-8749-489c-9342-d4cf3bdbb40c" providerId="ADAL" clId="{A2F2892E-18E7-419F-A8D5-8F1D51B1C531}" dt="2026-09-03T09:44:48.433" v="35" actId="27636"/>
          <ac:spMkLst>
            <pc:docMk/>
            <pc:sldMk cId="927412253" sldId="263"/>
            <ac:spMk id="28" creationId="{1B9C0BAF-E17A-40A8-AEA8-4A7D733F4169}"/>
          </ac:spMkLst>
        </pc:spChg>
        <pc:spChg chg="mod">
          <ac:chgData name="DUCKMANTON, Tracy (ROYAL DEVON UNIVERSITY HEALTHCARE NHS FOUNDATION TRUST)" userId="85a22a88-8749-489c-9342-d4cf3bdbb40c" providerId="ADAL" clId="{A2F2892E-18E7-419F-A8D5-8F1D51B1C531}" dt="2026-09-03T09:44:48.416" v="31" actId="27636"/>
          <ac:spMkLst>
            <pc:docMk/>
            <pc:sldMk cId="927412253" sldId="263"/>
            <ac:spMk id="29" creationId="{A1CB511C-431C-42CC-8F29-A73975C934A4}"/>
          </ac:spMkLst>
        </pc:spChg>
        <pc:spChg chg="mod">
          <ac:chgData name="DUCKMANTON, Tracy (ROYAL DEVON UNIVERSITY HEALTHCARE NHS FOUNDATION TRUST)" userId="85a22a88-8749-489c-9342-d4cf3bdbb40c" providerId="ADAL" clId="{A2F2892E-18E7-419F-A8D5-8F1D51B1C531}" dt="2026-09-04T15:14:02.959" v="732" actId="26606"/>
          <ac:spMkLst>
            <pc:docMk/>
            <pc:sldMk cId="927412253" sldId="263"/>
            <ac:spMk id="30" creationId="{C9B4529C-B633-4944-BB0B-18162AE23BAA}"/>
          </ac:spMkLst>
        </pc:spChg>
        <pc:spChg chg="mod">
          <ac:chgData name="DUCKMANTON, Tracy (ROYAL DEVON UNIVERSITY HEALTHCARE NHS FOUNDATION TRUST)" userId="85a22a88-8749-489c-9342-d4cf3bdbb40c" providerId="ADAL" clId="{A2F2892E-18E7-419F-A8D5-8F1D51B1C531}" dt="2026-09-04T15:14:02.959" v="732" actId="26606"/>
          <ac:spMkLst>
            <pc:docMk/>
            <pc:sldMk cId="927412253" sldId="263"/>
            <ac:spMk id="35" creationId="{5F701555-925D-4BDE-8D2E-D6FD46E443C6}"/>
          </ac:spMkLst>
        </pc:spChg>
        <pc:spChg chg="mod">
          <ac:chgData name="DUCKMANTON, Tracy (ROYAL DEVON UNIVERSITY HEALTHCARE NHS FOUNDATION TRUST)" userId="85a22a88-8749-489c-9342-d4cf3bdbb40c" providerId="ADAL" clId="{A2F2892E-18E7-419F-A8D5-8F1D51B1C531}" dt="2026-09-04T15:14:02.959" v="732" actId="26606"/>
          <ac:spMkLst>
            <pc:docMk/>
            <pc:sldMk cId="927412253" sldId="263"/>
            <ac:spMk id="37" creationId="{AE3F80AB-C383-4C7B-ACFA-72D6DDB4014F}"/>
          </ac:spMkLst>
        </pc:spChg>
        <pc:spChg chg="mod">
          <ac:chgData name="DUCKMANTON, Tracy (ROYAL DEVON UNIVERSITY HEALTHCARE NHS FOUNDATION TRUST)" userId="85a22a88-8749-489c-9342-d4cf3bdbb40c" providerId="ADAL" clId="{A2F2892E-18E7-419F-A8D5-8F1D51B1C531}" dt="2026-09-04T15:14:02.959" v="732" actId="26606"/>
          <ac:spMkLst>
            <pc:docMk/>
            <pc:sldMk cId="927412253" sldId="263"/>
            <ac:spMk id="42" creationId="{0BB80B34-650F-4957-81C4-F27E01895646}"/>
          </ac:spMkLst>
        </pc:spChg>
      </pc:sldChg>
      <pc:sldChg chg="delSp modSp add mod setBg modNotes modNotesTx">
        <pc:chgData name="DUCKMANTON, Tracy (ROYAL DEVON UNIVERSITY HEALTHCARE NHS FOUNDATION TRUST)" userId="85a22a88-8749-489c-9342-d4cf3bdbb40c" providerId="ADAL" clId="{A2F2892E-18E7-419F-A8D5-8F1D51B1C531}" dt="2026-09-09T14:02:05.249" v="854" actId="26606"/>
        <pc:sldMkLst>
          <pc:docMk/>
          <pc:sldMk cId="1366915355" sldId="264"/>
        </pc:sldMkLst>
        <pc:spChg chg="mod">
          <ac:chgData name="DUCKMANTON, Tracy (ROYAL DEVON UNIVERSITY HEALTHCARE NHS FOUNDATION TRUST)" userId="85a22a88-8749-489c-9342-d4cf3bdbb40c" providerId="ADAL" clId="{A2F2892E-18E7-419F-A8D5-8F1D51B1C531}" dt="2026-09-03T09:44:48.459" v="38" actId="27636"/>
          <ac:spMkLst>
            <pc:docMk/>
            <pc:sldMk cId="1366915355" sldId="264"/>
            <ac:spMk id="2" creationId="{70BD961B-8C6F-4DEA-A8EB-52FB6E4AE850}"/>
          </ac:spMkLst>
        </pc:spChg>
        <pc:spChg chg="mod">
          <ac:chgData name="DUCKMANTON, Tracy (ROYAL DEVON UNIVERSITY HEALTHCARE NHS FOUNDATION TRUST)" userId="85a22a88-8749-489c-9342-d4cf3bdbb40c" providerId="ADAL" clId="{A2F2892E-18E7-419F-A8D5-8F1D51B1C531}" dt="2026-09-04T15:14:02.959" v="732" actId="26606"/>
          <ac:spMkLst>
            <pc:docMk/>
            <pc:sldMk cId="1366915355" sldId="264"/>
            <ac:spMk id="4" creationId="{C01F916F-B239-4961-B3B2-03EA2BE829A0}"/>
          </ac:spMkLst>
        </pc:spChg>
        <pc:spChg chg="mod">
          <ac:chgData name="DUCKMANTON, Tracy (ROYAL DEVON UNIVERSITY HEALTHCARE NHS FOUNDATION TRUST)" userId="85a22a88-8749-489c-9342-d4cf3bdbb40c" providerId="ADAL" clId="{A2F2892E-18E7-419F-A8D5-8F1D51B1C531}" dt="2026-09-04T15:14:02.959" v="732" actId="26606"/>
          <ac:spMkLst>
            <pc:docMk/>
            <pc:sldMk cId="1366915355" sldId="264"/>
            <ac:spMk id="5" creationId="{E30F40C4-F9A5-4D10-B6F7-951685FFAD3F}"/>
          </ac:spMkLst>
        </pc:spChg>
        <pc:spChg chg="mod">
          <ac:chgData name="DUCKMANTON, Tracy (ROYAL DEVON UNIVERSITY HEALTHCARE NHS FOUNDATION TRUST)" userId="85a22a88-8749-489c-9342-d4cf3bdbb40c" providerId="ADAL" clId="{A2F2892E-18E7-419F-A8D5-8F1D51B1C531}" dt="2026-09-03T09:44:48.453" v="37" actId="27636"/>
          <ac:spMkLst>
            <pc:docMk/>
            <pc:sldMk cId="1366915355" sldId="264"/>
            <ac:spMk id="14" creationId="{6477990C-06ED-4456-A275-44DE95A1FC72}"/>
          </ac:spMkLst>
        </pc:spChg>
        <pc:spChg chg="mod">
          <ac:chgData name="DUCKMANTON, Tracy (ROYAL DEVON UNIVERSITY HEALTHCARE NHS FOUNDATION TRUST)" userId="85a22a88-8749-489c-9342-d4cf3bdbb40c" providerId="ADAL" clId="{A2F2892E-18E7-419F-A8D5-8F1D51B1C531}" dt="2026-09-04T15:14:02.959" v="732" actId="26606"/>
          <ac:spMkLst>
            <pc:docMk/>
            <pc:sldMk cId="1366915355" sldId="264"/>
            <ac:spMk id="15" creationId="{5EE8A39F-3B5F-40EE-938D-BDFF064C0F57}"/>
          </ac:spMkLst>
        </pc:spChg>
        <pc:spChg chg="mod">
          <ac:chgData name="DUCKMANTON, Tracy (ROYAL DEVON UNIVERSITY HEALTHCARE NHS FOUNDATION TRUST)" userId="85a22a88-8749-489c-9342-d4cf3bdbb40c" providerId="ADAL" clId="{A2F2892E-18E7-419F-A8D5-8F1D51B1C531}" dt="2026-09-04T15:14:02.959" v="732" actId="26606"/>
          <ac:spMkLst>
            <pc:docMk/>
            <pc:sldMk cId="1366915355" sldId="264"/>
            <ac:spMk id="20" creationId="{DFD2F5B0-923A-49F1-99E7-0EF3C76818D3}"/>
          </ac:spMkLst>
        </pc:spChg>
        <pc:spChg chg="mod">
          <ac:chgData name="DUCKMANTON, Tracy (ROYAL DEVON UNIVERSITY HEALTHCARE NHS FOUNDATION TRUST)" userId="85a22a88-8749-489c-9342-d4cf3bdbb40c" providerId="ADAL" clId="{A2F2892E-18E7-419F-A8D5-8F1D51B1C531}" dt="2026-09-04T15:14:02.959" v="732" actId="26606"/>
          <ac:spMkLst>
            <pc:docMk/>
            <pc:sldMk cId="1366915355" sldId="264"/>
            <ac:spMk id="22" creationId="{5B5ABC59-0A5C-4CD9-AD43-3C9EC5F59143}"/>
          </ac:spMkLst>
        </pc:spChg>
        <pc:spChg chg="mod">
          <ac:chgData name="DUCKMANTON, Tracy (ROYAL DEVON UNIVERSITY HEALTHCARE NHS FOUNDATION TRUST)" userId="85a22a88-8749-489c-9342-d4cf3bdbb40c" providerId="ADAL" clId="{A2F2892E-18E7-419F-A8D5-8F1D51B1C531}" dt="2026-09-04T15:14:02.959" v="732" actId="26606"/>
          <ac:spMkLst>
            <pc:docMk/>
            <pc:sldMk cId="1366915355" sldId="264"/>
            <ac:spMk id="28" creationId="{952061F7-1508-4FCF-81A8-F9372A02FB3B}"/>
          </ac:spMkLst>
        </pc:spChg>
        <pc:spChg chg="mod">
          <ac:chgData name="DUCKMANTON, Tracy (ROYAL DEVON UNIVERSITY HEALTHCARE NHS FOUNDATION TRUST)" userId="85a22a88-8749-489c-9342-d4cf3bdbb40c" providerId="ADAL" clId="{A2F2892E-18E7-419F-A8D5-8F1D51B1C531}" dt="2026-09-04T15:14:02.959" v="732" actId="26606"/>
          <ac:spMkLst>
            <pc:docMk/>
            <pc:sldMk cId="1366915355" sldId="264"/>
            <ac:spMk id="30" creationId="{3EA1E74F-E58A-4D29-84AC-F30951AF3BB3}"/>
          </ac:spMkLst>
        </pc:spChg>
        <pc:spChg chg="mod">
          <ac:chgData name="DUCKMANTON, Tracy (ROYAL DEVON UNIVERSITY HEALTHCARE NHS FOUNDATION TRUST)" userId="85a22a88-8749-489c-9342-d4cf3bdbb40c" providerId="ADAL" clId="{A2F2892E-18E7-419F-A8D5-8F1D51B1C531}" dt="2026-09-04T15:14:02.959" v="732" actId="26606"/>
          <ac:spMkLst>
            <pc:docMk/>
            <pc:sldMk cId="1366915355" sldId="264"/>
            <ac:spMk id="35" creationId="{1652D49E-528F-4179-B030-70A01276CB98}"/>
          </ac:spMkLst>
        </pc:spChg>
        <pc:spChg chg="mod">
          <ac:chgData name="DUCKMANTON, Tracy (ROYAL DEVON UNIVERSITY HEALTHCARE NHS FOUNDATION TRUST)" userId="85a22a88-8749-489c-9342-d4cf3bdbb40c" providerId="ADAL" clId="{A2F2892E-18E7-419F-A8D5-8F1D51B1C531}" dt="2026-09-09T14:02:05.249" v="854" actId="26606"/>
          <ac:spMkLst>
            <pc:docMk/>
            <pc:sldMk cId="1366915355" sldId="264"/>
            <ac:spMk id="39" creationId="{77B6675F-7405-406E-9A5B-818B576B29BB}"/>
          </ac:spMkLst>
        </pc:spChg>
        <pc:spChg chg="mod">
          <ac:chgData name="DUCKMANTON, Tracy (ROYAL DEVON UNIVERSITY HEALTHCARE NHS FOUNDATION TRUST)" userId="85a22a88-8749-489c-9342-d4cf3bdbb40c" providerId="ADAL" clId="{A2F2892E-18E7-419F-A8D5-8F1D51B1C531}" dt="2026-09-04T15:14:02.959" v="732" actId="26606"/>
          <ac:spMkLst>
            <pc:docMk/>
            <pc:sldMk cId="1366915355" sldId="264"/>
            <ac:spMk id="40" creationId="{6A6AC983-3694-45F0-81C9-CC027B5F91E3}"/>
          </ac:spMkLst>
        </pc:spChg>
      </pc:sldChg>
      <pc:sldChg chg="delSp modSp add mod setBg modNotes">
        <pc:chgData name="DUCKMANTON, Tracy (ROYAL DEVON UNIVERSITY HEALTHCARE NHS FOUNDATION TRUST)" userId="85a22a88-8749-489c-9342-d4cf3bdbb40c" providerId="ADAL" clId="{A2F2892E-18E7-419F-A8D5-8F1D51B1C531}" dt="2026-09-04T15:17:34.621" v="749" actId="478"/>
        <pc:sldMkLst>
          <pc:docMk/>
          <pc:sldMk cId="852236454" sldId="266"/>
        </pc:sldMkLst>
        <pc:spChg chg="mod">
          <ac:chgData name="DUCKMANTON, Tracy (ROYAL DEVON UNIVERSITY HEALTHCARE NHS FOUNDATION TRUST)" userId="85a22a88-8749-489c-9342-d4cf3bdbb40c" providerId="ADAL" clId="{A2F2892E-18E7-419F-A8D5-8F1D51B1C531}" dt="2026-09-04T15:14:02.959" v="732" actId="26606"/>
          <ac:spMkLst>
            <pc:docMk/>
            <pc:sldMk cId="852236454" sldId="266"/>
            <ac:spMk id="2" creationId="{D0507F0C-CBFC-4B83-BE08-C67370DEA423}"/>
          </ac:spMkLst>
        </pc:spChg>
        <pc:spChg chg="mod">
          <ac:chgData name="DUCKMANTON, Tracy (ROYAL DEVON UNIVERSITY HEALTHCARE NHS FOUNDATION TRUST)" userId="85a22a88-8749-489c-9342-d4cf3bdbb40c" providerId="ADAL" clId="{A2F2892E-18E7-419F-A8D5-8F1D51B1C531}" dt="2026-09-03T09:44:48.486" v="40" actId="27636"/>
          <ac:spMkLst>
            <pc:docMk/>
            <pc:sldMk cId="852236454" sldId="266"/>
            <ac:spMk id="3" creationId="{20C76A22-759F-480D-A81D-F53E3D2EAE29}"/>
          </ac:spMkLst>
        </pc:spChg>
        <pc:spChg chg="mod">
          <ac:chgData name="DUCKMANTON, Tracy (ROYAL DEVON UNIVERSITY HEALTHCARE NHS FOUNDATION TRUST)" userId="85a22a88-8749-489c-9342-d4cf3bdbb40c" providerId="ADAL" clId="{A2F2892E-18E7-419F-A8D5-8F1D51B1C531}" dt="2026-09-04T15:14:02.959" v="732" actId="26606"/>
          <ac:spMkLst>
            <pc:docMk/>
            <pc:sldMk cId="852236454" sldId="266"/>
            <ac:spMk id="4" creationId="{737D5E5B-7D68-4F17-9E5E-3FB68EB8D702}"/>
          </ac:spMkLst>
        </pc:spChg>
        <pc:spChg chg="mod">
          <ac:chgData name="DUCKMANTON, Tracy (ROYAL DEVON UNIVERSITY HEALTHCARE NHS FOUNDATION TRUST)" userId="85a22a88-8749-489c-9342-d4cf3bdbb40c" providerId="ADAL" clId="{A2F2892E-18E7-419F-A8D5-8F1D51B1C531}" dt="2026-09-04T15:14:02.959" v="732" actId="26606"/>
          <ac:spMkLst>
            <pc:docMk/>
            <pc:sldMk cId="852236454" sldId="266"/>
            <ac:spMk id="6" creationId="{65ACD998-14E8-4D0A-99F3-B9B105B8D623}"/>
          </ac:spMkLst>
        </pc:spChg>
        <pc:spChg chg="mod">
          <ac:chgData name="DUCKMANTON, Tracy (ROYAL DEVON UNIVERSITY HEALTHCARE NHS FOUNDATION TRUST)" userId="85a22a88-8749-489c-9342-d4cf3bdbb40c" providerId="ADAL" clId="{A2F2892E-18E7-419F-A8D5-8F1D51B1C531}" dt="2026-09-04T15:14:02.959" v="732" actId="26606"/>
          <ac:spMkLst>
            <pc:docMk/>
            <pc:sldMk cId="852236454" sldId="266"/>
            <ac:spMk id="7" creationId="{75A17AB8-6A13-43F2-889A-545FEFC0F14B}"/>
          </ac:spMkLst>
        </pc:spChg>
        <pc:spChg chg="mod">
          <ac:chgData name="DUCKMANTON, Tracy (ROYAL DEVON UNIVERSITY HEALTHCARE NHS FOUNDATION TRUST)" userId="85a22a88-8749-489c-9342-d4cf3bdbb40c" providerId="ADAL" clId="{A2F2892E-18E7-419F-A8D5-8F1D51B1C531}" dt="2026-09-04T15:14:02.959" v="732" actId="26606"/>
          <ac:spMkLst>
            <pc:docMk/>
            <pc:sldMk cId="852236454" sldId="266"/>
            <ac:spMk id="10" creationId="{8159D5A3-7A53-4200-80FD-725EAA717E9A}"/>
          </ac:spMkLst>
        </pc:spChg>
        <pc:spChg chg="mod">
          <ac:chgData name="DUCKMANTON, Tracy (ROYAL DEVON UNIVERSITY HEALTHCARE NHS FOUNDATION TRUST)" userId="85a22a88-8749-489c-9342-d4cf3bdbb40c" providerId="ADAL" clId="{A2F2892E-18E7-419F-A8D5-8F1D51B1C531}" dt="2026-09-04T15:14:02.959" v="732" actId="26606"/>
          <ac:spMkLst>
            <pc:docMk/>
            <pc:sldMk cId="852236454" sldId="266"/>
            <ac:spMk id="12" creationId="{5C12CB39-68DE-4BB5-9897-6BC9D7A61589}"/>
          </ac:spMkLst>
        </pc:spChg>
        <pc:spChg chg="mod">
          <ac:chgData name="DUCKMANTON, Tracy (ROYAL DEVON UNIVERSITY HEALTHCARE NHS FOUNDATION TRUST)" userId="85a22a88-8749-489c-9342-d4cf3bdbb40c" providerId="ADAL" clId="{A2F2892E-18E7-419F-A8D5-8F1D51B1C531}" dt="2026-09-04T15:14:02.959" v="732" actId="26606"/>
          <ac:spMkLst>
            <pc:docMk/>
            <pc:sldMk cId="852236454" sldId="266"/>
            <ac:spMk id="13" creationId="{2A9B55AF-F836-4FF9-A8FA-DC8FF330080D}"/>
          </ac:spMkLst>
        </pc:spChg>
        <pc:spChg chg="mod">
          <ac:chgData name="DUCKMANTON, Tracy (ROYAL DEVON UNIVERSITY HEALTHCARE NHS FOUNDATION TRUST)" userId="85a22a88-8749-489c-9342-d4cf3bdbb40c" providerId="ADAL" clId="{A2F2892E-18E7-419F-A8D5-8F1D51B1C531}" dt="2026-09-04T15:14:02.959" v="732" actId="26606"/>
          <ac:spMkLst>
            <pc:docMk/>
            <pc:sldMk cId="852236454" sldId="266"/>
            <ac:spMk id="16" creationId="{9662D6E9-59FB-494E-8DC1-0D2DD3C996B8}"/>
          </ac:spMkLst>
        </pc:spChg>
        <pc:spChg chg="mod">
          <ac:chgData name="DUCKMANTON, Tracy (ROYAL DEVON UNIVERSITY HEALTHCARE NHS FOUNDATION TRUST)" userId="85a22a88-8749-489c-9342-d4cf3bdbb40c" providerId="ADAL" clId="{A2F2892E-18E7-419F-A8D5-8F1D51B1C531}" dt="2026-09-04T15:14:02.959" v="732" actId="26606"/>
          <ac:spMkLst>
            <pc:docMk/>
            <pc:sldMk cId="852236454" sldId="266"/>
            <ac:spMk id="18" creationId="{612A86D4-4609-4327-A37D-28E5D4331624}"/>
          </ac:spMkLst>
        </pc:spChg>
        <pc:spChg chg="mod">
          <ac:chgData name="DUCKMANTON, Tracy (ROYAL DEVON UNIVERSITY HEALTHCARE NHS FOUNDATION TRUST)" userId="85a22a88-8749-489c-9342-d4cf3bdbb40c" providerId="ADAL" clId="{A2F2892E-18E7-419F-A8D5-8F1D51B1C531}" dt="2026-09-04T10:11:43.180" v="52" actId="26606"/>
          <ac:spMkLst>
            <pc:docMk/>
            <pc:sldMk cId="852236454" sldId="266"/>
            <ac:spMk id="20" creationId="{2D9D8AE4-AA48-4E7B-9591-193C3354EA1C}"/>
          </ac:spMkLst>
        </pc:spChg>
        <pc:spChg chg="mod">
          <ac:chgData name="DUCKMANTON, Tracy (ROYAL DEVON UNIVERSITY HEALTHCARE NHS FOUNDATION TRUST)" userId="85a22a88-8749-489c-9342-d4cf3bdbb40c" providerId="ADAL" clId="{A2F2892E-18E7-419F-A8D5-8F1D51B1C531}" dt="2026-09-04T15:14:02.959" v="732" actId="26606"/>
          <ac:spMkLst>
            <pc:docMk/>
            <pc:sldMk cId="852236454" sldId="266"/>
            <ac:spMk id="21" creationId="{8B7E61A4-96BC-40AB-A3F1-72E7BE251AFE}"/>
          </ac:spMkLst>
        </pc:spChg>
      </pc:sldChg>
      <pc:sldChg chg="delSp modSp add mod setBg modNotes modNotesTx">
        <pc:chgData name="DUCKMANTON, Tracy (ROYAL DEVON UNIVERSITY HEALTHCARE NHS FOUNDATION TRUST)" userId="85a22a88-8749-489c-9342-d4cf3bdbb40c" providerId="ADAL" clId="{A2F2892E-18E7-419F-A8D5-8F1D51B1C531}" dt="2026-09-09T15:50:39.633" v="1697" actId="20577"/>
        <pc:sldMkLst>
          <pc:docMk/>
          <pc:sldMk cId="992708465" sldId="267"/>
        </pc:sldMkLst>
        <pc:spChg chg="mod">
          <ac:chgData name="DUCKMANTON, Tracy (ROYAL DEVON UNIVERSITY HEALTHCARE NHS FOUNDATION TRUST)" userId="85a22a88-8749-489c-9342-d4cf3bdbb40c" providerId="ADAL" clId="{A2F2892E-18E7-419F-A8D5-8F1D51B1C531}" dt="2026-09-04T15:14:03.058" v="733" actId="27636"/>
          <ac:spMkLst>
            <pc:docMk/>
            <pc:sldMk cId="992708465" sldId="267"/>
            <ac:spMk id="2" creationId="{01856247-DE29-4344-B32A-4DB217A646B5}"/>
          </ac:spMkLst>
        </pc:spChg>
        <pc:spChg chg="mod">
          <ac:chgData name="DUCKMANTON, Tracy (ROYAL DEVON UNIVERSITY HEALTHCARE NHS FOUNDATION TRUST)" userId="85a22a88-8749-489c-9342-d4cf3bdbb40c" providerId="ADAL" clId="{A2F2892E-18E7-419F-A8D5-8F1D51B1C531}" dt="2026-09-04T15:14:02.959" v="732" actId="26606"/>
          <ac:spMkLst>
            <pc:docMk/>
            <pc:sldMk cId="992708465" sldId="267"/>
            <ac:spMk id="3" creationId="{90320055-CB63-4C53-B2F5-D13968B019B1}"/>
          </ac:spMkLst>
        </pc:spChg>
        <pc:spChg chg="mod">
          <ac:chgData name="DUCKMANTON, Tracy (ROYAL DEVON UNIVERSITY HEALTHCARE NHS FOUNDATION TRUST)" userId="85a22a88-8749-489c-9342-d4cf3bdbb40c" providerId="ADAL" clId="{A2F2892E-18E7-419F-A8D5-8F1D51B1C531}" dt="2026-09-04T15:14:02.959" v="732" actId="26606"/>
          <ac:spMkLst>
            <pc:docMk/>
            <pc:sldMk cId="992708465" sldId="267"/>
            <ac:spMk id="6" creationId="{5386EADA-9283-45FC-9FA2-5A41EA41B114}"/>
          </ac:spMkLst>
        </pc:spChg>
        <pc:spChg chg="mod">
          <ac:chgData name="DUCKMANTON, Tracy (ROYAL DEVON UNIVERSITY HEALTHCARE NHS FOUNDATION TRUST)" userId="85a22a88-8749-489c-9342-d4cf3bdbb40c" providerId="ADAL" clId="{A2F2892E-18E7-419F-A8D5-8F1D51B1C531}" dt="2026-09-04T15:14:02.959" v="732" actId="26606"/>
          <ac:spMkLst>
            <pc:docMk/>
            <pc:sldMk cId="992708465" sldId="267"/>
            <ac:spMk id="7" creationId="{920F7513-38E1-46F9-958C-6C93D77C61C9}"/>
          </ac:spMkLst>
        </pc:spChg>
        <pc:spChg chg="mod">
          <ac:chgData name="DUCKMANTON, Tracy (ROYAL DEVON UNIVERSITY HEALTHCARE NHS FOUNDATION TRUST)" userId="85a22a88-8749-489c-9342-d4cf3bdbb40c" providerId="ADAL" clId="{A2F2892E-18E7-419F-A8D5-8F1D51B1C531}" dt="2026-09-04T15:14:02.959" v="732" actId="26606"/>
          <ac:spMkLst>
            <pc:docMk/>
            <pc:sldMk cId="992708465" sldId="267"/>
            <ac:spMk id="9" creationId="{C6905497-C8F5-475D-B8EF-E539D0218B40}"/>
          </ac:spMkLst>
        </pc:spChg>
        <pc:spChg chg="mod">
          <ac:chgData name="DUCKMANTON, Tracy (ROYAL DEVON UNIVERSITY HEALTHCARE NHS FOUNDATION TRUST)" userId="85a22a88-8749-489c-9342-d4cf3bdbb40c" providerId="ADAL" clId="{A2F2892E-18E7-419F-A8D5-8F1D51B1C531}" dt="2026-09-04T15:14:02.959" v="732" actId="26606"/>
          <ac:spMkLst>
            <pc:docMk/>
            <pc:sldMk cId="992708465" sldId="267"/>
            <ac:spMk id="10" creationId="{A0770417-1F30-4B98-8C03-D68D35FCF606}"/>
          </ac:spMkLst>
        </pc:spChg>
        <pc:spChg chg="mod">
          <ac:chgData name="DUCKMANTON, Tracy (ROYAL DEVON UNIVERSITY HEALTHCARE NHS FOUNDATION TRUST)" userId="85a22a88-8749-489c-9342-d4cf3bdbb40c" providerId="ADAL" clId="{A2F2892E-18E7-419F-A8D5-8F1D51B1C531}" dt="2026-09-04T15:14:02.959" v="732" actId="26606"/>
          <ac:spMkLst>
            <pc:docMk/>
            <pc:sldMk cId="992708465" sldId="267"/>
            <ac:spMk id="12" creationId="{B5BE18B8-3F89-4AB5-BC1B-24A5131952BA}"/>
          </ac:spMkLst>
        </pc:spChg>
        <pc:spChg chg="mod">
          <ac:chgData name="DUCKMANTON, Tracy (ROYAL DEVON UNIVERSITY HEALTHCARE NHS FOUNDATION TRUST)" userId="85a22a88-8749-489c-9342-d4cf3bdbb40c" providerId="ADAL" clId="{A2F2892E-18E7-419F-A8D5-8F1D51B1C531}" dt="2026-09-03T09:44:48.514" v="43" actId="27636"/>
          <ac:spMkLst>
            <pc:docMk/>
            <pc:sldMk cId="992708465" sldId="267"/>
            <ac:spMk id="14" creationId="{5E7820FE-9442-4AB1-9A0B-B402C4252E9A}"/>
          </ac:spMkLst>
        </pc:spChg>
        <pc:spChg chg="mod">
          <ac:chgData name="DUCKMANTON, Tracy (ROYAL DEVON UNIVERSITY HEALTHCARE NHS FOUNDATION TRUST)" userId="85a22a88-8749-489c-9342-d4cf3bdbb40c" providerId="ADAL" clId="{A2F2892E-18E7-419F-A8D5-8F1D51B1C531}" dt="2026-09-04T15:14:02.959" v="732" actId="26606"/>
          <ac:spMkLst>
            <pc:docMk/>
            <pc:sldMk cId="992708465" sldId="267"/>
            <ac:spMk id="15" creationId="{F2629074-7F4D-4B07-A814-303469CBB990}"/>
          </ac:spMkLst>
        </pc:spChg>
        <pc:spChg chg="mod">
          <ac:chgData name="DUCKMANTON, Tracy (ROYAL DEVON UNIVERSITY HEALTHCARE NHS FOUNDATION TRUST)" userId="85a22a88-8749-489c-9342-d4cf3bdbb40c" providerId="ADAL" clId="{A2F2892E-18E7-419F-A8D5-8F1D51B1C531}" dt="2026-09-04T15:14:02.959" v="732" actId="26606"/>
          <ac:spMkLst>
            <pc:docMk/>
            <pc:sldMk cId="992708465" sldId="267"/>
            <ac:spMk id="16" creationId="{994083EB-46C3-4174-A349-A56FF1C09251}"/>
          </ac:spMkLst>
        </pc:spChg>
        <pc:spChg chg="mod">
          <ac:chgData name="DUCKMANTON, Tracy (ROYAL DEVON UNIVERSITY HEALTHCARE NHS FOUNDATION TRUST)" userId="85a22a88-8749-489c-9342-d4cf3bdbb40c" providerId="ADAL" clId="{A2F2892E-18E7-419F-A8D5-8F1D51B1C531}" dt="2026-09-04T15:14:02.959" v="732" actId="26606"/>
          <ac:spMkLst>
            <pc:docMk/>
            <pc:sldMk cId="992708465" sldId="267"/>
            <ac:spMk id="18" creationId="{A96027F5-F58F-415D-AA2A-88DD7DD4F5B2}"/>
          </ac:spMkLst>
        </pc:spChg>
      </pc:sldChg>
      <pc:sldChg chg="delSp modSp add mod setBg modNotes">
        <pc:chgData name="DUCKMANTON, Tracy (ROYAL DEVON UNIVERSITY HEALTHCARE NHS FOUNDATION TRUST)" userId="85a22a88-8749-489c-9342-d4cf3bdbb40c" providerId="ADAL" clId="{A2F2892E-18E7-419F-A8D5-8F1D51B1C531}" dt="2026-09-04T15:17:28.621" v="747" actId="478"/>
        <pc:sldMkLst>
          <pc:docMk/>
          <pc:sldMk cId="0" sldId="269"/>
        </pc:sldMkLst>
        <pc:spChg chg="mod">
          <ac:chgData name="DUCKMANTON, Tracy (ROYAL DEVON UNIVERSITY HEALTHCARE NHS FOUNDATION TRUST)" userId="85a22a88-8749-489c-9342-d4cf3bdbb40c" providerId="ADAL" clId="{A2F2892E-18E7-419F-A8D5-8F1D51B1C531}" dt="2026-09-04T15:14:02.959" v="732" actId="26606"/>
          <ac:spMkLst>
            <pc:docMk/>
            <pc:sldMk cId="0" sldId="269"/>
            <ac:spMk id="7" creationId="{D34CC65D-3E05-444B-9B7F-3286B62E2580}"/>
          </ac:spMkLst>
        </pc:spChg>
        <pc:spChg chg="mod">
          <ac:chgData name="DUCKMANTON, Tracy (ROYAL DEVON UNIVERSITY HEALTHCARE NHS FOUNDATION TRUST)" userId="85a22a88-8749-489c-9342-d4cf3bdbb40c" providerId="ADAL" clId="{A2F2892E-18E7-419F-A8D5-8F1D51B1C531}" dt="2026-09-04T10:13:36.002" v="198" actId="27636"/>
          <ac:spMkLst>
            <pc:docMk/>
            <pc:sldMk cId="0" sldId="269"/>
            <ac:spMk id="8" creationId="{76C25366-970A-4E91-B7C8-F2453FE5DB23}"/>
          </ac:spMkLst>
        </pc:spChg>
        <pc:spChg chg="mod">
          <ac:chgData name="DUCKMANTON, Tracy (ROYAL DEVON UNIVERSITY HEALTHCARE NHS FOUNDATION TRUST)" userId="85a22a88-8749-489c-9342-d4cf3bdbb40c" providerId="ADAL" clId="{A2F2892E-18E7-419F-A8D5-8F1D51B1C531}" dt="2026-09-04T15:14:02.959" v="732" actId="26606"/>
          <ac:spMkLst>
            <pc:docMk/>
            <pc:sldMk cId="0" sldId="269"/>
            <ac:spMk id="11" creationId="{61CA7F80-BF85-49DB-8896-797196609F24}"/>
          </ac:spMkLst>
        </pc:spChg>
        <pc:spChg chg="mod">
          <ac:chgData name="DUCKMANTON, Tracy (ROYAL DEVON UNIVERSITY HEALTHCARE NHS FOUNDATION TRUST)" userId="85a22a88-8749-489c-9342-d4cf3bdbb40c" providerId="ADAL" clId="{A2F2892E-18E7-419F-A8D5-8F1D51B1C531}" dt="2026-09-04T10:14:32.178" v="327" actId="20577"/>
          <ac:spMkLst>
            <pc:docMk/>
            <pc:sldMk cId="0" sldId="269"/>
            <ac:spMk id="12" creationId="{CE0E5EBF-2D58-4628-BD7D-A146E07C0C29}"/>
          </ac:spMkLst>
        </pc:spChg>
        <pc:spChg chg="mod">
          <ac:chgData name="DUCKMANTON, Tracy (ROYAL DEVON UNIVERSITY HEALTHCARE NHS FOUNDATION TRUST)" userId="85a22a88-8749-489c-9342-d4cf3bdbb40c" providerId="ADAL" clId="{A2F2892E-18E7-419F-A8D5-8F1D51B1C531}" dt="2026-09-04T15:14:02.959" v="732" actId="26606"/>
          <ac:spMkLst>
            <pc:docMk/>
            <pc:sldMk cId="0" sldId="269"/>
            <ac:spMk id="15" creationId="{AFBF7AFC-C3EA-49AF-BDC4-8E9D63A6DC16}"/>
          </ac:spMkLst>
        </pc:spChg>
        <pc:spChg chg="mod">
          <ac:chgData name="DUCKMANTON, Tracy (ROYAL DEVON UNIVERSITY HEALTHCARE NHS FOUNDATION TRUST)" userId="85a22a88-8749-489c-9342-d4cf3bdbb40c" providerId="ADAL" clId="{A2F2892E-18E7-419F-A8D5-8F1D51B1C531}" dt="2026-09-04T10:15:25.763" v="427" actId="27636"/>
          <ac:spMkLst>
            <pc:docMk/>
            <pc:sldMk cId="0" sldId="269"/>
            <ac:spMk id="16" creationId="{CEE9E820-EEEA-4EF9-8F14-CBCA51F594F2}"/>
          </ac:spMkLst>
        </pc:spChg>
        <pc:spChg chg="mod">
          <ac:chgData name="DUCKMANTON, Tracy (ROYAL DEVON UNIVERSITY HEALTHCARE NHS FOUNDATION TRUST)" userId="85a22a88-8749-489c-9342-d4cf3bdbb40c" providerId="ADAL" clId="{A2F2892E-18E7-419F-A8D5-8F1D51B1C531}" dt="2026-09-04T15:14:02.959" v="732" actId="26606"/>
          <ac:spMkLst>
            <pc:docMk/>
            <pc:sldMk cId="0" sldId="269"/>
            <ac:spMk id="19" creationId="{AE2D4BBF-36D3-4959-A904-9F5040DB36FE}"/>
          </ac:spMkLst>
        </pc:spChg>
        <pc:spChg chg="mod">
          <ac:chgData name="DUCKMANTON, Tracy (ROYAL DEVON UNIVERSITY HEALTHCARE NHS FOUNDATION TRUST)" userId="85a22a88-8749-489c-9342-d4cf3bdbb40c" providerId="ADAL" clId="{A2F2892E-18E7-419F-A8D5-8F1D51B1C531}" dt="2026-09-04T10:15:49.885" v="473" actId="27636"/>
          <ac:spMkLst>
            <pc:docMk/>
            <pc:sldMk cId="0" sldId="269"/>
            <ac:spMk id="20" creationId="{E87924D7-00B0-4A52-A558-2F435B5396B8}"/>
          </ac:spMkLst>
        </pc:spChg>
        <pc:spChg chg="mod">
          <ac:chgData name="DUCKMANTON, Tracy (ROYAL DEVON UNIVERSITY HEALTHCARE NHS FOUNDATION TRUST)" userId="85a22a88-8749-489c-9342-d4cf3bdbb40c" providerId="ADAL" clId="{A2F2892E-18E7-419F-A8D5-8F1D51B1C531}" dt="2026-09-04T15:14:02.959" v="732" actId="26606"/>
          <ac:spMkLst>
            <pc:docMk/>
            <pc:sldMk cId="0" sldId="269"/>
            <ac:spMk id="24" creationId="{6822769B-D597-49A4-8B49-1783A19E302B}"/>
          </ac:spMkLst>
        </pc:spChg>
        <pc:spChg chg="mod">
          <ac:chgData name="DUCKMANTON, Tracy (ROYAL DEVON UNIVERSITY HEALTHCARE NHS FOUNDATION TRUST)" userId="85a22a88-8749-489c-9342-d4cf3bdbb40c" providerId="ADAL" clId="{A2F2892E-18E7-419F-A8D5-8F1D51B1C531}" dt="2026-09-04T15:14:02.959" v="732" actId="26606"/>
          <ac:spMkLst>
            <pc:docMk/>
            <pc:sldMk cId="0" sldId="269"/>
            <ac:spMk id="25" creationId="{FC182EE6-132A-497F-9C60-2D5C254A322C}"/>
          </ac:spMkLst>
        </pc:spChg>
        <pc:spChg chg="mod">
          <ac:chgData name="DUCKMANTON, Tracy (ROYAL DEVON UNIVERSITY HEALTHCARE NHS FOUNDATION TRUST)" userId="85a22a88-8749-489c-9342-d4cf3bdbb40c" providerId="ADAL" clId="{A2F2892E-18E7-419F-A8D5-8F1D51B1C531}" dt="2026-09-04T15:14:02.959" v="732" actId="26606"/>
          <ac:spMkLst>
            <pc:docMk/>
            <pc:sldMk cId="0" sldId="269"/>
            <ac:spMk id="27" creationId="{6F088E64-AC7D-42A0-B35D-8D34CEB2606F}"/>
          </ac:spMkLst>
        </pc:spChg>
        <pc:spChg chg="mod">
          <ac:chgData name="DUCKMANTON, Tracy (ROYAL DEVON UNIVERSITY HEALTHCARE NHS FOUNDATION TRUST)" userId="85a22a88-8749-489c-9342-d4cf3bdbb40c" providerId="ADAL" clId="{A2F2892E-18E7-419F-A8D5-8F1D51B1C531}" dt="2026-09-04T15:14:02.959" v="732" actId="26606"/>
          <ac:spMkLst>
            <pc:docMk/>
            <pc:sldMk cId="0" sldId="269"/>
            <ac:spMk id="28" creationId="{8B653673-8745-4DB7-8C68-E586C8759E31}"/>
          </ac:spMkLst>
        </pc:spChg>
        <pc:spChg chg="mod">
          <ac:chgData name="DUCKMANTON, Tracy (ROYAL DEVON UNIVERSITY HEALTHCARE NHS FOUNDATION TRUST)" userId="85a22a88-8749-489c-9342-d4cf3bdbb40c" providerId="ADAL" clId="{A2F2892E-18E7-419F-A8D5-8F1D51B1C531}" dt="2026-09-04T15:14:02.959" v="732" actId="26606"/>
          <ac:spMkLst>
            <pc:docMk/>
            <pc:sldMk cId="0" sldId="269"/>
            <ac:spMk id="36" creationId="{4F0DF590-D6A4-443D-987E-5D0AC2A8B5D6}"/>
          </ac:spMkLst>
        </pc:spChg>
      </pc:sldChg>
      <pc:sldChg chg="modSp add mod modNotesTx">
        <pc:chgData name="DUCKMANTON, Tracy (ROYAL DEVON UNIVERSITY HEALTHCARE NHS FOUNDATION TRUST)" userId="85a22a88-8749-489c-9342-d4cf3bdbb40c" providerId="ADAL" clId="{A2F2892E-18E7-419F-A8D5-8F1D51B1C531}" dt="2026-09-09T14:52:12.974" v="1482" actId="20577"/>
        <pc:sldMkLst>
          <pc:docMk/>
          <pc:sldMk cId="0" sldId="270"/>
        </pc:sldMkLst>
        <pc:spChg chg="mod">
          <ac:chgData name="DUCKMANTON, Tracy (ROYAL DEVON UNIVERSITY HEALTHCARE NHS FOUNDATION TRUST)" userId="85a22a88-8749-489c-9342-d4cf3bdbb40c" providerId="ADAL" clId="{A2F2892E-18E7-419F-A8D5-8F1D51B1C531}" dt="2026-09-09T14:02:05.335" v="855" actId="27636"/>
          <ac:spMkLst>
            <pc:docMk/>
            <pc:sldMk cId="0" sldId="270"/>
            <ac:spMk id="7" creationId="{66CA6E64-B7AB-4FEA-BFE8-22185217E422}"/>
          </ac:spMkLst>
        </pc:spChg>
        <pc:spChg chg="mod">
          <ac:chgData name="DUCKMANTON, Tracy (ROYAL DEVON UNIVERSITY HEALTHCARE NHS FOUNDATION TRUST)" userId="85a22a88-8749-489c-9342-d4cf3bdbb40c" providerId="ADAL" clId="{A2F2892E-18E7-419F-A8D5-8F1D51B1C531}" dt="2026-09-09T14:46:23.360" v="859" actId="20577"/>
          <ac:spMkLst>
            <pc:docMk/>
            <pc:sldMk cId="0" sldId="270"/>
            <ac:spMk id="9" creationId="{768A9D3D-FC65-4066-9055-9823A76DFB20}"/>
          </ac:spMkLst>
        </pc:spChg>
        <pc:spChg chg="mod">
          <ac:chgData name="DUCKMANTON, Tracy (ROYAL DEVON UNIVERSITY HEALTHCARE NHS FOUNDATION TRUST)" userId="85a22a88-8749-489c-9342-d4cf3bdbb40c" providerId="ADAL" clId="{A2F2892E-18E7-419F-A8D5-8F1D51B1C531}" dt="2026-09-09T14:02:05.347" v="857" actId="27636"/>
          <ac:spMkLst>
            <pc:docMk/>
            <pc:sldMk cId="0" sldId="270"/>
            <ac:spMk id="18" creationId="{60022CE0-9C45-4269-8F72-021B25EB9C9E}"/>
          </ac:spMkLst>
        </pc:spChg>
        <pc:spChg chg="mod">
          <ac:chgData name="DUCKMANTON, Tracy (ROYAL DEVON UNIVERSITY HEALTHCARE NHS FOUNDATION TRUST)" userId="85a22a88-8749-489c-9342-d4cf3bdbb40c" providerId="ADAL" clId="{A2F2892E-18E7-419F-A8D5-8F1D51B1C531}" dt="2026-09-09T14:02:05.344" v="856" actId="27636"/>
          <ac:spMkLst>
            <pc:docMk/>
            <pc:sldMk cId="0" sldId="270"/>
            <ac:spMk id="26" creationId="{7EBA11CC-E470-4357-9794-E9C9B1A45F29}"/>
          </ac:spMkLst>
        </pc:spChg>
      </pc:sldChg>
      <pc:sldMasterChg chg="add addSldLayout delSldLayout modSldLayout sldLayoutOrd">
        <pc:chgData name="DUCKMANTON, Tracy (ROYAL DEVON UNIVERSITY HEALTHCARE NHS FOUNDATION TRUST)" userId="85a22a88-8749-489c-9342-d4cf3bdbb40c" providerId="ADAL" clId="{A2F2892E-18E7-419F-A8D5-8F1D51B1C531}" dt="2026-09-03T09:44:48.018" v="2" actId="26606"/>
        <pc:sldMasterMkLst>
          <pc:docMk/>
          <pc:sldMasterMk cId="737160405" sldId="2147483648"/>
        </pc:sldMasterMkLst>
        <pc:sldLayoutChg chg="add">
          <pc:chgData name="DUCKMANTON, Tracy (ROYAL DEVON UNIVERSITY HEALTHCARE NHS FOUNDATION TRUST)" userId="85a22a88-8749-489c-9342-d4cf3bdbb40c" providerId="ADAL" clId="{A2F2892E-18E7-419F-A8D5-8F1D51B1C531}" dt="2026-09-03T09:44:48.018" v="2" actId="26606"/>
          <pc:sldLayoutMkLst>
            <pc:docMk/>
            <pc:sldMasterMk cId="737160405" sldId="2147483648"/>
            <pc:sldLayoutMk cId="0"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1482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 I’m Tracy </a:t>
            </a:r>
            <a:r>
              <a:rPr lang="en-GB" dirty="0" err="1"/>
              <a:t>Duckmanton,</a:t>
            </a:r>
            <a:r>
              <a:rPr lang="en-GB" dirty="0"/>
              <a:t> Patient Experience Manager at the Royal </a:t>
            </a:r>
            <a:r>
              <a:rPr lang="en-GB"/>
              <a:t>Devon. Today </a:t>
            </a:r>
            <a:r>
              <a:rPr lang="en-GB" dirty="0"/>
              <a:t>I will share what we are learning from the Devon-wide programme to implement the Reasonable Adjustment Digital Flag in Epic. Although the digital flag is the catalyst, this session is really about service design: how we identify a need, make it visible, and ensure staff can act on it consistently. I will cover the national change, our current-state gaps, the proposed information flow and workflow, and the pathway, governance and workforce activity needed around the technical build. The aim is to offer practical lessons that other organisations can adapt to their own EPR and operating context.</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central principle for our programme is simple: recording a flag is not the outcome. The outcome is that a person's need is understood and met. That requires an end-to-end pathway—identifying the need, recording it consistently, making it visible, sharing it appropriately, acting on it, and reviewing it when circumstances change. Each step is important, but the hand-offs between them are where failure often occurs. Our design test is therefore practical: can the next person see the need, understand the action required, and confirm that it happened? We use that question to challenge both the technical design and the supporting operational process.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summarises the scale of the change. Our current position relies on local FYI flags that are manually added, used inconsistently and not shared nationally. The target is structured information that Epic can read from and write to the NHS Spine, surfaced in the relevant workflow and capable of being reviewed and audited. This is not simply a replacement flag. It changes how information moves between organisations and how staff encounter it during care. The national requirement begins in September 2026,: learn  about reasonable adjustments, capture data on your own system or the spine, if you system is not live by Sept you need to be </a:t>
            </a:r>
            <a:r>
              <a:rPr lang="en-GB" dirty="0" err="1"/>
              <a:t>abel</a:t>
            </a:r>
            <a:r>
              <a:rPr lang="en-GB" dirty="0"/>
              <a:t> to view, edit or create on the spine, and to ensure our supplier in </a:t>
            </a:r>
            <a:r>
              <a:rPr lang="en-GB" dirty="0" err="1"/>
              <a:t>regiatered</a:t>
            </a:r>
            <a:r>
              <a:rPr lang="en-GB"/>
              <a:t>.  as </a:t>
            </a:r>
            <a:r>
              <a:rPr lang="en-GB" dirty="0"/>
              <a:t>a Trust we are already compliant with the basics of the requirement, however the read / write ability in in development our local Epic build is expected from March 2027, giving us valuable time to prepare the pathway and governance before planned go-live in autumn 2027.</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Our baseline work showed why a technical implementation alone would not solve the problem. A need can be present in the record and still be missed if it is recorded inconsistently, hidden away from the workflow, or unsupported by clear staff action. We also have limited visibility for patients through MY CARE and no current interface with the national flag. These gaps create variability: two people with the same need may receive a different response depending on where they enter the service or which team sees them. The key message is that implementation must address behaviour, workflow and accountability alongside system configuration. That understanding shapes the architecture and pathway decisions on the next slides.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Before configuring the Epic screen, we need to agree the information flow. The national flag may originate with the patient, a GP or another care setting, pass through the NHS Spine, and then surface in Epic, MY CARE and frontline workflows. For each exchange we need to decide what is shared, who can update it, how changes are reconciled and where staff must see it. One important design distinction is sensitivity. Practical reasonable adjustment information should be widely actionable, while impairment and underlying-condition information may require tighter clinical permissions. Making those decisions early avoids building a form that is technically functional but difficult to govern or unsafe to use.</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Visibility needs to follow the patient journey. At referral, the need should be captured; at booking, it should inform planning; on arrival, staff should recognise it; during consultation, the adjustment should be met; and at discharge or follow-up, the information should carry forward and remain reviewable. Feedback then helps us identify gaps and improve the process. The standard we are working toward </a:t>
            </a:r>
            <a:r>
              <a:rPr lang="en-GB" dirty="0" err="1"/>
              <a:t>isvisible</a:t>
            </a:r>
            <a:r>
              <a:rPr lang="en-GB" dirty="0"/>
              <a:t>, actionable and reviewed. A coded flag is useful only if staff can translate it into a practical response—for example a communication approach, environmental change or additional support—and if patients and teams have a clear route to correct or update it.</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One form serves different users, so access cannot be all or nothing. All patient-facing staff need to see the agreed adjustment and practical action. Booking and reception teams may need to update operational details that affect contact, scheduling or arrival. More sensitive clinical context, including impairment or underlying-condition information, should sit with appropriately authorised roles. The governance task is to define these responsibilities clearly before configuration: who owns the information, who can amend each field, what happens when information conflicts, and how changes are audited or escalated. This role-based model is intended to widen the ability to meet needs without weakening information governance.</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have organised the programme into three connected workstreams. The first covers the Epic and MY CARE build, including Spine connectivity, forms, prompts, testing and reporting. The second designs the pathway and governance around the technology—roles, policy, guidance, alternative formats, training and assurance. The third focuses on feedback, PALS and complaints so that people can access those routes and their experience drives improvement. These are not separate projects. Decisions in one workstream affect the others, so we need shared governance, co-design and sign-off across Devon, followed by consistent local rollout. The next slide expands on how the pathway and governance workstream will help staff meet needs in practice.</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practical support package we are developing around the flag. Engagement with service users will help us understand barriers and test whether the pathway works in real situations. We are reviewing appointment letters with people who use services so information and next steps are accessible. The staff toolkit will combine straightforward guidance with hints and practical examples, supported by training that builds confidence to ask, act, document and escalate. We also want staff to have an accessible list of tools they can use, rather than having to invent a response each time. Finally, reasonable adjustment boxes will provide support kits in wards and departments so useful items are immediately available where care happens.</a:t>
            </a:r>
          </a:p>
        </p:txBody>
      </p:sp>
      <p:sp>
        <p:nvSpPr>
          <p:cNvPr id="4" name="Slide Number Placeholder 3"/>
          <p:cNvSpPr>
            <a:spLocks noGrp="1"/>
          </p:cNvSpPr>
          <p:nvPr>
            <p:ph type="sldNum"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Engagement is already changing what we design. At the Deaf Academy, </a:t>
            </a:r>
            <a:r>
              <a:rPr lang="en-GB" dirty="0"/>
              <a:t>25</a:t>
            </a:r>
            <a:r>
              <a:rPr dirty="0"/>
              <a:t> post-16 students took part across two sessions, and every student struggled with the appointment letters they reviewed. They consistently asked for clearer information, reliable interpreter arrangements, BSL-linked content, visual alerts and support that enables independence rather than reliance on parents or carers.</a:t>
            </a:r>
            <a:endParaRPr lang="en-GB" dirty="0"/>
          </a:p>
          <a:p>
            <a:endParaRPr lang="en-GB" dirty="0"/>
          </a:p>
          <a:p>
            <a:r>
              <a:rPr dirty="0"/>
              <a:t>That feedback has moved into delivery: Devon-wide Deaf letter templates have been drafted, QR-linked BSL videos are planned</a:t>
            </a:r>
            <a:r>
              <a:rPr lang="en-GB" dirty="0"/>
              <a:t> and the letters are ready to go into production</a:t>
            </a:r>
            <a:r>
              <a:rPr dirty="0"/>
              <a:t>, Interpreters Live posters have been distributed</a:t>
            </a:r>
            <a:r>
              <a:rPr lang="en-GB" dirty="0"/>
              <a:t> to put above inpatients beds of a Deaf patient to support quick and easy access to an interpreter whenever needed</a:t>
            </a:r>
            <a:r>
              <a:rPr dirty="0"/>
              <a:t>, and staff training videos are available. </a:t>
            </a:r>
            <a:r>
              <a:rPr lang="en-GB" dirty="0"/>
              <a:t> We are also exploring other practical solutions suggested by the students such as buzzers to alert a deaf patient in ED to being called.</a:t>
            </a:r>
          </a:p>
          <a:p>
            <a:endParaRPr lang="en-GB" dirty="0"/>
          </a:p>
          <a:p>
            <a:r>
              <a:rPr dirty="0"/>
              <a:t>The neurodiversity engagement work looks across the whole journey—letters, outpatients, emergency care and inpatient stays. The emerging message is to help people prepare and reduce uncertainty. We are therefore exploring virtual tours that explain the sounds, people, bed spaces and ward rounds an inpatient may encounter, and the flow of the day for an outpatient visit. Social stories and a new Preparing for your appointment webpage can bring that information together. We also need to review the content shown on Emergency Department screens so it is calm, positive and reassuring rather than adding anxiety through distressing awareness messages. </a:t>
            </a:r>
            <a:endParaRPr lang="en-GB" dirty="0"/>
          </a:p>
          <a:p>
            <a:endParaRPr lang="en-GB" dirty="0"/>
          </a:p>
          <a:p>
            <a:r>
              <a:rPr lang="en-GB" dirty="0"/>
              <a:t>We have further engagement surveys and events planned with learning disability groups, and blind groups to support our learning and improvement planning.</a:t>
            </a:r>
          </a:p>
          <a:p>
            <a:endParaRPr lang="en-GB" dirty="0"/>
          </a:p>
          <a:p>
            <a:r>
              <a:rPr dirty="0"/>
              <a:t>These ideas will be co-designed, translated into staff tools, training and operational pathways</a:t>
            </a:r>
            <a:r>
              <a:rPr lang="en-GB" dirty="0"/>
              <a:t> to support our staff to make reasonable adjustments in their services.</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supplier timeline gives us a preparation window, not a reason to wait. We have completed initial benchmarking and agreed the programme scope and workstreams. From September 2026, NHS EPRs are expected to support the national digital flag, this will be delayed in Devon. Our local Epic configuration is planned to begin when the supplier form becomes available in March 2027, with Devon go-live targeted for autumn 2027. The work between now and then is critical: policy, workflows, permissions, patient co-design, training, communications and measures can all be developed before the technical build is complete. After go-live, the focus shifts to embedding the process, reviewing adoption and experience, and using audit evidence to address gaps.</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need to measure whether needs are met, not simply whether the number of flags increases. Our evidence framework therefore balances four perspectives. Adoption tells us whether needs are being identified, coded and reviewed consistently. Action tests whether staff see and meet the adjustment at the right point in the workflow. Experience asks whether patients and carers feel communication and access have improved. Assurance shows whether leaders can evidence progress and respond to gaps through self-assessment, action plans and audit. No single measure is sufficient. High recording volume could coexist with poor follow-through, so quantitative system data must be interpreted alongside process reliability, exceptions, feedback and complaints.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close, there are three messages I would like you to take away. First, design the whole pathway rather than treating the form as the implementation. Second, make the information visible at the points where staff make decisions and take action. Third, prepare people, policy, practical tools and measures before go-live, using the supplier lead time deliberately. The flag should become part of care, not another field that staff complete without consequence. </a:t>
            </a:r>
          </a:p>
          <a:p>
            <a:endParaRPr lang="en-GB" dirty="0"/>
          </a:p>
          <a:p>
            <a:r>
              <a:rPr lang="en-GB" dirty="0"/>
              <a:t>We are at the beginning of the journey, this work will only be the start of what we do, with ongoing work required to embed this into the culture of </a:t>
            </a:r>
            <a:r>
              <a:rPr lang="en-GB"/>
              <a:t>our hospitals.</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7160405"/>
      </p:ext>
    </p:extLst>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ECFAD67-3BC4-4447-B2B0-BE35867BFD95}"/>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35579874-0489-4AC1-8F2F-220ACF951977}"/>
              </a:ext>
            </a:extLst>
          </p:cNvPr>
          <p:cNvSpPr>
            <a:spLocks noGrp="1"/>
          </p:cNvSpPr>
          <p:nvPr/>
        </p:nvSpPr>
        <p:spPr>
          <a:xfrm>
            <a:off x="685800" y="552450"/>
            <a:ext cx="4953000" cy="171450"/>
          </a:xfrm>
          <a:prstGeom prst="rect">
            <a:avLst/>
          </a:prstGeom>
          <a:noFill/>
          <a:ln w="0">
            <a:noFill/>
            <a:prstDash val="solid"/>
          </a:ln>
        </p:spPr>
        <p:txBody>
          <a:bodyPr wrap="square" lIns="0" tIns="0" rIns="0" bIns="0" anchor="t">
            <a:normAutofit fontScale="82688" lnSpcReduction="2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FEDIP WEBINAR • 10 SEPTEMBER 2026</a:t>
            </a:r>
          </a:p>
        </p:txBody>
      </p:sp>
      <p:sp>
        <p:nvSpPr>
          <p:cNvPr id="3" name="Rectangle 2">
            <a:extLst>
              <a:ext uri="{FF2B5EF4-FFF2-40B4-BE49-F238E27FC236}">
                <a16:creationId xmlns:a16="http://schemas.microsoft.com/office/drawing/2014/main" id="{00693443-85B0-4BC5-AD06-8ECDE1B76354}"/>
              </a:ext>
            </a:extLst>
          </p:cNvPr>
          <p:cNvSpPr>
            <a:spLocks noGrp="1"/>
          </p:cNvSpPr>
          <p:nvPr/>
        </p:nvSpPr>
        <p:spPr>
          <a:xfrm>
            <a:off x="685800" y="1200150"/>
            <a:ext cx="7239000" cy="2476500"/>
          </a:xfrm>
          <a:prstGeom prst="rect">
            <a:avLst/>
          </a:prstGeom>
          <a:noFill/>
          <a:ln w="0">
            <a:noFill/>
            <a:prstDash val="solid"/>
          </a:ln>
        </p:spPr>
        <p:txBody>
          <a:bodyPr wrap="square" lIns="0" tIns="0" rIns="0" bIns="0" anchor="t">
            <a:normAutofit fontScale="97178"/>
          </a:bodyPr>
          <a:lstStyle/>
          <a:p>
            <a:pPr algn="l">
              <a:lnSpc>
                <a:spcPct val="105000"/>
              </a:lnSpc>
              <a:buNone/>
              <a:defRPr sz="5175" b="1">
                <a:solidFill>
                  <a:srgbClr val="24343B"/>
                </a:solidFill>
                <a:latin typeface="Aptos Display"/>
                <a:ea typeface="Aptos Display"/>
                <a:cs typeface="Aptos Display"/>
              </a:defRPr>
            </a:pPr>
            <a:r>
              <a:rPr lang="en-GB" sz="5175" b="1">
                <a:solidFill>
                  <a:srgbClr val="212B32"/>
                </a:solidFill>
                <a:latin typeface="Aptos Display"/>
                <a:ea typeface="Aptos Display"/>
                <a:cs typeface="Aptos Display"/>
              </a:rPr>
              <a:t>Implementing</a:t>
            </a:r>
          </a:p>
          <a:p>
            <a:pPr algn="l">
              <a:lnSpc>
                <a:spcPct val="105000"/>
              </a:lnSpc>
              <a:buNone/>
              <a:defRPr sz="5175" b="1">
                <a:solidFill>
                  <a:srgbClr val="24343B"/>
                </a:solidFill>
                <a:latin typeface="Aptos Display"/>
                <a:ea typeface="Aptos Display"/>
                <a:cs typeface="Aptos Display"/>
              </a:defRPr>
            </a:pPr>
            <a:r>
              <a:rPr lang="en-GB" sz="5175" b="1">
                <a:solidFill>
                  <a:srgbClr val="212B32"/>
                </a:solidFill>
                <a:latin typeface="Aptos Display"/>
                <a:ea typeface="Aptos Display"/>
                <a:cs typeface="Aptos Display"/>
              </a:rPr>
              <a:t>Reasonable Adjustment</a:t>
            </a:r>
          </a:p>
          <a:p>
            <a:pPr algn="l">
              <a:lnSpc>
                <a:spcPct val="105000"/>
              </a:lnSpc>
              <a:buNone/>
              <a:defRPr sz="5175" b="1">
                <a:solidFill>
                  <a:srgbClr val="24343B"/>
                </a:solidFill>
                <a:latin typeface="Aptos Display"/>
                <a:ea typeface="Aptos Display"/>
                <a:cs typeface="Aptos Display"/>
              </a:defRPr>
            </a:pPr>
            <a:r>
              <a:rPr lang="en-GB" sz="5175" b="1">
                <a:solidFill>
                  <a:srgbClr val="212B32"/>
                </a:solidFill>
                <a:latin typeface="Aptos Display"/>
                <a:ea typeface="Aptos Display"/>
                <a:cs typeface="Aptos Display"/>
              </a:rPr>
              <a:t>Flags in EPRs</a:t>
            </a:r>
          </a:p>
        </p:txBody>
      </p:sp>
      <p:sp>
        <p:nvSpPr>
          <p:cNvPr id="4" name="Rectangle 3">
            <a:extLst>
              <a:ext uri="{FF2B5EF4-FFF2-40B4-BE49-F238E27FC236}">
                <a16:creationId xmlns:a16="http://schemas.microsoft.com/office/drawing/2014/main" id="{769C0C0D-5546-4BA3-9DF4-B58711FB0083}"/>
              </a:ext>
            </a:extLst>
          </p:cNvPr>
          <p:cNvSpPr>
            <a:spLocks noGrp="1"/>
          </p:cNvSpPr>
          <p:nvPr/>
        </p:nvSpPr>
        <p:spPr>
          <a:xfrm>
            <a:off x="685800" y="4000500"/>
            <a:ext cx="5715000" cy="76200"/>
          </a:xfrm>
          <a:prstGeom prst="rect">
            <a:avLst/>
          </a:prstGeom>
          <a:solidFill>
            <a:srgbClr val="41B6E6"/>
          </a:solidFill>
          <a:ln w="0">
            <a:noFill/>
            <a:prstDash val="solid"/>
          </a:ln>
        </p:spPr>
        <p:txBody>
          <a:bodyPr/>
          <a:lstStyle/>
          <a:p>
            <a:endParaRPr lang="en-GB"/>
          </a:p>
        </p:txBody>
      </p:sp>
      <p:sp>
        <p:nvSpPr>
          <p:cNvPr id="5" name="Rectangle 4">
            <a:extLst>
              <a:ext uri="{FF2B5EF4-FFF2-40B4-BE49-F238E27FC236}">
                <a16:creationId xmlns:a16="http://schemas.microsoft.com/office/drawing/2014/main" id="{E326CC11-2E0F-46A3-B6AD-A755C1E55227}"/>
              </a:ext>
            </a:extLst>
          </p:cNvPr>
          <p:cNvSpPr>
            <a:spLocks noGrp="1"/>
          </p:cNvSpPr>
          <p:nvPr/>
        </p:nvSpPr>
        <p:spPr>
          <a:xfrm>
            <a:off x="685800" y="4305300"/>
            <a:ext cx="6667500" cy="400050"/>
          </a:xfrm>
          <a:prstGeom prst="rect">
            <a:avLst/>
          </a:prstGeom>
          <a:noFill/>
          <a:ln w="0">
            <a:noFill/>
            <a:prstDash val="solid"/>
          </a:ln>
        </p:spPr>
        <p:txBody>
          <a:bodyPr wrap="square" lIns="0" tIns="0" rIns="0" bIns="0" anchor="t">
            <a:normAutofit fontScale="96229"/>
          </a:bodyPr>
          <a:lstStyle/>
          <a:p>
            <a:pPr algn="l">
              <a:lnSpc>
                <a:spcPct val="105000"/>
              </a:lnSpc>
              <a:buNone/>
              <a:defRPr sz="2175" b="1">
                <a:solidFill>
                  <a:srgbClr val="005EB8"/>
                </a:solidFill>
                <a:latin typeface="Aptos"/>
                <a:ea typeface="Aptos"/>
                <a:cs typeface="Aptos"/>
              </a:defRPr>
            </a:pPr>
            <a:r>
              <a:rPr sz="2175" b="1">
                <a:solidFill>
                  <a:srgbClr val="005EB8"/>
                </a:solidFill>
                <a:latin typeface="Aptos"/>
                <a:ea typeface="Aptos"/>
                <a:cs typeface="Aptos"/>
              </a:rPr>
              <a:t>Lessons from a Devon-wide Epic programme</a:t>
            </a:r>
          </a:p>
        </p:txBody>
      </p:sp>
      <p:sp>
        <p:nvSpPr>
          <p:cNvPr id="6" name="Rectangle 5">
            <a:extLst>
              <a:ext uri="{FF2B5EF4-FFF2-40B4-BE49-F238E27FC236}">
                <a16:creationId xmlns:a16="http://schemas.microsoft.com/office/drawing/2014/main" id="{7A125FAE-193B-48CD-98B2-2AF6781D32EA}"/>
              </a:ext>
            </a:extLst>
          </p:cNvPr>
          <p:cNvSpPr>
            <a:spLocks noGrp="1"/>
          </p:cNvSpPr>
          <p:nvPr/>
        </p:nvSpPr>
        <p:spPr>
          <a:xfrm>
            <a:off x="685800" y="4953000"/>
            <a:ext cx="7239000" cy="514350"/>
          </a:xfrm>
          <a:prstGeom prst="rect">
            <a:avLst/>
          </a:prstGeom>
          <a:noFill/>
          <a:ln w="0">
            <a:noFill/>
            <a:prstDash val="solid"/>
          </a:ln>
        </p:spPr>
        <p:txBody>
          <a:bodyPr wrap="square" lIns="0" tIns="0" rIns="0" bIns="0" anchor="t">
            <a:normAutofit/>
          </a:bodyPr>
          <a:lstStyle/>
          <a:p>
            <a:pPr algn="l">
              <a:lnSpc>
                <a:spcPct val="105000"/>
              </a:lnSpc>
              <a:buNone/>
              <a:defRPr sz="1500" b="0">
                <a:solidFill>
                  <a:srgbClr val="5C6D72"/>
                </a:solidFill>
                <a:latin typeface="Aptos"/>
                <a:ea typeface="Aptos"/>
                <a:cs typeface="Aptos"/>
              </a:defRPr>
            </a:pPr>
            <a:r>
              <a:rPr lang="en-GB" sz="1500" b="0">
                <a:solidFill>
                  <a:srgbClr val="4C6272"/>
                </a:solidFill>
                <a:latin typeface="Aptos"/>
                <a:ea typeface="Aptos"/>
                <a:cs typeface="Aptos"/>
              </a:rPr>
              <a:t>Tracy Duckmanton  |  Royal Devon University Healthcare NHS Foundation Trust</a:t>
            </a:r>
          </a:p>
        </p:txBody>
      </p:sp>
      <p:sp>
        <p:nvSpPr>
          <p:cNvPr id="7" name="Straight Connector 6">
            <a:extLst>
              <a:ext uri="{FF2B5EF4-FFF2-40B4-BE49-F238E27FC236}">
                <a16:creationId xmlns:a16="http://schemas.microsoft.com/office/drawing/2014/main" id="{6FF26915-F011-4DE3-80D3-0E6548A71808}"/>
              </a:ext>
            </a:extLst>
          </p:cNvPr>
          <p:cNvSpPr>
            <a:spLocks noGrp="1"/>
          </p:cNvSpPr>
          <p:nvPr/>
        </p:nvSpPr>
        <p:spPr>
          <a:xfrm>
            <a:off x="9086850" y="1009650"/>
            <a:ext cx="0" cy="4476750"/>
          </a:xfrm>
          <a:prstGeom prst="line">
            <a:avLst/>
          </a:prstGeom>
          <a:noFill/>
          <a:ln w="95250">
            <a:solidFill>
              <a:srgbClr val="E8EDEE"/>
            </a:solidFill>
            <a:prstDash val="solid"/>
          </a:ln>
        </p:spPr>
        <p:txBody>
          <a:bodyPr/>
          <a:lstStyle/>
          <a:p>
            <a:endParaRPr lang="en-GB"/>
          </a:p>
        </p:txBody>
      </p:sp>
      <p:sp>
        <p:nvSpPr>
          <p:cNvPr id="8" name="Oval 7">
            <a:extLst>
              <a:ext uri="{FF2B5EF4-FFF2-40B4-BE49-F238E27FC236}">
                <a16:creationId xmlns:a16="http://schemas.microsoft.com/office/drawing/2014/main" id="{2B36718E-E94D-4A90-A379-24DB00C5D6F7}"/>
              </a:ext>
            </a:extLst>
          </p:cNvPr>
          <p:cNvSpPr>
            <a:spLocks noGrp="1"/>
          </p:cNvSpPr>
          <p:nvPr/>
        </p:nvSpPr>
        <p:spPr>
          <a:xfrm>
            <a:off x="8782050" y="1200150"/>
            <a:ext cx="609600" cy="609600"/>
          </a:xfrm>
          <a:prstGeom prst="ellipse">
            <a:avLst/>
          </a:prstGeom>
          <a:solidFill>
            <a:srgbClr val="005EB8"/>
          </a:solidFill>
          <a:ln w="0">
            <a:noFill/>
            <a:prstDash val="solid"/>
          </a:ln>
        </p:spPr>
        <p:txBody>
          <a:bodyPr/>
          <a:lstStyle/>
          <a:p>
            <a:endParaRPr lang="en-GB"/>
          </a:p>
        </p:txBody>
      </p:sp>
      <p:sp>
        <p:nvSpPr>
          <p:cNvPr id="9" name="Rectangle 8">
            <a:extLst>
              <a:ext uri="{FF2B5EF4-FFF2-40B4-BE49-F238E27FC236}">
                <a16:creationId xmlns:a16="http://schemas.microsoft.com/office/drawing/2014/main" id="{572187BF-CD96-460B-83A1-6EC731692011}"/>
              </a:ext>
            </a:extLst>
          </p:cNvPr>
          <p:cNvSpPr>
            <a:spLocks noGrp="1"/>
          </p:cNvSpPr>
          <p:nvPr/>
        </p:nvSpPr>
        <p:spPr>
          <a:xfrm>
            <a:off x="8782050" y="1200150"/>
            <a:ext cx="609600" cy="609600"/>
          </a:xfrm>
          <a:prstGeom prst="rect">
            <a:avLst/>
          </a:prstGeom>
          <a:noFill/>
          <a:ln w="0">
            <a:noFill/>
            <a:prstDash val="solid"/>
          </a:ln>
        </p:spPr>
        <p:txBody>
          <a:bodyPr wrap="square" lIns="0" tIns="0" rIns="0" bIns="0" anchor="ctr">
            <a:normAutofit/>
          </a:bodyPr>
          <a:lstStyle/>
          <a:p>
            <a:pPr algn="ctr">
              <a:lnSpc>
                <a:spcPct val="105000"/>
              </a:lnSpc>
              <a:buNone/>
              <a:defRPr sz="1500" b="1">
                <a:solidFill>
                  <a:srgbClr val="FFFFFF"/>
                </a:solidFill>
                <a:latin typeface="Aptos Display"/>
                <a:ea typeface="Aptos Display"/>
                <a:cs typeface="Aptos Display"/>
              </a:defRPr>
            </a:pPr>
            <a:r>
              <a:rPr sz="1500" b="1">
                <a:solidFill>
                  <a:srgbClr val="FFFFFF"/>
                </a:solidFill>
                <a:latin typeface="Aptos Display"/>
                <a:ea typeface="Aptos Display"/>
                <a:cs typeface="Aptos Display"/>
              </a:rPr>
              <a:t>1</a:t>
            </a:r>
          </a:p>
        </p:txBody>
      </p:sp>
      <p:sp>
        <p:nvSpPr>
          <p:cNvPr id="10" name="Oval 9">
            <a:extLst>
              <a:ext uri="{FF2B5EF4-FFF2-40B4-BE49-F238E27FC236}">
                <a16:creationId xmlns:a16="http://schemas.microsoft.com/office/drawing/2014/main" id="{33DC92C0-E77E-4AB8-B745-DD5D15C45535}"/>
              </a:ext>
            </a:extLst>
          </p:cNvPr>
          <p:cNvSpPr>
            <a:spLocks noGrp="1"/>
          </p:cNvSpPr>
          <p:nvPr/>
        </p:nvSpPr>
        <p:spPr>
          <a:xfrm>
            <a:off x="8782050" y="1962150"/>
            <a:ext cx="609600" cy="609600"/>
          </a:xfrm>
          <a:prstGeom prst="ellipse">
            <a:avLst/>
          </a:prstGeom>
          <a:solidFill>
            <a:srgbClr val="003087"/>
          </a:solidFill>
          <a:ln w="0">
            <a:noFill/>
            <a:prstDash val="solid"/>
          </a:ln>
        </p:spPr>
        <p:txBody>
          <a:bodyPr/>
          <a:lstStyle/>
          <a:p>
            <a:endParaRPr lang="en-GB"/>
          </a:p>
        </p:txBody>
      </p:sp>
      <p:sp>
        <p:nvSpPr>
          <p:cNvPr id="11" name="Rectangle 10">
            <a:extLst>
              <a:ext uri="{FF2B5EF4-FFF2-40B4-BE49-F238E27FC236}">
                <a16:creationId xmlns:a16="http://schemas.microsoft.com/office/drawing/2014/main" id="{BA5309DE-6930-4BA9-8A53-11A49B9111BB}"/>
              </a:ext>
            </a:extLst>
          </p:cNvPr>
          <p:cNvSpPr>
            <a:spLocks noGrp="1"/>
          </p:cNvSpPr>
          <p:nvPr/>
        </p:nvSpPr>
        <p:spPr>
          <a:xfrm>
            <a:off x="8782050" y="1962150"/>
            <a:ext cx="609600" cy="609600"/>
          </a:xfrm>
          <a:prstGeom prst="rect">
            <a:avLst/>
          </a:prstGeom>
          <a:noFill/>
          <a:ln w="0">
            <a:noFill/>
            <a:prstDash val="solid"/>
          </a:ln>
        </p:spPr>
        <p:txBody>
          <a:bodyPr wrap="square" lIns="0" tIns="0" rIns="0" bIns="0" anchor="ctr">
            <a:normAutofit/>
          </a:bodyPr>
          <a:lstStyle/>
          <a:p>
            <a:pPr algn="ctr">
              <a:lnSpc>
                <a:spcPct val="105000"/>
              </a:lnSpc>
              <a:buNone/>
              <a:defRPr sz="1500" b="1">
                <a:solidFill>
                  <a:srgbClr val="FFFFFF"/>
                </a:solidFill>
                <a:latin typeface="Aptos Display"/>
                <a:ea typeface="Aptos Display"/>
                <a:cs typeface="Aptos Display"/>
              </a:defRPr>
            </a:pPr>
            <a:r>
              <a:rPr sz="1500" b="1">
                <a:solidFill>
                  <a:srgbClr val="FFFFFF"/>
                </a:solidFill>
                <a:latin typeface="Aptos Display"/>
                <a:ea typeface="Aptos Display"/>
                <a:cs typeface="Aptos Display"/>
              </a:rPr>
              <a:t>2</a:t>
            </a:r>
          </a:p>
        </p:txBody>
      </p:sp>
      <p:sp>
        <p:nvSpPr>
          <p:cNvPr id="12" name="Oval 11">
            <a:extLst>
              <a:ext uri="{FF2B5EF4-FFF2-40B4-BE49-F238E27FC236}">
                <a16:creationId xmlns:a16="http://schemas.microsoft.com/office/drawing/2014/main" id="{D196A676-A8BA-49B2-8A95-D150E731893A}"/>
              </a:ext>
            </a:extLst>
          </p:cNvPr>
          <p:cNvSpPr>
            <a:spLocks noGrp="1"/>
          </p:cNvSpPr>
          <p:nvPr/>
        </p:nvSpPr>
        <p:spPr>
          <a:xfrm>
            <a:off x="8782050" y="2724150"/>
            <a:ext cx="609600" cy="609600"/>
          </a:xfrm>
          <a:prstGeom prst="ellipse">
            <a:avLst/>
          </a:prstGeom>
          <a:solidFill>
            <a:srgbClr val="005EB8"/>
          </a:solidFill>
          <a:ln w="0">
            <a:noFill/>
            <a:prstDash val="solid"/>
          </a:ln>
        </p:spPr>
        <p:txBody>
          <a:bodyPr/>
          <a:lstStyle/>
          <a:p>
            <a:endParaRPr lang="en-GB"/>
          </a:p>
        </p:txBody>
      </p:sp>
      <p:sp>
        <p:nvSpPr>
          <p:cNvPr id="13" name="Rectangle 12">
            <a:extLst>
              <a:ext uri="{FF2B5EF4-FFF2-40B4-BE49-F238E27FC236}">
                <a16:creationId xmlns:a16="http://schemas.microsoft.com/office/drawing/2014/main" id="{FFBBF7F5-DF03-4755-9391-FA29F7718D92}"/>
              </a:ext>
            </a:extLst>
          </p:cNvPr>
          <p:cNvSpPr>
            <a:spLocks noGrp="1"/>
          </p:cNvSpPr>
          <p:nvPr/>
        </p:nvSpPr>
        <p:spPr>
          <a:xfrm>
            <a:off x="8782050" y="2724150"/>
            <a:ext cx="609600" cy="609600"/>
          </a:xfrm>
          <a:prstGeom prst="rect">
            <a:avLst/>
          </a:prstGeom>
          <a:noFill/>
          <a:ln w="0">
            <a:noFill/>
            <a:prstDash val="solid"/>
          </a:ln>
        </p:spPr>
        <p:txBody>
          <a:bodyPr wrap="square" lIns="0" tIns="0" rIns="0" bIns="0" anchor="ctr">
            <a:normAutofit/>
          </a:bodyPr>
          <a:lstStyle/>
          <a:p>
            <a:pPr algn="ctr">
              <a:lnSpc>
                <a:spcPct val="105000"/>
              </a:lnSpc>
              <a:buNone/>
              <a:defRPr sz="1500" b="1">
                <a:solidFill>
                  <a:srgbClr val="FFFFFF"/>
                </a:solidFill>
                <a:latin typeface="Aptos Display"/>
                <a:ea typeface="Aptos Display"/>
                <a:cs typeface="Aptos Display"/>
              </a:defRPr>
            </a:pPr>
            <a:r>
              <a:rPr sz="1500" b="1">
                <a:solidFill>
                  <a:srgbClr val="FFFFFF"/>
                </a:solidFill>
                <a:latin typeface="Aptos Display"/>
                <a:ea typeface="Aptos Display"/>
                <a:cs typeface="Aptos Display"/>
              </a:rPr>
              <a:t>3</a:t>
            </a:r>
          </a:p>
        </p:txBody>
      </p:sp>
      <p:sp>
        <p:nvSpPr>
          <p:cNvPr id="14" name="Oval 13">
            <a:extLst>
              <a:ext uri="{FF2B5EF4-FFF2-40B4-BE49-F238E27FC236}">
                <a16:creationId xmlns:a16="http://schemas.microsoft.com/office/drawing/2014/main" id="{02E53610-7CFF-4F9B-BA02-34FD3DEE1AEE}"/>
              </a:ext>
            </a:extLst>
          </p:cNvPr>
          <p:cNvSpPr>
            <a:spLocks noGrp="1"/>
          </p:cNvSpPr>
          <p:nvPr/>
        </p:nvSpPr>
        <p:spPr>
          <a:xfrm>
            <a:off x="8782050" y="3486150"/>
            <a:ext cx="609600" cy="609600"/>
          </a:xfrm>
          <a:prstGeom prst="ellipse">
            <a:avLst/>
          </a:prstGeom>
          <a:solidFill>
            <a:srgbClr val="003087"/>
          </a:solidFill>
          <a:ln w="0">
            <a:noFill/>
            <a:prstDash val="solid"/>
          </a:ln>
        </p:spPr>
        <p:txBody>
          <a:bodyPr/>
          <a:lstStyle/>
          <a:p>
            <a:endParaRPr lang="en-GB"/>
          </a:p>
        </p:txBody>
      </p:sp>
      <p:sp>
        <p:nvSpPr>
          <p:cNvPr id="15" name="Rectangle 14">
            <a:extLst>
              <a:ext uri="{FF2B5EF4-FFF2-40B4-BE49-F238E27FC236}">
                <a16:creationId xmlns:a16="http://schemas.microsoft.com/office/drawing/2014/main" id="{9F3A890F-1D56-41CB-831F-D4911D01F1AB}"/>
              </a:ext>
            </a:extLst>
          </p:cNvPr>
          <p:cNvSpPr>
            <a:spLocks noGrp="1"/>
          </p:cNvSpPr>
          <p:nvPr/>
        </p:nvSpPr>
        <p:spPr>
          <a:xfrm>
            <a:off x="8782050" y="3486150"/>
            <a:ext cx="609600" cy="609600"/>
          </a:xfrm>
          <a:prstGeom prst="rect">
            <a:avLst/>
          </a:prstGeom>
          <a:noFill/>
          <a:ln w="0">
            <a:noFill/>
            <a:prstDash val="solid"/>
          </a:ln>
        </p:spPr>
        <p:txBody>
          <a:bodyPr wrap="square" lIns="0" tIns="0" rIns="0" bIns="0" anchor="ctr">
            <a:normAutofit/>
          </a:bodyPr>
          <a:lstStyle/>
          <a:p>
            <a:pPr algn="ctr">
              <a:lnSpc>
                <a:spcPct val="105000"/>
              </a:lnSpc>
              <a:buNone/>
              <a:defRPr sz="1500" b="1">
                <a:solidFill>
                  <a:srgbClr val="FFFFFF"/>
                </a:solidFill>
                <a:latin typeface="Aptos Display"/>
                <a:ea typeface="Aptos Display"/>
                <a:cs typeface="Aptos Display"/>
              </a:defRPr>
            </a:pPr>
            <a:r>
              <a:rPr sz="1500" b="1">
                <a:solidFill>
                  <a:srgbClr val="FFFFFF"/>
                </a:solidFill>
                <a:latin typeface="Aptos Display"/>
                <a:ea typeface="Aptos Display"/>
                <a:cs typeface="Aptos Display"/>
              </a:rPr>
              <a:t>4</a:t>
            </a:r>
          </a:p>
        </p:txBody>
      </p:sp>
      <p:sp>
        <p:nvSpPr>
          <p:cNvPr id="16" name="Oval 15">
            <a:extLst>
              <a:ext uri="{FF2B5EF4-FFF2-40B4-BE49-F238E27FC236}">
                <a16:creationId xmlns:a16="http://schemas.microsoft.com/office/drawing/2014/main" id="{696E0DAD-383D-498F-88D9-AA9D395D5E05}"/>
              </a:ext>
            </a:extLst>
          </p:cNvPr>
          <p:cNvSpPr>
            <a:spLocks noGrp="1"/>
          </p:cNvSpPr>
          <p:nvPr/>
        </p:nvSpPr>
        <p:spPr>
          <a:xfrm>
            <a:off x="8782050" y="4248150"/>
            <a:ext cx="609600" cy="609600"/>
          </a:xfrm>
          <a:prstGeom prst="ellipse">
            <a:avLst/>
          </a:prstGeom>
          <a:solidFill>
            <a:srgbClr val="41B6E6"/>
          </a:solidFill>
          <a:ln w="0">
            <a:noFill/>
            <a:prstDash val="solid"/>
          </a:ln>
        </p:spPr>
        <p:txBody>
          <a:bodyPr/>
          <a:lstStyle/>
          <a:p>
            <a:endParaRPr lang="en-GB"/>
          </a:p>
        </p:txBody>
      </p:sp>
      <p:sp>
        <p:nvSpPr>
          <p:cNvPr id="17" name="Rectangle 16">
            <a:extLst>
              <a:ext uri="{FF2B5EF4-FFF2-40B4-BE49-F238E27FC236}">
                <a16:creationId xmlns:a16="http://schemas.microsoft.com/office/drawing/2014/main" id="{23EC54C8-0653-421A-8013-AFE79D0FE8A6}"/>
              </a:ext>
            </a:extLst>
          </p:cNvPr>
          <p:cNvSpPr>
            <a:spLocks noGrp="1"/>
          </p:cNvSpPr>
          <p:nvPr/>
        </p:nvSpPr>
        <p:spPr>
          <a:xfrm>
            <a:off x="8782050" y="4248150"/>
            <a:ext cx="609600" cy="609600"/>
          </a:xfrm>
          <a:prstGeom prst="rect">
            <a:avLst/>
          </a:prstGeom>
          <a:noFill/>
          <a:ln w="0">
            <a:noFill/>
            <a:prstDash val="solid"/>
          </a:ln>
        </p:spPr>
        <p:txBody>
          <a:bodyPr wrap="square" lIns="0" tIns="0" rIns="0" bIns="0" anchor="ctr">
            <a:normAutofit/>
          </a:bodyPr>
          <a:lstStyle/>
          <a:p>
            <a:pPr algn="ctr">
              <a:lnSpc>
                <a:spcPct val="105000"/>
              </a:lnSpc>
              <a:buNone/>
              <a:defRPr sz="1500" b="1">
                <a:solidFill>
                  <a:srgbClr val="24343B"/>
                </a:solidFill>
                <a:latin typeface="Aptos Display"/>
                <a:ea typeface="Aptos Display"/>
                <a:cs typeface="Aptos Display"/>
              </a:defRPr>
            </a:pPr>
            <a:r>
              <a:rPr lang="en-GB" sz="1500" b="1">
                <a:solidFill>
                  <a:srgbClr val="212B32"/>
                </a:solidFill>
                <a:latin typeface="Aptos Display"/>
                <a:ea typeface="Aptos Display"/>
                <a:cs typeface="Aptos Display"/>
              </a:rPr>
              <a:t>5</a:t>
            </a:r>
          </a:p>
        </p:txBody>
      </p:sp>
      <p:sp>
        <p:nvSpPr>
          <p:cNvPr id="18" name="Oval 17">
            <a:extLst>
              <a:ext uri="{FF2B5EF4-FFF2-40B4-BE49-F238E27FC236}">
                <a16:creationId xmlns:a16="http://schemas.microsoft.com/office/drawing/2014/main" id="{351F1143-E29E-4ED5-9A71-F9C3EA69E6ED}"/>
              </a:ext>
            </a:extLst>
          </p:cNvPr>
          <p:cNvSpPr>
            <a:spLocks noGrp="1"/>
          </p:cNvSpPr>
          <p:nvPr/>
        </p:nvSpPr>
        <p:spPr>
          <a:xfrm>
            <a:off x="8782050" y="5010150"/>
            <a:ext cx="609600" cy="609600"/>
          </a:xfrm>
          <a:prstGeom prst="ellipse">
            <a:avLst/>
          </a:prstGeom>
          <a:solidFill>
            <a:srgbClr val="003087"/>
          </a:solidFill>
          <a:ln w="0">
            <a:noFill/>
            <a:prstDash val="solid"/>
          </a:ln>
        </p:spPr>
        <p:txBody>
          <a:bodyPr/>
          <a:lstStyle/>
          <a:p>
            <a:endParaRPr lang="en-GB"/>
          </a:p>
        </p:txBody>
      </p:sp>
      <p:sp>
        <p:nvSpPr>
          <p:cNvPr id="19" name="Rectangle 18">
            <a:extLst>
              <a:ext uri="{FF2B5EF4-FFF2-40B4-BE49-F238E27FC236}">
                <a16:creationId xmlns:a16="http://schemas.microsoft.com/office/drawing/2014/main" id="{DD0935FB-131F-4BA3-9055-22DC8F6BEC59}"/>
              </a:ext>
            </a:extLst>
          </p:cNvPr>
          <p:cNvSpPr>
            <a:spLocks noGrp="1"/>
          </p:cNvSpPr>
          <p:nvPr/>
        </p:nvSpPr>
        <p:spPr>
          <a:xfrm>
            <a:off x="8782050" y="5010150"/>
            <a:ext cx="609600" cy="609600"/>
          </a:xfrm>
          <a:prstGeom prst="rect">
            <a:avLst/>
          </a:prstGeom>
          <a:noFill/>
          <a:ln w="0">
            <a:noFill/>
            <a:prstDash val="solid"/>
          </a:ln>
        </p:spPr>
        <p:txBody>
          <a:bodyPr wrap="square" lIns="0" tIns="0" rIns="0" bIns="0" anchor="ctr">
            <a:normAutofit/>
          </a:bodyPr>
          <a:lstStyle/>
          <a:p>
            <a:pPr algn="ctr">
              <a:lnSpc>
                <a:spcPct val="105000"/>
              </a:lnSpc>
              <a:buNone/>
              <a:defRPr sz="1500" b="1">
                <a:solidFill>
                  <a:srgbClr val="FFFFFF"/>
                </a:solidFill>
                <a:latin typeface="Aptos Display"/>
                <a:ea typeface="Aptos Display"/>
                <a:cs typeface="Aptos Display"/>
              </a:defRPr>
            </a:pPr>
            <a:r>
              <a:rPr sz="1500" b="1">
                <a:solidFill>
                  <a:srgbClr val="FFFFFF"/>
                </a:solidFill>
                <a:latin typeface="Aptos Display"/>
                <a:ea typeface="Aptos Display"/>
                <a:cs typeface="Aptos Display"/>
              </a:rPr>
              <a:t>6</a:t>
            </a:r>
          </a:p>
        </p:txBody>
      </p:sp>
      <p:sp>
        <p:nvSpPr>
          <p:cNvPr id="20" name="Rectangle 19">
            <a:extLst>
              <a:ext uri="{FF2B5EF4-FFF2-40B4-BE49-F238E27FC236}">
                <a16:creationId xmlns:a16="http://schemas.microsoft.com/office/drawing/2014/main" id="{2C4E4FAB-C7A6-4377-AB1E-610E39CA329F}"/>
              </a:ext>
            </a:extLst>
          </p:cNvPr>
          <p:cNvSpPr>
            <a:spLocks noGrp="1"/>
          </p:cNvSpPr>
          <p:nvPr/>
        </p:nvSpPr>
        <p:spPr>
          <a:xfrm>
            <a:off x="9658350" y="1362277"/>
            <a:ext cx="1619250" cy="278656"/>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5C6D72"/>
                </a:solidFill>
                <a:latin typeface="Aptos"/>
                <a:ea typeface="Aptos"/>
                <a:cs typeface="Aptos"/>
              </a:defRPr>
            </a:pPr>
            <a:r>
              <a:rPr lang="en-GB" sz="1425" b="1" dirty="0">
                <a:solidFill>
                  <a:srgbClr val="4C6272"/>
                </a:solidFill>
                <a:latin typeface="Aptos"/>
                <a:ea typeface="Aptos"/>
                <a:cs typeface="Aptos"/>
              </a:rPr>
              <a:t>IDENTIFY</a:t>
            </a:r>
          </a:p>
        </p:txBody>
      </p:sp>
      <p:sp>
        <p:nvSpPr>
          <p:cNvPr id="21" name="Straight Connector 20">
            <a:extLst>
              <a:ext uri="{FF2B5EF4-FFF2-40B4-BE49-F238E27FC236}">
                <a16:creationId xmlns:a16="http://schemas.microsoft.com/office/drawing/2014/main" id="{38FFAD72-5B91-4722-A2C6-9B075158C856}"/>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22" name="Rectangle 21">
            <a:extLst>
              <a:ext uri="{FF2B5EF4-FFF2-40B4-BE49-F238E27FC236}">
                <a16:creationId xmlns:a16="http://schemas.microsoft.com/office/drawing/2014/main" id="{889EC426-2E35-49E3-9767-DFFF71CF5C68}"/>
              </a:ext>
            </a:extLst>
          </p:cNvPr>
          <p:cNvSpPr>
            <a:spLocks noGrp="1"/>
          </p:cNvSpPr>
          <p:nvPr/>
        </p:nvSpPr>
        <p:spPr>
          <a:xfrm>
            <a:off x="685800" y="6515100"/>
            <a:ext cx="9715500" cy="152400"/>
          </a:xfrm>
          <a:prstGeom prst="rect">
            <a:avLst/>
          </a:prstGeom>
          <a:noFill/>
          <a:ln w="0">
            <a:noFill/>
            <a:prstDash val="solid"/>
          </a:ln>
        </p:spPr>
        <p:txBody>
          <a:bodyPr wrap="square" lIns="0" tIns="0" rIns="0" bIns="0">
            <a:normAutofit/>
          </a:bodyPr>
          <a:lstStyle/>
          <a:p>
            <a:pPr algn="l">
              <a:lnSpc>
                <a:spcPct val="100000"/>
              </a:lnSpc>
              <a:buNone/>
              <a:defRPr sz="825" b="0">
                <a:solidFill>
                  <a:srgbClr val="5C6D72"/>
                </a:solidFill>
                <a:latin typeface="Aptos"/>
                <a:ea typeface="Aptos"/>
                <a:cs typeface="Aptos"/>
              </a:defRPr>
            </a:pPr>
            <a:r>
              <a:rPr lang="en-GB" sz="825" b="0" dirty="0">
                <a:solidFill>
                  <a:srgbClr val="4C6272"/>
                </a:solidFill>
                <a:latin typeface="Aptos"/>
                <a:ea typeface="Aptos"/>
                <a:cs typeface="Aptos"/>
              </a:rPr>
              <a:t>Event: Implementing Reasonable Adjustment Flags in EPRs</a:t>
            </a:r>
          </a:p>
        </p:txBody>
      </p:sp>
      <p:sp>
        <p:nvSpPr>
          <p:cNvPr id="23" name="Rectangle 22">
            <a:extLst>
              <a:ext uri="{FF2B5EF4-FFF2-40B4-BE49-F238E27FC236}">
                <a16:creationId xmlns:a16="http://schemas.microsoft.com/office/drawing/2014/main" id="{1C5979C9-76B5-426B-9FB6-C9183AF6B3E9}"/>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01</a:t>
            </a:r>
          </a:p>
        </p:txBody>
      </p:sp>
      <p:sp>
        <p:nvSpPr>
          <p:cNvPr id="26" name="Rectangle 25">
            <a:extLst>
              <a:ext uri="{FF2B5EF4-FFF2-40B4-BE49-F238E27FC236}">
                <a16:creationId xmlns:a16="http://schemas.microsoft.com/office/drawing/2014/main" id="{203FDA6C-B7E2-64DF-F400-69E5B90D6857}"/>
              </a:ext>
            </a:extLst>
          </p:cNvPr>
          <p:cNvSpPr>
            <a:spLocks noGrp="1"/>
          </p:cNvSpPr>
          <p:nvPr/>
        </p:nvSpPr>
        <p:spPr>
          <a:xfrm>
            <a:off x="9658350" y="2127622"/>
            <a:ext cx="1619250" cy="278656"/>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5C6D72"/>
                </a:solidFill>
                <a:latin typeface="Aptos"/>
                <a:ea typeface="Aptos"/>
                <a:cs typeface="Aptos"/>
              </a:defRPr>
            </a:pPr>
            <a:r>
              <a:rPr lang="en-GB" sz="1425" b="1">
                <a:solidFill>
                  <a:srgbClr val="4C6272"/>
                </a:solidFill>
                <a:latin typeface="Aptos"/>
                <a:ea typeface="Aptos"/>
                <a:cs typeface="Aptos"/>
              </a:rPr>
              <a:t>RECORD</a:t>
            </a:r>
          </a:p>
          <a:p>
            <a:pPr algn="l">
              <a:lnSpc>
                <a:spcPct val="105000"/>
              </a:lnSpc>
              <a:buNone/>
              <a:defRPr sz="1425" b="1">
                <a:solidFill>
                  <a:srgbClr val="5C6D72"/>
                </a:solidFill>
                <a:latin typeface="Aptos"/>
                <a:ea typeface="Aptos"/>
                <a:cs typeface="Aptos"/>
              </a:defRPr>
            </a:pPr>
            <a:endParaRPr sz="1425" b="1" dirty="0">
              <a:solidFill>
                <a:srgbClr val="5C6D72"/>
              </a:solidFill>
              <a:latin typeface="Aptos"/>
              <a:ea typeface="Aptos"/>
              <a:cs typeface="Aptos"/>
            </a:endParaRPr>
          </a:p>
        </p:txBody>
      </p:sp>
      <p:sp>
        <p:nvSpPr>
          <p:cNvPr id="28" name="Rectangle 27">
            <a:extLst>
              <a:ext uri="{FF2B5EF4-FFF2-40B4-BE49-F238E27FC236}">
                <a16:creationId xmlns:a16="http://schemas.microsoft.com/office/drawing/2014/main" id="{A36E3A99-9E22-EE1D-A294-DA86E782BA91}"/>
              </a:ext>
            </a:extLst>
          </p:cNvPr>
          <p:cNvSpPr>
            <a:spLocks noGrp="1"/>
          </p:cNvSpPr>
          <p:nvPr/>
        </p:nvSpPr>
        <p:spPr>
          <a:xfrm>
            <a:off x="9658350" y="2889622"/>
            <a:ext cx="1619250" cy="278656"/>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5C6D72"/>
                </a:solidFill>
                <a:latin typeface="Aptos"/>
                <a:ea typeface="Aptos"/>
                <a:cs typeface="Aptos"/>
              </a:defRPr>
            </a:pPr>
            <a:r>
              <a:rPr lang="en-GB" sz="1425" b="1">
                <a:solidFill>
                  <a:srgbClr val="4C6272"/>
                </a:solidFill>
                <a:latin typeface="Aptos"/>
                <a:ea typeface="Aptos"/>
                <a:cs typeface="Aptos"/>
              </a:rPr>
              <a:t>FLAG</a:t>
            </a:r>
            <a:endParaRPr sz="1425" b="1" dirty="0">
              <a:solidFill>
                <a:srgbClr val="5C6D72"/>
              </a:solidFill>
              <a:latin typeface="Aptos"/>
              <a:ea typeface="Aptos"/>
              <a:cs typeface="Aptos"/>
            </a:endParaRPr>
          </a:p>
          <a:p>
            <a:pPr algn="l">
              <a:lnSpc>
                <a:spcPct val="105000"/>
              </a:lnSpc>
              <a:buNone/>
              <a:defRPr sz="1425" b="1">
                <a:solidFill>
                  <a:srgbClr val="5C6D72"/>
                </a:solidFill>
                <a:latin typeface="Aptos"/>
                <a:ea typeface="Aptos"/>
                <a:cs typeface="Aptos"/>
              </a:defRPr>
            </a:pPr>
            <a:endParaRPr sz="1425" b="1" dirty="0">
              <a:solidFill>
                <a:srgbClr val="5C6D72"/>
              </a:solidFill>
              <a:latin typeface="Aptos"/>
              <a:ea typeface="Aptos"/>
              <a:cs typeface="Aptos"/>
            </a:endParaRPr>
          </a:p>
        </p:txBody>
      </p:sp>
      <p:sp>
        <p:nvSpPr>
          <p:cNvPr id="30" name="Rectangle 29">
            <a:extLst>
              <a:ext uri="{FF2B5EF4-FFF2-40B4-BE49-F238E27FC236}">
                <a16:creationId xmlns:a16="http://schemas.microsoft.com/office/drawing/2014/main" id="{99CDD308-835E-0FCD-C152-188350F32A4A}"/>
              </a:ext>
            </a:extLst>
          </p:cNvPr>
          <p:cNvSpPr>
            <a:spLocks noGrp="1"/>
          </p:cNvSpPr>
          <p:nvPr/>
        </p:nvSpPr>
        <p:spPr>
          <a:xfrm>
            <a:off x="9658350" y="3651622"/>
            <a:ext cx="1619250" cy="278656"/>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5C6D72"/>
                </a:solidFill>
                <a:latin typeface="Aptos"/>
                <a:ea typeface="Aptos"/>
                <a:cs typeface="Aptos"/>
              </a:defRPr>
            </a:pPr>
            <a:r>
              <a:rPr lang="en-GB" sz="1425" b="1">
                <a:solidFill>
                  <a:srgbClr val="4C6272"/>
                </a:solidFill>
                <a:latin typeface="Aptos"/>
                <a:ea typeface="Aptos"/>
                <a:cs typeface="Aptos"/>
              </a:rPr>
              <a:t>SHARE</a:t>
            </a:r>
            <a:endParaRPr sz="1425" b="1" dirty="0">
              <a:solidFill>
                <a:srgbClr val="5C6D72"/>
              </a:solidFill>
              <a:latin typeface="Aptos"/>
              <a:ea typeface="Aptos"/>
              <a:cs typeface="Aptos"/>
            </a:endParaRPr>
          </a:p>
          <a:p>
            <a:pPr algn="l">
              <a:lnSpc>
                <a:spcPct val="105000"/>
              </a:lnSpc>
              <a:buNone/>
              <a:defRPr sz="1425" b="1">
                <a:solidFill>
                  <a:srgbClr val="5C6D72"/>
                </a:solidFill>
                <a:latin typeface="Aptos"/>
                <a:ea typeface="Aptos"/>
                <a:cs typeface="Aptos"/>
              </a:defRPr>
            </a:pPr>
            <a:endParaRPr sz="1425" b="1" dirty="0">
              <a:solidFill>
                <a:srgbClr val="5C6D72"/>
              </a:solidFill>
              <a:latin typeface="Aptos"/>
              <a:ea typeface="Aptos"/>
              <a:cs typeface="Aptos"/>
            </a:endParaRPr>
          </a:p>
        </p:txBody>
      </p:sp>
      <p:sp>
        <p:nvSpPr>
          <p:cNvPr id="32" name="Rectangle 31">
            <a:extLst>
              <a:ext uri="{FF2B5EF4-FFF2-40B4-BE49-F238E27FC236}">
                <a16:creationId xmlns:a16="http://schemas.microsoft.com/office/drawing/2014/main" id="{F2CF4002-22DD-A478-E631-FC2343B1EEC5}"/>
              </a:ext>
            </a:extLst>
          </p:cNvPr>
          <p:cNvSpPr>
            <a:spLocks noGrp="1"/>
          </p:cNvSpPr>
          <p:nvPr/>
        </p:nvSpPr>
        <p:spPr>
          <a:xfrm>
            <a:off x="9658350" y="4414027"/>
            <a:ext cx="1619250" cy="278656"/>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5C6D72"/>
                </a:solidFill>
                <a:latin typeface="Aptos"/>
                <a:ea typeface="Aptos"/>
                <a:cs typeface="Aptos"/>
              </a:defRPr>
            </a:pPr>
            <a:r>
              <a:rPr lang="en-GB" sz="1425" b="1">
                <a:solidFill>
                  <a:srgbClr val="4C6272"/>
                </a:solidFill>
                <a:latin typeface="Aptos"/>
                <a:ea typeface="Aptos"/>
                <a:cs typeface="Aptos"/>
              </a:rPr>
              <a:t>MEET</a:t>
            </a:r>
            <a:endParaRPr sz="1425" b="1" dirty="0">
              <a:solidFill>
                <a:srgbClr val="5C6D72"/>
              </a:solidFill>
              <a:latin typeface="Aptos"/>
              <a:ea typeface="Aptos"/>
              <a:cs typeface="Aptos"/>
            </a:endParaRPr>
          </a:p>
          <a:p>
            <a:pPr algn="l">
              <a:lnSpc>
                <a:spcPct val="105000"/>
              </a:lnSpc>
              <a:buNone/>
              <a:defRPr sz="1425" b="1">
                <a:solidFill>
                  <a:srgbClr val="5C6D72"/>
                </a:solidFill>
                <a:latin typeface="Aptos"/>
                <a:ea typeface="Aptos"/>
                <a:cs typeface="Aptos"/>
              </a:defRPr>
            </a:pPr>
            <a:endParaRPr sz="1425" b="1" dirty="0">
              <a:solidFill>
                <a:srgbClr val="5C6D72"/>
              </a:solidFill>
              <a:latin typeface="Aptos"/>
              <a:ea typeface="Aptos"/>
              <a:cs typeface="Aptos"/>
            </a:endParaRPr>
          </a:p>
        </p:txBody>
      </p:sp>
      <p:sp>
        <p:nvSpPr>
          <p:cNvPr id="34" name="Rectangle 33">
            <a:extLst>
              <a:ext uri="{FF2B5EF4-FFF2-40B4-BE49-F238E27FC236}">
                <a16:creationId xmlns:a16="http://schemas.microsoft.com/office/drawing/2014/main" id="{2D797BAF-5D7A-AB6A-B833-00B6100FB9CC}"/>
              </a:ext>
            </a:extLst>
          </p:cNvPr>
          <p:cNvSpPr>
            <a:spLocks noGrp="1"/>
          </p:cNvSpPr>
          <p:nvPr/>
        </p:nvSpPr>
        <p:spPr>
          <a:xfrm>
            <a:off x="9658350" y="5179372"/>
            <a:ext cx="1619250" cy="278656"/>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5C6D72"/>
                </a:solidFill>
                <a:latin typeface="Aptos"/>
                <a:ea typeface="Aptos"/>
                <a:cs typeface="Aptos"/>
              </a:defRPr>
            </a:pPr>
            <a:r>
              <a:rPr lang="en-GB" sz="1425" b="1">
                <a:solidFill>
                  <a:srgbClr val="4C6272"/>
                </a:solidFill>
                <a:latin typeface="Aptos"/>
                <a:ea typeface="Aptos"/>
                <a:cs typeface="Aptos"/>
              </a:rPr>
              <a:t>REVIEW</a:t>
            </a:r>
            <a:endParaRPr sz="1425" b="1" dirty="0">
              <a:solidFill>
                <a:srgbClr val="5C6D72"/>
              </a:solidFill>
              <a:latin typeface="Aptos"/>
              <a:ea typeface="Aptos"/>
              <a:cs typeface="Aptos"/>
            </a:endParaRPr>
          </a:p>
          <a:p>
            <a:pPr algn="l">
              <a:lnSpc>
                <a:spcPct val="105000"/>
              </a:lnSpc>
              <a:buNone/>
              <a:defRPr sz="1425" b="1">
                <a:solidFill>
                  <a:srgbClr val="5C6D72"/>
                </a:solidFill>
                <a:latin typeface="Aptos"/>
                <a:ea typeface="Aptos"/>
                <a:cs typeface="Aptos"/>
              </a:defRPr>
            </a:pPr>
            <a:endParaRPr sz="1425" b="1" dirty="0">
              <a:solidFill>
                <a:srgbClr val="5C6D72"/>
              </a:solidFill>
              <a:latin typeface="Aptos"/>
              <a:ea typeface="Aptos"/>
              <a:cs typeface="Aptos"/>
            </a:endParaRPr>
          </a:p>
        </p:txBody>
      </p:sp>
    </p:spTree>
    <p:extLst>
      <p:ext uri="{BB962C8B-B14F-4D97-AF65-F5344CB8AC3E}">
        <p14:creationId xmlns:p14="http://schemas.microsoft.com/office/powerpoint/2010/main" val="1160613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A8CF046A-EF05-4CFA-B4E3-8035DE907F04}"/>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6873FA48-CE47-41F4-BFB5-4F0860A1CC72}"/>
              </a:ext>
            </a:extLst>
          </p:cNvPr>
          <p:cNvSpPr>
            <a:spLocks noGrp="1"/>
          </p:cNvSpPr>
          <p:nvPr/>
        </p:nvSpPr>
        <p:spPr>
          <a:xfrm>
            <a:off x="685800" y="381000"/>
            <a:ext cx="49530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CORE PRINCIPLE</a:t>
            </a:r>
          </a:p>
        </p:txBody>
      </p:sp>
      <p:sp>
        <p:nvSpPr>
          <p:cNvPr id="3" name="Rectangle 2">
            <a:extLst>
              <a:ext uri="{FF2B5EF4-FFF2-40B4-BE49-F238E27FC236}">
                <a16:creationId xmlns:a16="http://schemas.microsoft.com/office/drawing/2014/main" id="{CB60DE9F-190A-46AD-97A7-9D4EE5A452B2}"/>
              </a:ext>
            </a:extLst>
          </p:cNvPr>
          <p:cNvSpPr>
            <a:spLocks noGrp="1"/>
          </p:cNvSpPr>
          <p:nvPr/>
        </p:nvSpPr>
        <p:spPr>
          <a:xfrm>
            <a:off x="685800" y="685800"/>
            <a:ext cx="10668000" cy="628650"/>
          </a:xfrm>
          <a:prstGeom prst="rect">
            <a:avLst/>
          </a:prstGeom>
          <a:noFill/>
          <a:ln w="0">
            <a:noFill/>
            <a:prstDash val="solid"/>
          </a:ln>
        </p:spPr>
        <p:txBody>
          <a:bodyPr wrap="square" lIns="0" tIns="0" rIns="0" bIns="0" anchor="t">
            <a:normAutofit/>
          </a:bodyPr>
          <a:lstStyle/>
          <a:p>
            <a:pPr algn="l">
              <a:lnSpc>
                <a:spcPct val="105000"/>
              </a:lnSpc>
              <a:buNone/>
              <a:defRPr sz="3525" b="1">
                <a:solidFill>
                  <a:srgbClr val="24343B"/>
                </a:solidFill>
                <a:latin typeface="Aptos Display"/>
                <a:ea typeface="Aptos Display"/>
                <a:cs typeface="Aptos Display"/>
              </a:defRPr>
            </a:pPr>
            <a:r>
              <a:rPr lang="en-GB" sz="3525" b="1">
                <a:solidFill>
                  <a:srgbClr val="212B32"/>
                </a:solidFill>
                <a:latin typeface="Aptos Display"/>
                <a:ea typeface="Aptos Display"/>
                <a:cs typeface="Aptos Display"/>
              </a:rPr>
              <a:t>A flag only matters when it changes care</a:t>
            </a:r>
          </a:p>
        </p:txBody>
      </p:sp>
      <p:sp>
        <p:nvSpPr>
          <p:cNvPr id="4" name="Straight Connector 3">
            <a:extLst>
              <a:ext uri="{FF2B5EF4-FFF2-40B4-BE49-F238E27FC236}">
                <a16:creationId xmlns:a16="http://schemas.microsoft.com/office/drawing/2014/main" id="{E0343059-C31D-490D-B9DC-25A5BD32C80C}"/>
              </a:ext>
            </a:extLst>
          </p:cNvPr>
          <p:cNvSpPr>
            <a:spLocks noGrp="1"/>
          </p:cNvSpPr>
          <p:nvPr/>
        </p:nvSpPr>
        <p:spPr>
          <a:xfrm>
            <a:off x="685800" y="1409700"/>
            <a:ext cx="10820400" cy="0"/>
          </a:xfrm>
          <a:prstGeom prst="line">
            <a:avLst/>
          </a:prstGeom>
          <a:noFill/>
          <a:ln w="9525">
            <a:solidFill>
              <a:srgbClr val="D8DDE0"/>
            </a:solidFill>
            <a:prstDash val="solid"/>
          </a:ln>
        </p:spPr>
        <p:txBody>
          <a:bodyPr/>
          <a:lstStyle/>
          <a:p>
            <a:endParaRPr lang="en-GB"/>
          </a:p>
        </p:txBody>
      </p:sp>
      <p:sp>
        <p:nvSpPr>
          <p:cNvPr id="5" name="Rectangle 4">
            <a:extLst>
              <a:ext uri="{FF2B5EF4-FFF2-40B4-BE49-F238E27FC236}">
                <a16:creationId xmlns:a16="http://schemas.microsoft.com/office/drawing/2014/main" id="{6E15D0F4-E751-43EC-9A69-C154CD5F2ADD}"/>
              </a:ext>
            </a:extLst>
          </p:cNvPr>
          <p:cNvSpPr>
            <a:spLocks noGrp="1"/>
          </p:cNvSpPr>
          <p:nvPr/>
        </p:nvSpPr>
        <p:spPr>
          <a:xfrm>
            <a:off x="685800" y="1619250"/>
            <a:ext cx="9906000" cy="400050"/>
          </a:xfrm>
          <a:prstGeom prst="rect">
            <a:avLst/>
          </a:prstGeom>
          <a:noFill/>
          <a:ln w="0">
            <a:noFill/>
            <a:prstDash val="solid"/>
          </a:ln>
        </p:spPr>
        <p:txBody>
          <a:bodyPr wrap="square" lIns="0" tIns="0" rIns="0" bIns="0" anchor="t">
            <a:normAutofit fontScale="94498"/>
          </a:bodyPr>
          <a:lstStyle/>
          <a:p>
            <a:pPr algn="l">
              <a:lnSpc>
                <a:spcPct val="105000"/>
              </a:lnSpc>
              <a:buNone/>
              <a:defRPr sz="1875" b="0">
                <a:solidFill>
                  <a:srgbClr val="5C6D72"/>
                </a:solidFill>
                <a:latin typeface="Aptos"/>
                <a:ea typeface="Aptos"/>
                <a:cs typeface="Aptos"/>
              </a:defRPr>
            </a:pPr>
            <a:r>
              <a:rPr lang="en-GB" sz="1875" b="0">
                <a:solidFill>
                  <a:srgbClr val="4C6272"/>
                </a:solidFill>
                <a:latin typeface="Aptos"/>
                <a:ea typeface="Aptos"/>
                <a:cs typeface="Aptos"/>
              </a:rPr>
              <a:t>The end-to-end standard is a service pathway — the digital marker is one step within it.</a:t>
            </a:r>
          </a:p>
        </p:txBody>
      </p:sp>
      <p:sp>
        <p:nvSpPr>
          <p:cNvPr id="6" name="Oval 5">
            <a:extLst>
              <a:ext uri="{FF2B5EF4-FFF2-40B4-BE49-F238E27FC236}">
                <a16:creationId xmlns:a16="http://schemas.microsoft.com/office/drawing/2014/main" id="{1F24EAB7-4716-4A2E-B621-AFF18E479D22}"/>
              </a:ext>
            </a:extLst>
          </p:cNvPr>
          <p:cNvSpPr>
            <a:spLocks noGrp="1"/>
          </p:cNvSpPr>
          <p:nvPr/>
        </p:nvSpPr>
        <p:spPr>
          <a:xfrm>
            <a:off x="876300" y="2571750"/>
            <a:ext cx="628650" cy="628650"/>
          </a:xfrm>
          <a:prstGeom prst="ellipse">
            <a:avLst/>
          </a:prstGeom>
          <a:solidFill>
            <a:srgbClr val="005EB8"/>
          </a:solidFill>
          <a:ln w="0">
            <a:noFill/>
            <a:prstDash val="solid"/>
          </a:ln>
        </p:spPr>
        <p:txBody>
          <a:bodyPr/>
          <a:lstStyle/>
          <a:p>
            <a:endParaRPr lang="en-GB"/>
          </a:p>
        </p:txBody>
      </p:sp>
      <p:sp>
        <p:nvSpPr>
          <p:cNvPr id="7" name="Rectangle 6">
            <a:extLst>
              <a:ext uri="{FF2B5EF4-FFF2-40B4-BE49-F238E27FC236}">
                <a16:creationId xmlns:a16="http://schemas.microsoft.com/office/drawing/2014/main" id="{3B51D793-1307-4322-AD96-1944AF765C10}"/>
              </a:ext>
            </a:extLst>
          </p:cNvPr>
          <p:cNvSpPr>
            <a:spLocks noGrp="1"/>
          </p:cNvSpPr>
          <p:nvPr/>
        </p:nvSpPr>
        <p:spPr>
          <a:xfrm>
            <a:off x="876300" y="2571750"/>
            <a:ext cx="628650" cy="628650"/>
          </a:xfrm>
          <a:prstGeom prst="rect">
            <a:avLst/>
          </a:prstGeom>
          <a:noFill/>
          <a:ln w="0">
            <a:noFill/>
            <a:prstDash val="solid"/>
          </a:ln>
        </p:spPr>
        <p:txBody>
          <a:bodyPr wrap="square" lIns="0" tIns="0" rIns="0" bIns="0" anchor="ctr">
            <a:normAutofit/>
          </a:bodyPr>
          <a:lstStyle/>
          <a:p>
            <a:pPr algn="ctr">
              <a:lnSpc>
                <a:spcPct val="105000"/>
              </a:lnSpc>
              <a:buNone/>
              <a:defRPr sz="1725" b="1">
                <a:solidFill>
                  <a:srgbClr val="FFFFFF"/>
                </a:solidFill>
                <a:latin typeface="Aptos Display"/>
                <a:ea typeface="Aptos Display"/>
                <a:cs typeface="Aptos Display"/>
              </a:defRPr>
            </a:pPr>
            <a:r>
              <a:rPr sz="1725" b="1">
                <a:solidFill>
                  <a:srgbClr val="FFFFFF"/>
                </a:solidFill>
                <a:latin typeface="Aptos Display"/>
                <a:ea typeface="Aptos Display"/>
                <a:cs typeface="Aptos Display"/>
              </a:rPr>
              <a:t>1</a:t>
            </a:r>
          </a:p>
        </p:txBody>
      </p:sp>
      <p:sp>
        <p:nvSpPr>
          <p:cNvPr id="8" name="Rectangle 7">
            <a:extLst>
              <a:ext uri="{FF2B5EF4-FFF2-40B4-BE49-F238E27FC236}">
                <a16:creationId xmlns:a16="http://schemas.microsoft.com/office/drawing/2014/main" id="{546FA284-5EC6-4200-AFE4-0C2C1171E1FE}"/>
              </a:ext>
            </a:extLst>
          </p:cNvPr>
          <p:cNvSpPr>
            <a:spLocks noGrp="1"/>
          </p:cNvSpPr>
          <p:nvPr/>
        </p:nvSpPr>
        <p:spPr>
          <a:xfrm>
            <a:off x="476250" y="3409950"/>
            <a:ext cx="1428750" cy="285750"/>
          </a:xfrm>
          <a:prstGeom prst="rect">
            <a:avLst/>
          </a:prstGeom>
          <a:noFill/>
          <a:ln w="0">
            <a:noFill/>
            <a:prstDash val="solid"/>
          </a:ln>
        </p:spPr>
        <p:txBody>
          <a:bodyPr wrap="square" lIns="0" tIns="0" rIns="0" bIns="0" anchor="t">
            <a:normAutofit/>
          </a:bodyPr>
          <a:lstStyle/>
          <a:p>
            <a:pPr algn="ctr">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Identify</a:t>
            </a:r>
          </a:p>
        </p:txBody>
      </p:sp>
      <p:sp>
        <p:nvSpPr>
          <p:cNvPr id="9" name="Rectangle 8">
            <a:extLst>
              <a:ext uri="{FF2B5EF4-FFF2-40B4-BE49-F238E27FC236}">
                <a16:creationId xmlns:a16="http://schemas.microsoft.com/office/drawing/2014/main" id="{2551E0E9-418D-4B70-A56E-2FF34DB7F4DE}"/>
              </a:ext>
            </a:extLst>
          </p:cNvPr>
          <p:cNvSpPr>
            <a:spLocks noGrp="1"/>
          </p:cNvSpPr>
          <p:nvPr/>
        </p:nvSpPr>
        <p:spPr>
          <a:xfrm>
            <a:off x="419100" y="3752850"/>
            <a:ext cx="1543050" cy="36195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ask and listen</a:t>
            </a:r>
          </a:p>
        </p:txBody>
      </p:sp>
      <p:sp>
        <p:nvSpPr>
          <p:cNvPr id="10" name="Oval 9">
            <a:extLst>
              <a:ext uri="{FF2B5EF4-FFF2-40B4-BE49-F238E27FC236}">
                <a16:creationId xmlns:a16="http://schemas.microsoft.com/office/drawing/2014/main" id="{7FB691C6-D7FA-4298-AFB5-39FA8155D3F9}"/>
              </a:ext>
            </a:extLst>
          </p:cNvPr>
          <p:cNvSpPr>
            <a:spLocks noGrp="1"/>
          </p:cNvSpPr>
          <p:nvPr/>
        </p:nvSpPr>
        <p:spPr>
          <a:xfrm>
            <a:off x="2705100" y="2571750"/>
            <a:ext cx="628650" cy="628650"/>
          </a:xfrm>
          <a:prstGeom prst="ellipse">
            <a:avLst/>
          </a:prstGeom>
          <a:solidFill>
            <a:srgbClr val="005EB8"/>
          </a:solidFill>
          <a:ln w="0">
            <a:noFill/>
            <a:prstDash val="solid"/>
          </a:ln>
        </p:spPr>
        <p:txBody>
          <a:bodyPr/>
          <a:lstStyle/>
          <a:p>
            <a:endParaRPr lang="en-GB"/>
          </a:p>
        </p:txBody>
      </p:sp>
      <p:sp>
        <p:nvSpPr>
          <p:cNvPr id="11" name="Rectangle 10">
            <a:extLst>
              <a:ext uri="{FF2B5EF4-FFF2-40B4-BE49-F238E27FC236}">
                <a16:creationId xmlns:a16="http://schemas.microsoft.com/office/drawing/2014/main" id="{BF355192-7907-49FE-9F8A-2EEFBD5F9DD9}"/>
              </a:ext>
            </a:extLst>
          </p:cNvPr>
          <p:cNvSpPr>
            <a:spLocks noGrp="1"/>
          </p:cNvSpPr>
          <p:nvPr/>
        </p:nvSpPr>
        <p:spPr>
          <a:xfrm>
            <a:off x="2705100" y="2571750"/>
            <a:ext cx="628650" cy="628650"/>
          </a:xfrm>
          <a:prstGeom prst="rect">
            <a:avLst/>
          </a:prstGeom>
          <a:noFill/>
          <a:ln w="0">
            <a:noFill/>
            <a:prstDash val="solid"/>
          </a:ln>
        </p:spPr>
        <p:txBody>
          <a:bodyPr wrap="square" lIns="0" tIns="0" rIns="0" bIns="0" anchor="ctr">
            <a:normAutofit/>
          </a:bodyPr>
          <a:lstStyle/>
          <a:p>
            <a:pPr algn="ctr">
              <a:lnSpc>
                <a:spcPct val="105000"/>
              </a:lnSpc>
              <a:buNone/>
              <a:defRPr sz="1725" b="1">
                <a:solidFill>
                  <a:srgbClr val="FFFFFF"/>
                </a:solidFill>
                <a:latin typeface="Aptos Display"/>
                <a:ea typeface="Aptos Display"/>
                <a:cs typeface="Aptos Display"/>
              </a:defRPr>
            </a:pPr>
            <a:r>
              <a:rPr sz="1725" b="1">
                <a:solidFill>
                  <a:srgbClr val="FFFFFF"/>
                </a:solidFill>
                <a:latin typeface="Aptos Display"/>
                <a:ea typeface="Aptos Display"/>
                <a:cs typeface="Aptos Display"/>
              </a:rPr>
              <a:t>2</a:t>
            </a:r>
          </a:p>
        </p:txBody>
      </p:sp>
      <p:sp>
        <p:nvSpPr>
          <p:cNvPr id="12" name="Rectangle 11">
            <a:extLst>
              <a:ext uri="{FF2B5EF4-FFF2-40B4-BE49-F238E27FC236}">
                <a16:creationId xmlns:a16="http://schemas.microsoft.com/office/drawing/2014/main" id="{09820F1D-8EC5-4FB1-A73E-112DAC5B666F}"/>
              </a:ext>
            </a:extLst>
          </p:cNvPr>
          <p:cNvSpPr>
            <a:spLocks noGrp="1"/>
          </p:cNvSpPr>
          <p:nvPr/>
        </p:nvSpPr>
        <p:spPr>
          <a:xfrm>
            <a:off x="2305050" y="3409950"/>
            <a:ext cx="1428750" cy="285750"/>
          </a:xfrm>
          <a:prstGeom prst="rect">
            <a:avLst/>
          </a:prstGeom>
          <a:noFill/>
          <a:ln w="0">
            <a:noFill/>
            <a:prstDash val="solid"/>
          </a:ln>
        </p:spPr>
        <p:txBody>
          <a:bodyPr wrap="square" lIns="0" tIns="0" rIns="0" bIns="0" anchor="t">
            <a:normAutofit/>
          </a:bodyPr>
          <a:lstStyle/>
          <a:p>
            <a:pPr algn="ctr">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Record</a:t>
            </a:r>
          </a:p>
        </p:txBody>
      </p:sp>
      <p:sp>
        <p:nvSpPr>
          <p:cNvPr id="13" name="Rectangle 12">
            <a:extLst>
              <a:ext uri="{FF2B5EF4-FFF2-40B4-BE49-F238E27FC236}">
                <a16:creationId xmlns:a16="http://schemas.microsoft.com/office/drawing/2014/main" id="{C3E858DF-7BB8-47A1-B98D-99E66F82B6C0}"/>
              </a:ext>
            </a:extLst>
          </p:cNvPr>
          <p:cNvSpPr>
            <a:spLocks noGrp="1"/>
          </p:cNvSpPr>
          <p:nvPr/>
        </p:nvSpPr>
        <p:spPr>
          <a:xfrm>
            <a:off x="2247900" y="3752850"/>
            <a:ext cx="1543050" cy="361950"/>
          </a:xfrm>
          <a:prstGeom prst="rect">
            <a:avLst/>
          </a:prstGeom>
          <a:noFill/>
          <a:ln w="0">
            <a:noFill/>
            <a:prstDash val="solid"/>
          </a:ln>
        </p:spPr>
        <p:txBody>
          <a:bodyPr wrap="square" lIns="0" tIns="0" rIns="0" bIns="0" anchor="t">
            <a:normAutofit fontScale="91460"/>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capture consistently</a:t>
            </a:r>
          </a:p>
        </p:txBody>
      </p:sp>
      <p:sp>
        <p:nvSpPr>
          <p:cNvPr id="14" name="Oval 13">
            <a:extLst>
              <a:ext uri="{FF2B5EF4-FFF2-40B4-BE49-F238E27FC236}">
                <a16:creationId xmlns:a16="http://schemas.microsoft.com/office/drawing/2014/main" id="{61B8A471-870D-47F7-9CF2-F6E07DCAA076}"/>
              </a:ext>
            </a:extLst>
          </p:cNvPr>
          <p:cNvSpPr>
            <a:spLocks noGrp="1"/>
          </p:cNvSpPr>
          <p:nvPr/>
        </p:nvSpPr>
        <p:spPr>
          <a:xfrm>
            <a:off x="4533900" y="2571750"/>
            <a:ext cx="628650" cy="628650"/>
          </a:xfrm>
          <a:prstGeom prst="ellipse">
            <a:avLst/>
          </a:prstGeom>
          <a:solidFill>
            <a:srgbClr val="005EB8"/>
          </a:solidFill>
          <a:ln w="0">
            <a:noFill/>
            <a:prstDash val="solid"/>
          </a:ln>
        </p:spPr>
        <p:txBody>
          <a:bodyPr/>
          <a:lstStyle/>
          <a:p>
            <a:endParaRPr lang="en-GB"/>
          </a:p>
        </p:txBody>
      </p:sp>
      <p:sp>
        <p:nvSpPr>
          <p:cNvPr id="15" name="Rectangle 14">
            <a:extLst>
              <a:ext uri="{FF2B5EF4-FFF2-40B4-BE49-F238E27FC236}">
                <a16:creationId xmlns:a16="http://schemas.microsoft.com/office/drawing/2014/main" id="{FA8BC526-E94D-4F7D-AFAC-3C71B337B330}"/>
              </a:ext>
            </a:extLst>
          </p:cNvPr>
          <p:cNvSpPr>
            <a:spLocks noGrp="1"/>
          </p:cNvSpPr>
          <p:nvPr/>
        </p:nvSpPr>
        <p:spPr>
          <a:xfrm>
            <a:off x="4533900" y="2571750"/>
            <a:ext cx="628650" cy="628650"/>
          </a:xfrm>
          <a:prstGeom prst="rect">
            <a:avLst/>
          </a:prstGeom>
          <a:noFill/>
          <a:ln w="0">
            <a:noFill/>
            <a:prstDash val="solid"/>
          </a:ln>
        </p:spPr>
        <p:txBody>
          <a:bodyPr wrap="square" lIns="0" tIns="0" rIns="0" bIns="0" anchor="ctr">
            <a:normAutofit/>
          </a:bodyPr>
          <a:lstStyle/>
          <a:p>
            <a:pPr algn="ctr">
              <a:lnSpc>
                <a:spcPct val="105000"/>
              </a:lnSpc>
              <a:buNone/>
              <a:defRPr sz="1725" b="1">
                <a:solidFill>
                  <a:srgbClr val="FFFFFF"/>
                </a:solidFill>
                <a:latin typeface="Aptos Display"/>
                <a:ea typeface="Aptos Display"/>
                <a:cs typeface="Aptos Display"/>
              </a:defRPr>
            </a:pPr>
            <a:r>
              <a:rPr sz="1725" b="1">
                <a:solidFill>
                  <a:srgbClr val="FFFFFF"/>
                </a:solidFill>
                <a:latin typeface="Aptos Display"/>
                <a:ea typeface="Aptos Display"/>
                <a:cs typeface="Aptos Display"/>
              </a:rPr>
              <a:t>3</a:t>
            </a:r>
          </a:p>
        </p:txBody>
      </p:sp>
      <p:sp>
        <p:nvSpPr>
          <p:cNvPr id="16" name="Rectangle 15">
            <a:extLst>
              <a:ext uri="{FF2B5EF4-FFF2-40B4-BE49-F238E27FC236}">
                <a16:creationId xmlns:a16="http://schemas.microsoft.com/office/drawing/2014/main" id="{AB548949-559C-441C-8F9D-AA8212060DFF}"/>
              </a:ext>
            </a:extLst>
          </p:cNvPr>
          <p:cNvSpPr>
            <a:spLocks noGrp="1"/>
          </p:cNvSpPr>
          <p:nvPr/>
        </p:nvSpPr>
        <p:spPr>
          <a:xfrm>
            <a:off x="4133850" y="3409950"/>
            <a:ext cx="1428750" cy="285750"/>
          </a:xfrm>
          <a:prstGeom prst="rect">
            <a:avLst/>
          </a:prstGeom>
          <a:noFill/>
          <a:ln w="0">
            <a:noFill/>
            <a:prstDash val="solid"/>
          </a:ln>
        </p:spPr>
        <p:txBody>
          <a:bodyPr wrap="square" lIns="0" tIns="0" rIns="0" bIns="0" anchor="t">
            <a:normAutofit/>
          </a:bodyPr>
          <a:lstStyle/>
          <a:p>
            <a:pPr algn="ctr">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Flag</a:t>
            </a:r>
          </a:p>
        </p:txBody>
      </p:sp>
      <p:sp>
        <p:nvSpPr>
          <p:cNvPr id="17" name="Rectangle 16">
            <a:extLst>
              <a:ext uri="{FF2B5EF4-FFF2-40B4-BE49-F238E27FC236}">
                <a16:creationId xmlns:a16="http://schemas.microsoft.com/office/drawing/2014/main" id="{C4D3F1BF-BDD2-4CF2-A1D0-4EC17B2AA43D}"/>
              </a:ext>
            </a:extLst>
          </p:cNvPr>
          <p:cNvSpPr>
            <a:spLocks noGrp="1"/>
          </p:cNvSpPr>
          <p:nvPr/>
        </p:nvSpPr>
        <p:spPr>
          <a:xfrm>
            <a:off x="4076700" y="3752850"/>
            <a:ext cx="1543050" cy="36195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make it visible</a:t>
            </a:r>
          </a:p>
        </p:txBody>
      </p:sp>
      <p:sp>
        <p:nvSpPr>
          <p:cNvPr id="18" name="Oval 17">
            <a:extLst>
              <a:ext uri="{FF2B5EF4-FFF2-40B4-BE49-F238E27FC236}">
                <a16:creationId xmlns:a16="http://schemas.microsoft.com/office/drawing/2014/main" id="{699C6BE3-B9A7-4131-9B0E-C130105BB3EA}"/>
              </a:ext>
            </a:extLst>
          </p:cNvPr>
          <p:cNvSpPr>
            <a:spLocks noGrp="1"/>
          </p:cNvSpPr>
          <p:nvPr/>
        </p:nvSpPr>
        <p:spPr>
          <a:xfrm>
            <a:off x="6362700" y="2571750"/>
            <a:ext cx="628650" cy="628650"/>
          </a:xfrm>
          <a:prstGeom prst="ellipse">
            <a:avLst/>
          </a:prstGeom>
          <a:solidFill>
            <a:srgbClr val="003087"/>
          </a:solidFill>
          <a:ln w="0">
            <a:noFill/>
            <a:prstDash val="solid"/>
          </a:ln>
        </p:spPr>
        <p:txBody>
          <a:bodyPr/>
          <a:lstStyle/>
          <a:p>
            <a:endParaRPr lang="en-GB"/>
          </a:p>
        </p:txBody>
      </p:sp>
      <p:sp>
        <p:nvSpPr>
          <p:cNvPr id="19" name="Rectangle 18">
            <a:extLst>
              <a:ext uri="{FF2B5EF4-FFF2-40B4-BE49-F238E27FC236}">
                <a16:creationId xmlns:a16="http://schemas.microsoft.com/office/drawing/2014/main" id="{36DD65AB-37AC-4EAB-A47C-FFF860785F24}"/>
              </a:ext>
            </a:extLst>
          </p:cNvPr>
          <p:cNvSpPr>
            <a:spLocks noGrp="1"/>
          </p:cNvSpPr>
          <p:nvPr/>
        </p:nvSpPr>
        <p:spPr>
          <a:xfrm>
            <a:off x="6362700" y="2571750"/>
            <a:ext cx="628650" cy="628650"/>
          </a:xfrm>
          <a:prstGeom prst="rect">
            <a:avLst/>
          </a:prstGeom>
          <a:noFill/>
          <a:ln w="0">
            <a:noFill/>
            <a:prstDash val="solid"/>
          </a:ln>
        </p:spPr>
        <p:txBody>
          <a:bodyPr wrap="square" lIns="0" tIns="0" rIns="0" bIns="0" anchor="ctr">
            <a:normAutofit/>
          </a:bodyPr>
          <a:lstStyle/>
          <a:p>
            <a:pPr algn="ctr">
              <a:lnSpc>
                <a:spcPct val="105000"/>
              </a:lnSpc>
              <a:buNone/>
              <a:defRPr sz="1725" b="1">
                <a:solidFill>
                  <a:srgbClr val="FFFFFF"/>
                </a:solidFill>
                <a:latin typeface="Aptos Display"/>
                <a:ea typeface="Aptos Display"/>
                <a:cs typeface="Aptos Display"/>
              </a:defRPr>
            </a:pPr>
            <a:r>
              <a:rPr sz="1725" b="1">
                <a:solidFill>
                  <a:srgbClr val="FFFFFF"/>
                </a:solidFill>
                <a:latin typeface="Aptos Display"/>
                <a:ea typeface="Aptos Display"/>
                <a:cs typeface="Aptos Display"/>
              </a:rPr>
              <a:t>4</a:t>
            </a:r>
          </a:p>
        </p:txBody>
      </p:sp>
      <p:sp>
        <p:nvSpPr>
          <p:cNvPr id="20" name="Rectangle 19">
            <a:extLst>
              <a:ext uri="{FF2B5EF4-FFF2-40B4-BE49-F238E27FC236}">
                <a16:creationId xmlns:a16="http://schemas.microsoft.com/office/drawing/2014/main" id="{1E6F2627-FD06-4B18-9AFB-A6FFFD47EF6A}"/>
              </a:ext>
            </a:extLst>
          </p:cNvPr>
          <p:cNvSpPr>
            <a:spLocks noGrp="1"/>
          </p:cNvSpPr>
          <p:nvPr/>
        </p:nvSpPr>
        <p:spPr>
          <a:xfrm>
            <a:off x="5962650" y="3409950"/>
            <a:ext cx="1428750" cy="285750"/>
          </a:xfrm>
          <a:prstGeom prst="rect">
            <a:avLst/>
          </a:prstGeom>
          <a:noFill/>
          <a:ln w="0">
            <a:noFill/>
            <a:prstDash val="solid"/>
          </a:ln>
        </p:spPr>
        <p:txBody>
          <a:bodyPr wrap="square" lIns="0" tIns="0" rIns="0" bIns="0" anchor="t">
            <a:normAutofit/>
          </a:bodyPr>
          <a:lstStyle/>
          <a:p>
            <a:pPr algn="ctr">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Share</a:t>
            </a:r>
          </a:p>
        </p:txBody>
      </p:sp>
      <p:sp>
        <p:nvSpPr>
          <p:cNvPr id="21" name="Rectangle 20">
            <a:extLst>
              <a:ext uri="{FF2B5EF4-FFF2-40B4-BE49-F238E27FC236}">
                <a16:creationId xmlns:a16="http://schemas.microsoft.com/office/drawing/2014/main" id="{7CCB99A4-7037-4E58-93ED-C96D15C10017}"/>
              </a:ext>
            </a:extLst>
          </p:cNvPr>
          <p:cNvSpPr>
            <a:spLocks noGrp="1"/>
          </p:cNvSpPr>
          <p:nvPr/>
        </p:nvSpPr>
        <p:spPr>
          <a:xfrm>
            <a:off x="5905500" y="3752850"/>
            <a:ext cx="1543050" cy="36195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across settings</a:t>
            </a:r>
          </a:p>
        </p:txBody>
      </p:sp>
      <p:sp>
        <p:nvSpPr>
          <p:cNvPr id="22" name="Oval 21">
            <a:extLst>
              <a:ext uri="{FF2B5EF4-FFF2-40B4-BE49-F238E27FC236}">
                <a16:creationId xmlns:a16="http://schemas.microsoft.com/office/drawing/2014/main" id="{6A517BB0-3BF3-4FEB-A715-9B32E6C45AEA}"/>
              </a:ext>
            </a:extLst>
          </p:cNvPr>
          <p:cNvSpPr>
            <a:spLocks noGrp="1"/>
          </p:cNvSpPr>
          <p:nvPr/>
        </p:nvSpPr>
        <p:spPr>
          <a:xfrm>
            <a:off x="8191500" y="2571750"/>
            <a:ext cx="628650" cy="628650"/>
          </a:xfrm>
          <a:prstGeom prst="ellipse">
            <a:avLst/>
          </a:prstGeom>
          <a:solidFill>
            <a:srgbClr val="41B6E6"/>
          </a:solidFill>
          <a:ln w="0">
            <a:noFill/>
            <a:prstDash val="solid"/>
          </a:ln>
        </p:spPr>
        <p:txBody>
          <a:bodyPr/>
          <a:lstStyle/>
          <a:p>
            <a:endParaRPr lang="en-GB"/>
          </a:p>
        </p:txBody>
      </p:sp>
      <p:sp>
        <p:nvSpPr>
          <p:cNvPr id="23" name="Rectangle 22">
            <a:extLst>
              <a:ext uri="{FF2B5EF4-FFF2-40B4-BE49-F238E27FC236}">
                <a16:creationId xmlns:a16="http://schemas.microsoft.com/office/drawing/2014/main" id="{4A9A8E03-A596-4F56-B72F-B9A235ADB575}"/>
              </a:ext>
            </a:extLst>
          </p:cNvPr>
          <p:cNvSpPr>
            <a:spLocks noGrp="1"/>
          </p:cNvSpPr>
          <p:nvPr/>
        </p:nvSpPr>
        <p:spPr>
          <a:xfrm>
            <a:off x="8191500" y="2571750"/>
            <a:ext cx="628650" cy="628650"/>
          </a:xfrm>
          <a:prstGeom prst="rect">
            <a:avLst/>
          </a:prstGeom>
          <a:noFill/>
          <a:ln w="0">
            <a:noFill/>
            <a:prstDash val="solid"/>
          </a:ln>
        </p:spPr>
        <p:txBody>
          <a:bodyPr wrap="square" lIns="0" tIns="0" rIns="0" bIns="0" anchor="ctr">
            <a:normAutofit/>
          </a:bodyPr>
          <a:lstStyle/>
          <a:p>
            <a:pPr algn="ctr">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5</a:t>
            </a:r>
          </a:p>
        </p:txBody>
      </p:sp>
      <p:sp>
        <p:nvSpPr>
          <p:cNvPr id="24" name="Rectangle 23">
            <a:extLst>
              <a:ext uri="{FF2B5EF4-FFF2-40B4-BE49-F238E27FC236}">
                <a16:creationId xmlns:a16="http://schemas.microsoft.com/office/drawing/2014/main" id="{F07B1EBE-1C6E-4215-905C-FEA90D3854CE}"/>
              </a:ext>
            </a:extLst>
          </p:cNvPr>
          <p:cNvSpPr>
            <a:spLocks noGrp="1"/>
          </p:cNvSpPr>
          <p:nvPr/>
        </p:nvSpPr>
        <p:spPr>
          <a:xfrm>
            <a:off x="7791450" y="3409950"/>
            <a:ext cx="1428750" cy="285750"/>
          </a:xfrm>
          <a:prstGeom prst="rect">
            <a:avLst/>
          </a:prstGeom>
          <a:noFill/>
          <a:ln w="0">
            <a:noFill/>
            <a:prstDash val="solid"/>
          </a:ln>
        </p:spPr>
        <p:txBody>
          <a:bodyPr wrap="square" lIns="0" tIns="0" rIns="0" bIns="0" anchor="t">
            <a:normAutofit/>
          </a:bodyPr>
          <a:lstStyle/>
          <a:p>
            <a:pPr algn="ctr">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Meet</a:t>
            </a:r>
          </a:p>
        </p:txBody>
      </p:sp>
      <p:sp>
        <p:nvSpPr>
          <p:cNvPr id="25" name="Rectangle 24">
            <a:extLst>
              <a:ext uri="{FF2B5EF4-FFF2-40B4-BE49-F238E27FC236}">
                <a16:creationId xmlns:a16="http://schemas.microsoft.com/office/drawing/2014/main" id="{FD07B131-7998-4667-A1AA-9326CC83F05E}"/>
              </a:ext>
            </a:extLst>
          </p:cNvPr>
          <p:cNvSpPr>
            <a:spLocks noGrp="1"/>
          </p:cNvSpPr>
          <p:nvPr/>
        </p:nvSpPr>
        <p:spPr>
          <a:xfrm>
            <a:off x="7734300" y="3752850"/>
            <a:ext cx="1543050" cy="36195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act on the need</a:t>
            </a:r>
          </a:p>
        </p:txBody>
      </p:sp>
      <p:sp>
        <p:nvSpPr>
          <p:cNvPr id="26" name="Oval 25">
            <a:extLst>
              <a:ext uri="{FF2B5EF4-FFF2-40B4-BE49-F238E27FC236}">
                <a16:creationId xmlns:a16="http://schemas.microsoft.com/office/drawing/2014/main" id="{06EF27D4-AC22-4F8B-96A9-8764636047E5}"/>
              </a:ext>
            </a:extLst>
          </p:cNvPr>
          <p:cNvSpPr>
            <a:spLocks noGrp="1"/>
          </p:cNvSpPr>
          <p:nvPr/>
        </p:nvSpPr>
        <p:spPr>
          <a:xfrm>
            <a:off x="10020300" y="2571750"/>
            <a:ext cx="628650" cy="628650"/>
          </a:xfrm>
          <a:prstGeom prst="ellipse">
            <a:avLst/>
          </a:prstGeom>
          <a:solidFill>
            <a:srgbClr val="003087"/>
          </a:solidFill>
          <a:ln w="0">
            <a:noFill/>
            <a:prstDash val="solid"/>
          </a:ln>
        </p:spPr>
        <p:txBody>
          <a:bodyPr/>
          <a:lstStyle/>
          <a:p>
            <a:endParaRPr lang="en-GB"/>
          </a:p>
        </p:txBody>
      </p:sp>
      <p:sp>
        <p:nvSpPr>
          <p:cNvPr id="27" name="Rectangle 26">
            <a:extLst>
              <a:ext uri="{FF2B5EF4-FFF2-40B4-BE49-F238E27FC236}">
                <a16:creationId xmlns:a16="http://schemas.microsoft.com/office/drawing/2014/main" id="{20FF5183-DD37-4629-BFBC-D4D008BC737B}"/>
              </a:ext>
            </a:extLst>
          </p:cNvPr>
          <p:cNvSpPr>
            <a:spLocks noGrp="1"/>
          </p:cNvSpPr>
          <p:nvPr/>
        </p:nvSpPr>
        <p:spPr>
          <a:xfrm>
            <a:off x="10020300" y="2571750"/>
            <a:ext cx="628650" cy="628650"/>
          </a:xfrm>
          <a:prstGeom prst="rect">
            <a:avLst/>
          </a:prstGeom>
          <a:noFill/>
          <a:ln w="0">
            <a:noFill/>
            <a:prstDash val="solid"/>
          </a:ln>
        </p:spPr>
        <p:txBody>
          <a:bodyPr wrap="square" lIns="0" tIns="0" rIns="0" bIns="0" anchor="ctr">
            <a:normAutofit/>
          </a:bodyPr>
          <a:lstStyle/>
          <a:p>
            <a:pPr algn="ctr">
              <a:lnSpc>
                <a:spcPct val="105000"/>
              </a:lnSpc>
              <a:buNone/>
              <a:defRPr sz="1725" b="1">
                <a:solidFill>
                  <a:srgbClr val="FFFFFF"/>
                </a:solidFill>
                <a:latin typeface="Aptos Display"/>
                <a:ea typeface="Aptos Display"/>
                <a:cs typeface="Aptos Display"/>
              </a:defRPr>
            </a:pPr>
            <a:r>
              <a:rPr sz="1725" b="1">
                <a:solidFill>
                  <a:srgbClr val="FFFFFF"/>
                </a:solidFill>
                <a:latin typeface="Aptos Display"/>
                <a:ea typeface="Aptos Display"/>
                <a:cs typeface="Aptos Display"/>
              </a:rPr>
              <a:t>6</a:t>
            </a:r>
          </a:p>
        </p:txBody>
      </p:sp>
      <p:sp>
        <p:nvSpPr>
          <p:cNvPr id="28" name="Rectangle 27">
            <a:extLst>
              <a:ext uri="{FF2B5EF4-FFF2-40B4-BE49-F238E27FC236}">
                <a16:creationId xmlns:a16="http://schemas.microsoft.com/office/drawing/2014/main" id="{81937363-7899-44BE-9F9C-2B85EEE770FC}"/>
              </a:ext>
            </a:extLst>
          </p:cNvPr>
          <p:cNvSpPr>
            <a:spLocks noGrp="1"/>
          </p:cNvSpPr>
          <p:nvPr/>
        </p:nvSpPr>
        <p:spPr>
          <a:xfrm>
            <a:off x="9620250" y="3409950"/>
            <a:ext cx="1428750" cy="285750"/>
          </a:xfrm>
          <a:prstGeom prst="rect">
            <a:avLst/>
          </a:prstGeom>
          <a:noFill/>
          <a:ln w="0">
            <a:noFill/>
            <a:prstDash val="solid"/>
          </a:ln>
        </p:spPr>
        <p:txBody>
          <a:bodyPr wrap="square" lIns="0" tIns="0" rIns="0" bIns="0" anchor="t">
            <a:normAutofit/>
          </a:bodyPr>
          <a:lstStyle/>
          <a:p>
            <a:pPr algn="ctr">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Review</a:t>
            </a:r>
          </a:p>
        </p:txBody>
      </p:sp>
      <p:sp>
        <p:nvSpPr>
          <p:cNvPr id="29" name="Rectangle 28">
            <a:extLst>
              <a:ext uri="{FF2B5EF4-FFF2-40B4-BE49-F238E27FC236}">
                <a16:creationId xmlns:a16="http://schemas.microsoft.com/office/drawing/2014/main" id="{A09D5576-7046-4F1A-9612-4E2F66BE6738}"/>
              </a:ext>
            </a:extLst>
          </p:cNvPr>
          <p:cNvSpPr>
            <a:spLocks noGrp="1"/>
          </p:cNvSpPr>
          <p:nvPr/>
        </p:nvSpPr>
        <p:spPr>
          <a:xfrm>
            <a:off x="9563100" y="3752850"/>
            <a:ext cx="1543050" cy="36195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keep it current</a:t>
            </a:r>
          </a:p>
        </p:txBody>
      </p:sp>
      <p:cxnSp>
        <p:nvCxnSpPr>
          <p:cNvPr id="30" name="Straight Arrow Connector 29"/>
          <p:cNvCxnSpPr>
            <a:stCxn id="6" idx="6"/>
            <a:endCxn id="10" idx="2"/>
          </p:cNvCxnSpPr>
          <p:nvPr/>
        </p:nvCxnSpPr>
        <p:spPr>
          <a:xfrm>
            <a:off x="1504950" y="2886075"/>
            <a:ext cx="1200150" cy="0"/>
          </a:xfrm>
          <a:prstGeom prst="straightConnector1">
            <a:avLst/>
          </a:prstGeom>
          <a:ln w="28575">
            <a:solidFill>
              <a:srgbClr val="768692"/>
            </a:solidFill>
            <a:prstDash val="solid"/>
          </a:ln>
        </p:spPr>
      </p:cxnSp>
      <p:cxnSp>
        <p:nvCxnSpPr>
          <p:cNvPr id="31" name="Straight Arrow Connector 30"/>
          <p:cNvCxnSpPr>
            <a:stCxn id="10" idx="6"/>
            <a:endCxn id="14" idx="2"/>
          </p:cNvCxnSpPr>
          <p:nvPr/>
        </p:nvCxnSpPr>
        <p:spPr>
          <a:xfrm>
            <a:off x="3333750" y="2886075"/>
            <a:ext cx="1200150" cy="0"/>
          </a:xfrm>
          <a:prstGeom prst="straightConnector1">
            <a:avLst/>
          </a:prstGeom>
          <a:ln w="28575">
            <a:solidFill>
              <a:srgbClr val="768692"/>
            </a:solidFill>
            <a:prstDash val="solid"/>
          </a:ln>
        </p:spPr>
      </p:cxnSp>
      <p:cxnSp>
        <p:nvCxnSpPr>
          <p:cNvPr id="32" name="Straight Arrow Connector 31"/>
          <p:cNvCxnSpPr>
            <a:stCxn id="14" idx="6"/>
            <a:endCxn id="18" idx="2"/>
          </p:cNvCxnSpPr>
          <p:nvPr/>
        </p:nvCxnSpPr>
        <p:spPr>
          <a:xfrm>
            <a:off x="5162550" y="2886075"/>
            <a:ext cx="1200150" cy="0"/>
          </a:xfrm>
          <a:prstGeom prst="straightConnector1">
            <a:avLst/>
          </a:prstGeom>
          <a:ln w="28575">
            <a:solidFill>
              <a:srgbClr val="768692"/>
            </a:solidFill>
            <a:prstDash val="solid"/>
          </a:ln>
        </p:spPr>
      </p:cxnSp>
      <p:cxnSp>
        <p:nvCxnSpPr>
          <p:cNvPr id="33" name="Straight Arrow Connector 32"/>
          <p:cNvCxnSpPr>
            <a:stCxn id="18" idx="6"/>
            <a:endCxn id="22" idx="2"/>
          </p:cNvCxnSpPr>
          <p:nvPr/>
        </p:nvCxnSpPr>
        <p:spPr>
          <a:xfrm>
            <a:off x="6991350" y="2886075"/>
            <a:ext cx="1200150" cy="0"/>
          </a:xfrm>
          <a:prstGeom prst="straightConnector1">
            <a:avLst/>
          </a:prstGeom>
          <a:ln w="28575">
            <a:solidFill>
              <a:srgbClr val="768692"/>
            </a:solidFill>
            <a:prstDash val="solid"/>
          </a:ln>
        </p:spPr>
      </p:cxnSp>
      <p:cxnSp>
        <p:nvCxnSpPr>
          <p:cNvPr id="34" name="Straight Arrow Connector 33"/>
          <p:cNvCxnSpPr>
            <a:stCxn id="22" idx="6"/>
            <a:endCxn id="26" idx="2"/>
          </p:cNvCxnSpPr>
          <p:nvPr/>
        </p:nvCxnSpPr>
        <p:spPr>
          <a:xfrm>
            <a:off x="8820150" y="2886075"/>
            <a:ext cx="1200150" cy="0"/>
          </a:xfrm>
          <a:prstGeom prst="straightConnector1">
            <a:avLst/>
          </a:prstGeom>
          <a:ln w="28575">
            <a:solidFill>
              <a:srgbClr val="768692"/>
            </a:solidFill>
            <a:prstDash val="solid"/>
          </a:ln>
        </p:spPr>
      </p:cxnSp>
      <p:sp>
        <p:nvSpPr>
          <p:cNvPr id="35" name="Rectangle 34">
            <a:extLst>
              <a:ext uri="{FF2B5EF4-FFF2-40B4-BE49-F238E27FC236}">
                <a16:creationId xmlns:a16="http://schemas.microsoft.com/office/drawing/2014/main" id="{4AEAB3AE-14DE-4469-BFA6-ABB9BDDF8408}"/>
              </a:ext>
            </a:extLst>
          </p:cNvPr>
          <p:cNvSpPr>
            <a:spLocks noGrp="1"/>
          </p:cNvSpPr>
          <p:nvPr/>
        </p:nvSpPr>
        <p:spPr>
          <a:xfrm>
            <a:off x="1695450" y="4800600"/>
            <a:ext cx="8801100" cy="685800"/>
          </a:xfrm>
          <a:prstGeom prst="rect">
            <a:avLst/>
          </a:prstGeom>
          <a:noFill/>
          <a:ln w="0">
            <a:noFill/>
            <a:prstDash val="solid"/>
          </a:ln>
        </p:spPr>
        <p:txBody>
          <a:bodyPr wrap="square" lIns="0" tIns="0" rIns="0" bIns="0">
            <a:normAutofit/>
          </a:bodyPr>
          <a:lstStyle/>
          <a:p>
            <a:pPr algn="ctr">
              <a:lnSpc>
                <a:spcPct val="104000"/>
              </a:lnSpc>
              <a:buNone/>
              <a:defRPr sz="2100">
                <a:solidFill>
                  <a:srgbClr val="24343B"/>
                </a:solidFill>
                <a:latin typeface="Aptos"/>
                <a:ea typeface="Aptos"/>
                <a:cs typeface="Aptos"/>
              </a:defRPr>
            </a:pPr>
            <a:r>
              <a:rPr lang="en-GB" sz="2100" b="1">
                <a:solidFill>
                  <a:srgbClr val="212B32"/>
                </a:solidFill>
                <a:latin typeface="Aptos"/>
                <a:ea typeface="Aptos"/>
                <a:cs typeface="Aptos"/>
              </a:rPr>
              <a:t>Design test: </a:t>
            </a:r>
            <a:r>
              <a:rPr lang="en-GB" sz="2100">
                <a:solidFill>
                  <a:srgbClr val="212B32"/>
                </a:solidFill>
                <a:latin typeface="Aptos"/>
                <a:ea typeface="Aptos"/>
                <a:cs typeface="Aptos"/>
              </a:rPr>
              <a:t>Can the next person see the need, understand the action and confirm it happened?</a:t>
            </a:r>
          </a:p>
        </p:txBody>
      </p:sp>
      <p:sp>
        <p:nvSpPr>
          <p:cNvPr id="36" name="Straight Connector 35">
            <a:extLst>
              <a:ext uri="{FF2B5EF4-FFF2-40B4-BE49-F238E27FC236}">
                <a16:creationId xmlns:a16="http://schemas.microsoft.com/office/drawing/2014/main" id="{B0FDB305-35E1-4B57-9B09-BEC6DD072BED}"/>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38" name="Rectangle 37">
            <a:extLst>
              <a:ext uri="{FF2B5EF4-FFF2-40B4-BE49-F238E27FC236}">
                <a16:creationId xmlns:a16="http://schemas.microsoft.com/office/drawing/2014/main" id="{E12FB2EE-A517-48B7-9145-95CDE75363B3}"/>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02</a:t>
            </a:r>
          </a:p>
        </p:txBody>
      </p:sp>
    </p:spTree>
    <p:extLst>
      <p:ext uri="{BB962C8B-B14F-4D97-AF65-F5344CB8AC3E}">
        <p14:creationId xmlns:p14="http://schemas.microsoft.com/office/powerpoint/2010/main" val="485128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DA26A59D-BF13-478B-959D-0AFAF483C358}"/>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4CF854B9-92C9-4DFC-B072-EB42D3AD44E7}"/>
              </a:ext>
            </a:extLst>
          </p:cNvPr>
          <p:cNvSpPr>
            <a:spLocks noGrp="1"/>
          </p:cNvSpPr>
          <p:nvPr/>
        </p:nvSpPr>
        <p:spPr>
          <a:xfrm>
            <a:off x="685800" y="381000"/>
            <a:ext cx="49530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NATIONAL CHANGE</a:t>
            </a:r>
          </a:p>
        </p:txBody>
      </p:sp>
      <p:sp>
        <p:nvSpPr>
          <p:cNvPr id="3" name="Rectangle 2">
            <a:extLst>
              <a:ext uri="{FF2B5EF4-FFF2-40B4-BE49-F238E27FC236}">
                <a16:creationId xmlns:a16="http://schemas.microsoft.com/office/drawing/2014/main" id="{8B26705F-25C2-4334-9F11-F5A1F2B3F0B2}"/>
              </a:ext>
            </a:extLst>
          </p:cNvPr>
          <p:cNvSpPr>
            <a:spLocks noGrp="1"/>
          </p:cNvSpPr>
          <p:nvPr/>
        </p:nvSpPr>
        <p:spPr>
          <a:xfrm>
            <a:off x="685800" y="685800"/>
            <a:ext cx="10668000" cy="628650"/>
          </a:xfrm>
          <a:prstGeom prst="rect">
            <a:avLst/>
          </a:prstGeom>
          <a:noFill/>
          <a:ln w="0">
            <a:noFill/>
            <a:prstDash val="solid"/>
          </a:ln>
        </p:spPr>
        <p:txBody>
          <a:bodyPr wrap="square" lIns="0" tIns="0" rIns="0" bIns="0" anchor="t">
            <a:normAutofit fontScale="90352"/>
          </a:bodyPr>
          <a:lstStyle/>
          <a:p>
            <a:pPr algn="l">
              <a:lnSpc>
                <a:spcPct val="105000"/>
              </a:lnSpc>
              <a:buNone/>
              <a:defRPr sz="3525" b="1">
                <a:solidFill>
                  <a:srgbClr val="24343B"/>
                </a:solidFill>
                <a:latin typeface="Aptos Display"/>
                <a:ea typeface="Aptos Display"/>
                <a:cs typeface="Aptos Display"/>
              </a:defRPr>
            </a:pPr>
            <a:r>
              <a:rPr lang="en-GB" sz="3525" b="1">
                <a:solidFill>
                  <a:srgbClr val="212B32"/>
                </a:solidFill>
                <a:latin typeface="Aptos Display"/>
                <a:ea typeface="Aptos Display"/>
                <a:cs typeface="Aptos Display"/>
              </a:rPr>
              <a:t>The shift is from local notes to shared, structured information</a:t>
            </a:r>
          </a:p>
        </p:txBody>
      </p:sp>
      <p:sp>
        <p:nvSpPr>
          <p:cNvPr id="4" name="Straight Connector 3">
            <a:extLst>
              <a:ext uri="{FF2B5EF4-FFF2-40B4-BE49-F238E27FC236}">
                <a16:creationId xmlns:a16="http://schemas.microsoft.com/office/drawing/2014/main" id="{B0EFBE4C-B07E-4B95-8924-885B9BDF87BC}"/>
              </a:ext>
            </a:extLst>
          </p:cNvPr>
          <p:cNvSpPr>
            <a:spLocks noGrp="1"/>
          </p:cNvSpPr>
          <p:nvPr/>
        </p:nvSpPr>
        <p:spPr>
          <a:xfrm>
            <a:off x="685800" y="1409700"/>
            <a:ext cx="10820400" cy="0"/>
          </a:xfrm>
          <a:prstGeom prst="line">
            <a:avLst/>
          </a:prstGeom>
          <a:noFill/>
          <a:ln w="9525">
            <a:solidFill>
              <a:srgbClr val="D8DDE0"/>
            </a:solidFill>
            <a:prstDash val="solid"/>
          </a:ln>
        </p:spPr>
        <p:txBody>
          <a:bodyPr/>
          <a:lstStyle/>
          <a:p>
            <a:endParaRPr lang="en-GB"/>
          </a:p>
        </p:txBody>
      </p:sp>
      <p:sp>
        <p:nvSpPr>
          <p:cNvPr id="5" name="Rectangle 4">
            <a:extLst>
              <a:ext uri="{FF2B5EF4-FFF2-40B4-BE49-F238E27FC236}">
                <a16:creationId xmlns:a16="http://schemas.microsoft.com/office/drawing/2014/main" id="{FF783EA6-1963-4CFC-A0B9-719C0D748E96}"/>
              </a:ext>
            </a:extLst>
          </p:cNvPr>
          <p:cNvSpPr>
            <a:spLocks noGrp="1"/>
          </p:cNvSpPr>
          <p:nvPr/>
        </p:nvSpPr>
        <p:spPr>
          <a:xfrm>
            <a:off x="819150" y="1733550"/>
            <a:ext cx="1714500" cy="171450"/>
          </a:xfrm>
          <a:prstGeom prst="rect">
            <a:avLst/>
          </a:prstGeom>
          <a:noFill/>
          <a:ln w="0">
            <a:noFill/>
            <a:prstDash val="solid"/>
          </a:ln>
        </p:spPr>
        <p:txBody>
          <a:bodyPr wrap="square" lIns="0" tIns="0" rIns="0" bIns="0" anchor="t">
            <a:normAutofit fontScale="82688" lnSpcReduction="20000"/>
          </a:bodyPr>
          <a:lstStyle/>
          <a:p>
            <a:pPr algn="l">
              <a:lnSpc>
                <a:spcPct val="105000"/>
              </a:lnSpc>
              <a:buNone/>
              <a:defRPr sz="1425" b="1">
                <a:solidFill>
                  <a:srgbClr val="D76B4B"/>
                </a:solidFill>
                <a:latin typeface="Aptos"/>
                <a:ea typeface="Aptos"/>
                <a:cs typeface="Aptos"/>
              </a:defRPr>
            </a:pPr>
            <a:r>
              <a:rPr lang="en-GB" sz="1425" b="1">
                <a:solidFill>
                  <a:srgbClr val="006747"/>
                </a:solidFill>
                <a:latin typeface="Aptos"/>
                <a:ea typeface="Aptos"/>
                <a:cs typeface="Aptos"/>
              </a:rPr>
              <a:t>CURRENT</a:t>
            </a:r>
          </a:p>
        </p:txBody>
      </p:sp>
      <p:sp>
        <p:nvSpPr>
          <p:cNvPr id="6" name="Rectangle 5">
            <a:extLst>
              <a:ext uri="{FF2B5EF4-FFF2-40B4-BE49-F238E27FC236}">
                <a16:creationId xmlns:a16="http://schemas.microsoft.com/office/drawing/2014/main" id="{A1D4CE31-5CC4-4E24-98F5-6B8F791BC3F8}"/>
              </a:ext>
            </a:extLst>
          </p:cNvPr>
          <p:cNvSpPr>
            <a:spLocks noGrp="1"/>
          </p:cNvSpPr>
          <p:nvPr/>
        </p:nvSpPr>
        <p:spPr>
          <a:xfrm>
            <a:off x="6724650" y="1733550"/>
            <a:ext cx="1714500" cy="171450"/>
          </a:xfrm>
          <a:prstGeom prst="rect">
            <a:avLst/>
          </a:prstGeom>
          <a:noFill/>
          <a:ln w="0">
            <a:noFill/>
            <a:prstDash val="solid"/>
          </a:ln>
        </p:spPr>
        <p:txBody>
          <a:bodyPr wrap="square" lIns="0" tIns="0" rIns="0" bIns="0" anchor="t">
            <a:normAutofit fontScale="82688" lnSpcReduction="2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TARGET</a:t>
            </a:r>
          </a:p>
        </p:txBody>
      </p:sp>
      <p:sp>
        <p:nvSpPr>
          <p:cNvPr id="7" name="Rectangle 6">
            <a:extLst>
              <a:ext uri="{FF2B5EF4-FFF2-40B4-BE49-F238E27FC236}">
                <a16:creationId xmlns:a16="http://schemas.microsoft.com/office/drawing/2014/main" id="{57A8C0A9-FFE0-43AE-AB7B-238A5EE91EDF}"/>
              </a:ext>
            </a:extLst>
          </p:cNvPr>
          <p:cNvSpPr>
            <a:spLocks noGrp="1"/>
          </p:cNvSpPr>
          <p:nvPr/>
        </p:nvSpPr>
        <p:spPr>
          <a:xfrm>
            <a:off x="819150" y="2076450"/>
            <a:ext cx="4095750" cy="419100"/>
          </a:xfrm>
          <a:prstGeom prst="rect">
            <a:avLst/>
          </a:prstGeom>
          <a:noFill/>
          <a:ln w="0">
            <a:noFill/>
            <a:prstDash val="solid"/>
          </a:ln>
        </p:spPr>
        <p:txBody>
          <a:bodyPr wrap="square" lIns="0" tIns="0" rIns="0" bIns="0" anchor="t">
            <a:normAutofit fontScale="99773"/>
          </a:bodyPr>
          <a:lstStyle/>
          <a:p>
            <a:pPr algn="l">
              <a:lnSpc>
                <a:spcPct val="105000"/>
              </a:lnSpc>
              <a:buNone/>
              <a:defRPr sz="2625" b="1">
                <a:solidFill>
                  <a:srgbClr val="24343B"/>
                </a:solidFill>
                <a:latin typeface="Aptos Display"/>
                <a:ea typeface="Aptos Display"/>
                <a:cs typeface="Aptos Display"/>
              </a:defRPr>
            </a:pPr>
            <a:r>
              <a:rPr lang="en-GB" sz="2625" b="1">
                <a:solidFill>
                  <a:srgbClr val="212B32"/>
                </a:solidFill>
                <a:latin typeface="Aptos Display"/>
                <a:ea typeface="Aptos Display"/>
                <a:cs typeface="Aptos Display"/>
              </a:rPr>
              <a:t>Local FYI flags</a:t>
            </a:r>
          </a:p>
        </p:txBody>
      </p:sp>
      <p:sp>
        <p:nvSpPr>
          <p:cNvPr id="8" name="Oval 7">
            <a:extLst>
              <a:ext uri="{FF2B5EF4-FFF2-40B4-BE49-F238E27FC236}">
                <a16:creationId xmlns:a16="http://schemas.microsoft.com/office/drawing/2014/main" id="{BA48B3FE-DB15-45B7-891B-543EC2D007C3}"/>
              </a:ext>
            </a:extLst>
          </p:cNvPr>
          <p:cNvSpPr>
            <a:spLocks noGrp="1"/>
          </p:cNvSpPr>
          <p:nvPr/>
        </p:nvSpPr>
        <p:spPr>
          <a:xfrm>
            <a:off x="819150" y="2733675"/>
            <a:ext cx="76200" cy="76200"/>
          </a:xfrm>
          <a:prstGeom prst="ellipse">
            <a:avLst/>
          </a:prstGeom>
          <a:solidFill>
            <a:srgbClr val="003087"/>
          </a:solidFill>
          <a:ln w="0">
            <a:noFill/>
            <a:prstDash val="solid"/>
          </a:ln>
        </p:spPr>
        <p:txBody>
          <a:bodyPr/>
          <a:lstStyle/>
          <a:p>
            <a:endParaRPr lang="en-GB"/>
          </a:p>
        </p:txBody>
      </p:sp>
      <p:sp>
        <p:nvSpPr>
          <p:cNvPr id="9" name="Rectangle 8">
            <a:extLst>
              <a:ext uri="{FF2B5EF4-FFF2-40B4-BE49-F238E27FC236}">
                <a16:creationId xmlns:a16="http://schemas.microsoft.com/office/drawing/2014/main" id="{12545C0C-E0B3-40BC-BF44-5CB4B5B71417}"/>
              </a:ext>
            </a:extLst>
          </p:cNvPr>
          <p:cNvSpPr>
            <a:spLocks noGrp="1"/>
          </p:cNvSpPr>
          <p:nvPr/>
        </p:nvSpPr>
        <p:spPr>
          <a:xfrm>
            <a:off x="1009650" y="2667000"/>
            <a:ext cx="3905250" cy="476250"/>
          </a:xfrm>
          <a:prstGeom prst="rect">
            <a:avLst/>
          </a:prstGeom>
          <a:noFill/>
          <a:ln w="0">
            <a:noFill/>
            <a:prstDash val="solid"/>
          </a:ln>
        </p:spPr>
        <p:txBody>
          <a:bodyPr wrap="square" lIns="0" tIns="0" rIns="0" bIns="0" anchor="t">
            <a:normAutofit/>
          </a:bodyPr>
          <a:lstStyle/>
          <a:p>
            <a:pPr algn="l">
              <a:lnSpc>
                <a:spcPct val="105000"/>
              </a:lnSpc>
              <a:buNone/>
              <a:defRPr sz="1650" b="0">
                <a:solidFill>
                  <a:srgbClr val="24343B"/>
                </a:solidFill>
                <a:latin typeface="Aptos"/>
                <a:ea typeface="Aptos"/>
                <a:cs typeface="Aptos"/>
              </a:defRPr>
            </a:pPr>
            <a:r>
              <a:rPr lang="en-GB" sz="1650" b="0">
                <a:solidFill>
                  <a:srgbClr val="212B32"/>
                </a:solidFill>
                <a:latin typeface="Aptos"/>
                <a:ea typeface="Aptos"/>
                <a:cs typeface="Aptos"/>
              </a:rPr>
              <a:t>Manually added in Epic</a:t>
            </a:r>
          </a:p>
        </p:txBody>
      </p:sp>
      <p:sp>
        <p:nvSpPr>
          <p:cNvPr id="10" name="Oval 9">
            <a:extLst>
              <a:ext uri="{FF2B5EF4-FFF2-40B4-BE49-F238E27FC236}">
                <a16:creationId xmlns:a16="http://schemas.microsoft.com/office/drawing/2014/main" id="{731D37FE-976A-4112-8574-1074002EEC69}"/>
              </a:ext>
            </a:extLst>
          </p:cNvPr>
          <p:cNvSpPr>
            <a:spLocks noGrp="1"/>
          </p:cNvSpPr>
          <p:nvPr/>
        </p:nvSpPr>
        <p:spPr>
          <a:xfrm>
            <a:off x="819150" y="3257550"/>
            <a:ext cx="76200" cy="76200"/>
          </a:xfrm>
          <a:prstGeom prst="ellipse">
            <a:avLst/>
          </a:prstGeom>
          <a:solidFill>
            <a:srgbClr val="003087"/>
          </a:solidFill>
          <a:ln w="0">
            <a:noFill/>
            <a:prstDash val="solid"/>
          </a:ln>
        </p:spPr>
        <p:txBody>
          <a:bodyPr/>
          <a:lstStyle/>
          <a:p>
            <a:endParaRPr lang="en-GB"/>
          </a:p>
        </p:txBody>
      </p:sp>
      <p:sp>
        <p:nvSpPr>
          <p:cNvPr id="11" name="Rectangle 10">
            <a:extLst>
              <a:ext uri="{FF2B5EF4-FFF2-40B4-BE49-F238E27FC236}">
                <a16:creationId xmlns:a16="http://schemas.microsoft.com/office/drawing/2014/main" id="{2337A901-7DC3-4949-90A2-EC73B00D5F4F}"/>
              </a:ext>
            </a:extLst>
          </p:cNvPr>
          <p:cNvSpPr>
            <a:spLocks noGrp="1"/>
          </p:cNvSpPr>
          <p:nvPr/>
        </p:nvSpPr>
        <p:spPr>
          <a:xfrm>
            <a:off x="1009650" y="3190875"/>
            <a:ext cx="3905250" cy="476250"/>
          </a:xfrm>
          <a:prstGeom prst="rect">
            <a:avLst/>
          </a:prstGeom>
          <a:noFill/>
          <a:ln w="0">
            <a:noFill/>
            <a:prstDash val="solid"/>
          </a:ln>
        </p:spPr>
        <p:txBody>
          <a:bodyPr wrap="square" lIns="0" tIns="0" rIns="0" bIns="0" anchor="t">
            <a:normAutofit/>
          </a:bodyPr>
          <a:lstStyle/>
          <a:p>
            <a:pPr algn="l">
              <a:lnSpc>
                <a:spcPct val="105000"/>
              </a:lnSpc>
              <a:buNone/>
              <a:defRPr sz="1650" b="0">
                <a:solidFill>
                  <a:srgbClr val="24343B"/>
                </a:solidFill>
                <a:latin typeface="Aptos"/>
                <a:ea typeface="Aptos"/>
                <a:cs typeface="Aptos"/>
              </a:defRPr>
            </a:pPr>
            <a:r>
              <a:rPr lang="en-GB" sz="1650" b="0">
                <a:solidFill>
                  <a:srgbClr val="212B32"/>
                </a:solidFill>
                <a:latin typeface="Aptos"/>
                <a:ea typeface="Aptos"/>
                <a:cs typeface="Aptos"/>
              </a:rPr>
              <a:t>Used inconsistently</a:t>
            </a:r>
          </a:p>
        </p:txBody>
      </p:sp>
      <p:sp>
        <p:nvSpPr>
          <p:cNvPr id="12" name="Oval 11">
            <a:extLst>
              <a:ext uri="{FF2B5EF4-FFF2-40B4-BE49-F238E27FC236}">
                <a16:creationId xmlns:a16="http://schemas.microsoft.com/office/drawing/2014/main" id="{B2F725F4-45DF-4C52-BC22-6021FAF82097}"/>
              </a:ext>
            </a:extLst>
          </p:cNvPr>
          <p:cNvSpPr>
            <a:spLocks noGrp="1"/>
          </p:cNvSpPr>
          <p:nvPr/>
        </p:nvSpPr>
        <p:spPr>
          <a:xfrm>
            <a:off x="819150" y="3781425"/>
            <a:ext cx="76200" cy="76200"/>
          </a:xfrm>
          <a:prstGeom prst="ellipse">
            <a:avLst/>
          </a:prstGeom>
          <a:solidFill>
            <a:srgbClr val="003087"/>
          </a:solidFill>
          <a:ln w="0">
            <a:noFill/>
            <a:prstDash val="solid"/>
          </a:ln>
        </p:spPr>
        <p:txBody>
          <a:bodyPr/>
          <a:lstStyle/>
          <a:p>
            <a:endParaRPr lang="en-GB"/>
          </a:p>
        </p:txBody>
      </p:sp>
      <p:sp>
        <p:nvSpPr>
          <p:cNvPr id="13" name="Rectangle 12">
            <a:extLst>
              <a:ext uri="{FF2B5EF4-FFF2-40B4-BE49-F238E27FC236}">
                <a16:creationId xmlns:a16="http://schemas.microsoft.com/office/drawing/2014/main" id="{A89E8CBD-97DE-4A8F-8F4A-1CE23B3E0776}"/>
              </a:ext>
            </a:extLst>
          </p:cNvPr>
          <p:cNvSpPr>
            <a:spLocks noGrp="1"/>
          </p:cNvSpPr>
          <p:nvPr/>
        </p:nvSpPr>
        <p:spPr>
          <a:xfrm>
            <a:off x="1009650" y="3714750"/>
            <a:ext cx="3905250" cy="476250"/>
          </a:xfrm>
          <a:prstGeom prst="rect">
            <a:avLst/>
          </a:prstGeom>
          <a:noFill/>
          <a:ln w="0">
            <a:noFill/>
            <a:prstDash val="solid"/>
          </a:ln>
        </p:spPr>
        <p:txBody>
          <a:bodyPr wrap="square" lIns="0" tIns="0" rIns="0" bIns="0" anchor="t">
            <a:normAutofit/>
          </a:bodyPr>
          <a:lstStyle/>
          <a:p>
            <a:pPr algn="l">
              <a:lnSpc>
                <a:spcPct val="105000"/>
              </a:lnSpc>
              <a:buNone/>
              <a:defRPr sz="1650" b="0">
                <a:solidFill>
                  <a:srgbClr val="24343B"/>
                </a:solidFill>
                <a:latin typeface="Aptos"/>
                <a:ea typeface="Aptos"/>
                <a:cs typeface="Aptos"/>
              </a:defRPr>
            </a:pPr>
            <a:r>
              <a:rPr lang="en-GB" sz="1650" b="0">
                <a:solidFill>
                  <a:srgbClr val="212B32"/>
                </a:solidFill>
                <a:latin typeface="Aptos"/>
                <a:ea typeface="Aptos"/>
                <a:cs typeface="Aptos"/>
              </a:rPr>
              <a:t>Not SNOMED-coded</a:t>
            </a:r>
          </a:p>
        </p:txBody>
      </p:sp>
      <p:sp>
        <p:nvSpPr>
          <p:cNvPr id="14" name="Oval 13">
            <a:extLst>
              <a:ext uri="{FF2B5EF4-FFF2-40B4-BE49-F238E27FC236}">
                <a16:creationId xmlns:a16="http://schemas.microsoft.com/office/drawing/2014/main" id="{E483CF33-49AE-46E3-AEE7-3726202B003B}"/>
              </a:ext>
            </a:extLst>
          </p:cNvPr>
          <p:cNvSpPr>
            <a:spLocks noGrp="1"/>
          </p:cNvSpPr>
          <p:nvPr/>
        </p:nvSpPr>
        <p:spPr>
          <a:xfrm>
            <a:off x="819150" y="4305300"/>
            <a:ext cx="76200" cy="76200"/>
          </a:xfrm>
          <a:prstGeom prst="ellipse">
            <a:avLst/>
          </a:prstGeom>
          <a:solidFill>
            <a:srgbClr val="003087"/>
          </a:solidFill>
          <a:ln w="0">
            <a:noFill/>
            <a:prstDash val="solid"/>
          </a:ln>
        </p:spPr>
        <p:txBody>
          <a:bodyPr/>
          <a:lstStyle/>
          <a:p>
            <a:endParaRPr lang="en-GB"/>
          </a:p>
        </p:txBody>
      </p:sp>
      <p:sp>
        <p:nvSpPr>
          <p:cNvPr id="15" name="Rectangle 14">
            <a:extLst>
              <a:ext uri="{FF2B5EF4-FFF2-40B4-BE49-F238E27FC236}">
                <a16:creationId xmlns:a16="http://schemas.microsoft.com/office/drawing/2014/main" id="{0F65E1D1-C08D-4882-83A3-72FBFFB152E4}"/>
              </a:ext>
            </a:extLst>
          </p:cNvPr>
          <p:cNvSpPr>
            <a:spLocks noGrp="1"/>
          </p:cNvSpPr>
          <p:nvPr/>
        </p:nvSpPr>
        <p:spPr>
          <a:xfrm>
            <a:off x="1009650" y="4238625"/>
            <a:ext cx="3905250" cy="476250"/>
          </a:xfrm>
          <a:prstGeom prst="rect">
            <a:avLst/>
          </a:prstGeom>
          <a:noFill/>
          <a:ln w="0">
            <a:noFill/>
            <a:prstDash val="solid"/>
          </a:ln>
        </p:spPr>
        <p:txBody>
          <a:bodyPr wrap="square" lIns="0" tIns="0" rIns="0" bIns="0" anchor="t">
            <a:normAutofit/>
          </a:bodyPr>
          <a:lstStyle/>
          <a:p>
            <a:pPr algn="l">
              <a:lnSpc>
                <a:spcPct val="105000"/>
              </a:lnSpc>
              <a:buNone/>
              <a:defRPr sz="1650" b="0">
                <a:solidFill>
                  <a:srgbClr val="24343B"/>
                </a:solidFill>
                <a:latin typeface="Aptos"/>
                <a:ea typeface="Aptos"/>
                <a:cs typeface="Aptos"/>
              </a:defRPr>
            </a:pPr>
            <a:r>
              <a:rPr lang="en-GB" sz="1650" b="0">
                <a:solidFill>
                  <a:srgbClr val="212B32"/>
                </a:solidFill>
                <a:latin typeface="Aptos"/>
                <a:ea typeface="Aptos"/>
                <a:cs typeface="Aptos"/>
              </a:rPr>
              <a:t>Not visible in MY CARE</a:t>
            </a:r>
          </a:p>
        </p:txBody>
      </p:sp>
      <p:sp>
        <p:nvSpPr>
          <p:cNvPr id="16" name="Rectangle 15">
            <a:extLst>
              <a:ext uri="{FF2B5EF4-FFF2-40B4-BE49-F238E27FC236}">
                <a16:creationId xmlns:a16="http://schemas.microsoft.com/office/drawing/2014/main" id="{69148B9C-0D16-4F56-92E6-0DC3E63409BF}"/>
              </a:ext>
            </a:extLst>
          </p:cNvPr>
          <p:cNvSpPr>
            <a:spLocks noGrp="1"/>
          </p:cNvSpPr>
          <p:nvPr/>
        </p:nvSpPr>
        <p:spPr>
          <a:xfrm>
            <a:off x="5391150" y="2762250"/>
            <a:ext cx="762000" cy="762000"/>
          </a:xfrm>
          <a:prstGeom prst="rect">
            <a:avLst/>
          </a:prstGeom>
          <a:solidFill>
            <a:srgbClr val="005EB8"/>
          </a:solidFill>
          <a:ln w="0">
            <a:noFill/>
            <a:prstDash val="solid"/>
          </a:ln>
        </p:spPr>
        <p:txBody>
          <a:bodyPr/>
          <a:lstStyle/>
          <a:p>
            <a:endParaRPr lang="en-GB"/>
          </a:p>
        </p:txBody>
      </p:sp>
      <p:sp>
        <p:nvSpPr>
          <p:cNvPr id="17" name="Rectangle 16">
            <a:extLst>
              <a:ext uri="{FF2B5EF4-FFF2-40B4-BE49-F238E27FC236}">
                <a16:creationId xmlns:a16="http://schemas.microsoft.com/office/drawing/2014/main" id="{0FDF0052-6C44-4F01-A59A-FF4E4CEFF477}"/>
              </a:ext>
            </a:extLst>
          </p:cNvPr>
          <p:cNvSpPr>
            <a:spLocks noGrp="1"/>
          </p:cNvSpPr>
          <p:nvPr/>
        </p:nvSpPr>
        <p:spPr>
          <a:xfrm>
            <a:off x="5391150" y="2762250"/>
            <a:ext cx="762000" cy="762000"/>
          </a:xfrm>
          <a:prstGeom prst="rect">
            <a:avLst/>
          </a:prstGeom>
          <a:noFill/>
          <a:ln w="0">
            <a:noFill/>
            <a:prstDash val="solid"/>
          </a:ln>
        </p:spPr>
        <p:txBody>
          <a:bodyPr wrap="square" lIns="0" tIns="0" rIns="0" bIns="0" anchor="ctr">
            <a:normAutofit/>
          </a:bodyPr>
          <a:lstStyle/>
          <a:p>
            <a:pPr algn="ctr">
              <a:lnSpc>
                <a:spcPct val="105000"/>
              </a:lnSpc>
              <a:buNone/>
              <a:defRPr sz="3525" b="1">
                <a:solidFill>
                  <a:srgbClr val="FFFFFF"/>
                </a:solidFill>
                <a:latin typeface="Aptos Display"/>
                <a:ea typeface="Aptos Display"/>
                <a:cs typeface="Aptos Display"/>
              </a:defRPr>
            </a:pPr>
            <a:r>
              <a:rPr sz="3525" b="1">
                <a:solidFill>
                  <a:srgbClr val="FFFFFF"/>
                </a:solidFill>
                <a:latin typeface="Aptos Display"/>
                <a:ea typeface="Aptos Display"/>
                <a:cs typeface="Aptos Display"/>
              </a:rPr>
              <a:t>→</a:t>
            </a:r>
          </a:p>
        </p:txBody>
      </p:sp>
      <p:sp>
        <p:nvSpPr>
          <p:cNvPr id="18" name="Rectangle 17">
            <a:extLst>
              <a:ext uri="{FF2B5EF4-FFF2-40B4-BE49-F238E27FC236}">
                <a16:creationId xmlns:a16="http://schemas.microsoft.com/office/drawing/2014/main" id="{B9C11885-8302-40DA-9337-EA1218B21618}"/>
              </a:ext>
            </a:extLst>
          </p:cNvPr>
          <p:cNvSpPr>
            <a:spLocks noGrp="1"/>
          </p:cNvSpPr>
          <p:nvPr/>
        </p:nvSpPr>
        <p:spPr>
          <a:xfrm>
            <a:off x="6724650" y="2076450"/>
            <a:ext cx="4476750" cy="419100"/>
          </a:xfrm>
          <a:prstGeom prst="rect">
            <a:avLst/>
          </a:prstGeom>
          <a:noFill/>
          <a:ln w="0">
            <a:noFill/>
            <a:prstDash val="solid"/>
          </a:ln>
        </p:spPr>
        <p:txBody>
          <a:bodyPr wrap="square" lIns="0" tIns="0" rIns="0" bIns="0" anchor="t">
            <a:normAutofit fontScale="99773"/>
          </a:bodyPr>
          <a:lstStyle/>
          <a:p>
            <a:pPr algn="l">
              <a:lnSpc>
                <a:spcPct val="105000"/>
              </a:lnSpc>
              <a:buNone/>
              <a:defRPr sz="2625" b="1">
                <a:solidFill>
                  <a:srgbClr val="24343B"/>
                </a:solidFill>
                <a:latin typeface="Aptos Display"/>
                <a:ea typeface="Aptos Display"/>
                <a:cs typeface="Aptos Display"/>
              </a:defRPr>
            </a:pPr>
            <a:r>
              <a:rPr lang="en-GB" sz="2625" b="1">
                <a:solidFill>
                  <a:srgbClr val="212B32"/>
                </a:solidFill>
                <a:latin typeface="Aptos Display"/>
                <a:ea typeface="Aptos Display"/>
                <a:cs typeface="Aptos Display"/>
              </a:rPr>
              <a:t>Read / write digital flag</a:t>
            </a:r>
          </a:p>
        </p:txBody>
      </p:sp>
      <p:sp>
        <p:nvSpPr>
          <p:cNvPr id="19" name="Oval 18">
            <a:extLst>
              <a:ext uri="{FF2B5EF4-FFF2-40B4-BE49-F238E27FC236}">
                <a16:creationId xmlns:a16="http://schemas.microsoft.com/office/drawing/2014/main" id="{3437C027-CC0F-4D4A-9889-2D184B7246D7}"/>
              </a:ext>
            </a:extLst>
          </p:cNvPr>
          <p:cNvSpPr>
            <a:spLocks noGrp="1"/>
          </p:cNvSpPr>
          <p:nvPr/>
        </p:nvSpPr>
        <p:spPr>
          <a:xfrm>
            <a:off x="6724650" y="2733675"/>
            <a:ext cx="76200" cy="76200"/>
          </a:xfrm>
          <a:prstGeom prst="ellipse">
            <a:avLst/>
          </a:prstGeom>
          <a:solidFill>
            <a:srgbClr val="003087"/>
          </a:solidFill>
          <a:ln w="0">
            <a:noFill/>
            <a:prstDash val="solid"/>
          </a:ln>
        </p:spPr>
        <p:txBody>
          <a:bodyPr/>
          <a:lstStyle/>
          <a:p>
            <a:endParaRPr lang="en-GB"/>
          </a:p>
        </p:txBody>
      </p:sp>
      <p:sp>
        <p:nvSpPr>
          <p:cNvPr id="20" name="Rectangle 19">
            <a:extLst>
              <a:ext uri="{FF2B5EF4-FFF2-40B4-BE49-F238E27FC236}">
                <a16:creationId xmlns:a16="http://schemas.microsoft.com/office/drawing/2014/main" id="{EF7864DA-523F-4D3A-B074-D42ED6172CE5}"/>
              </a:ext>
            </a:extLst>
          </p:cNvPr>
          <p:cNvSpPr>
            <a:spLocks noGrp="1"/>
          </p:cNvSpPr>
          <p:nvPr/>
        </p:nvSpPr>
        <p:spPr>
          <a:xfrm>
            <a:off x="6915150" y="2667000"/>
            <a:ext cx="4286250" cy="476250"/>
          </a:xfrm>
          <a:prstGeom prst="rect">
            <a:avLst/>
          </a:prstGeom>
          <a:noFill/>
          <a:ln w="0">
            <a:noFill/>
            <a:prstDash val="solid"/>
          </a:ln>
        </p:spPr>
        <p:txBody>
          <a:bodyPr wrap="square" lIns="0" tIns="0" rIns="0" bIns="0" anchor="t">
            <a:normAutofit/>
          </a:bodyPr>
          <a:lstStyle/>
          <a:p>
            <a:pPr algn="l">
              <a:lnSpc>
                <a:spcPct val="105000"/>
              </a:lnSpc>
              <a:buNone/>
              <a:defRPr sz="1650" b="0">
                <a:solidFill>
                  <a:srgbClr val="24343B"/>
                </a:solidFill>
                <a:latin typeface="Aptos"/>
                <a:ea typeface="Aptos"/>
                <a:cs typeface="Aptos"/>
              </a:defRPr>
            </a:pPr>
            <a:r>
              <a:rPr lang="en-GB" sz="1650" b="0">
                <a:solidFill>
                  <a:srgbClr val="212B32"/>
                </a:solidFill>
                <a:latin typeface="Aptos"/>
                <a:ea typeface="Aptos"/>
                <a:cs typeface="Aptos"/>
              </a:rPr>
              <a:t>Shared through the NHS Spine</a:t>
            </a:r>
          </a:p>
        </p:txBody>
      </p:sp>
      <p:sp>
        <p:nvSpPr>
          <p:cNvPr id="21" name="Oval 20">
            <a:extLst>
              <a:ext uri="{FF2B5EF4-FFF2-40B4-BE49-F238E27FC236}">
                <a16:creationId xmlns:a16="http://schemas.microsoft.com/office/drawing/2014/main" id="{F9E84A52-1506-4FE4-997D-6587C264A361}"/>
              </a:ext>
            </a:extLst>
          </p:cNvPr>
          <p:cNvSpPr>
            <a:spLocks noGrp="1"/>
          </p:cNvSpPr>
          <p:nvPr/>
        </p:nvSpPr>
        <p:spPr>
          <a:xfrm>
            <a:off x="6724650" y="3257550"/>
            <a:ext cx="76200" cy="76200"/>
          </a:xfrm>
          <a:prstGeom prst="ellipse">
            <a:avLst/>
          </a:prstGeom>
          <a:solidFill>
            <a:srgbClr val="003087"/>
          </a:solidFill>
          <a:ln w="0">
            <a:noFill/>
            <a:prstDash val="solid"/>
          </a:ln>
        </p:spPr>
        <p:txBody>
          <a:bodyPr/>
          <a:lstStyle/>
          <a:p>
            <a:endParaRPr lang="en-GB"/>
          </a:p>
        </p:txBody>
      </p:sp>
      <p:sp>
        <p:nvSpPr>
          <p:cNvPr id="22" name="Rectangle 21">
            <a:extLst>
              <a:ext uri="{FF2B5EF4-FFF2-40B4-BE49-F238E27FC236}">
                <a16:creationId xmlns:a16="http://schemas.microsoft.com/office/drawing/2014/main" id="{1A8D22EF-DB28-45DB-AA4F-1F00BE283CD5}"/>
              </a:ext>
            </a:extLst>
          </p:cNvPr>
          <p:cNvSpPr>
            <a:spLocks noGrp="1"/>
          </p:cNvSpPr>
          <p:nvPr/>
        </p:nvSpPr>
        <p:spPr>
          <a:xfrm>
            <a:off x="6915150" y="3190875"/>
            <a:ext cx="4286250" cy="476250"/>
          </a:xfrm>
          <a:prstGeom prst="rect">
            <a:avLst/>
          </a:prstGeom>
          <a:noFill/>
          <a:ln w="0">
            <a:noFill/>
            <a:prstDash val="solid"/>
          </a:ln>
        </p:spPr>
        <p:txBody>
          <a:bodyPr wrap="square" lIns="0" tIns="0" rIns="0" bIns="0" anchor="t">
            <a:normAutofit/>
          </a:bodyPr>
          <a:lstStyle/>
          <a:p>
            <a:pPr algn="l">
              <a:lnSpc>
                <a:spcPct val="105000"/>
              </a:lnSpc>
              <a:buNone/>
              <a:defRPr sz="1650" b="0">
                <a:solidFill>
                  <a:srgbClr val="24343B"/>
                </a:solidFill>
                <a:latin typeface="Aptos"/>
                <a:ea typeface="Aptos"/>
                <a:cs typeface="Aptos"/>
              </a:defRPr>
            </a:pPr>
            <a:r>
              <a:rPr lang="en-GB" sz="1650" b="0">
                <a:solidFill>
                  <a:srgbClr val="212B32"/>
                </a:solidFill>
                <a:latin typeface="Aptos"/>
                <a:ea typeface="Aptos"/>
                <a:cs typeface="Aptos"/>
              </a:rPr>
              <a:t>Structured national information</a:t>
            </a:r>
          </a:p>
        </p:txBody>
      </p:sp>
      <p:sp>
        <p:nvSpPr>
          <p:cNvPr id="23" name="Oval 22">
            <a:extLst>
              <a:ext uri="{FF2B5EF4-FFF2-40B4-BE49-F238E27FC236}">
                <a16:creationId xmlns:a16="http://schemas.microsoft.com/office/drawing/2014/main" id="{1C374E29-A7B5-41C4-B83A-FAE26F794D02}"/>
              </a:ext>
            </a:extLst>
          </p:cNvPr>
          <p:cNvSpPr>
            <a:spLocks noGrp="1"/>
          </p:cNvSpPr>
          <p:nvPr/>
        </p:nvSpPr>
        <p:spPr>
          <a:xfrm>
            <a:off x="6724650" y="3781425"/>
            <a:ext cx="76200" cy="76200"/>
          </a:xfrm>
          <a:prstGeom prst="ellipse">
            <a:avLst/>
          </a:prstGeom>
          <a:solidFill>
            <a:srgbClr val="003087"/>
          </a:solidFill>
          <a:ln w="0">
            <a:noFill/>
            <a:prstDash val="solid"/>
          </a:ln>
        </p:spPr>
        <p:txBody>
          <a:bodyPr/>
          <a:lstStyle/>
          <a:p>
            <a:endParaRPr lang="en-GB"/>
          </a:p>
        </p:txBody>
      </p:sp>
      <p:sp>
        <p:nvSpPr>
          <p:cNvPr id="24" name="Rectangle 23">
            <a:extLst>
              <a:ext uri="{FF2B5EF4-FFF2-40B4-BE49-F238E27FC236}">
                <a16:creationId xmlns:a16="http://schemas.microsoft.com/office/drawing/2014/main" id="{EA329AD3-1832-4D7E-88C7-3278048AF444}"/>
              </a:ext>
            </a:extLst>
          </p:cNvPr>
          <p:cNvSpPr>
            <a:spLocks noGrp="1"/>
          </p:cNvSpPr>
          <p:nvPr/>
        </p:nvSpPr>
        <p:spPr>
          <a:xfrm>
            <a:off x="6915150" y="3714750"/>
            <a:ext cx="4286250" cy="476250"/>
          </a:xfrm>
          <a:prstGeom prst="rect">
            <a:avLst/>
          </a:prstGeom>
          <a:noFill/>
          <a:ln w="0">
            <a:noFill/>
            <a:prstDash val="solid"/>
          </a:ln>
        </p:spPr>
        <p:txBody>
          <a:bodyPr wrap="square" lIns="0" tIns="0" rIns="0" bIns="0" anchor="t">
            <a:normAutofit/>
          </a:bodyPr>
          <a:lstStyle/>
          <a:p>
            <a:pPr algn="l">
              <a:lnSpc>
                <a:spcPct val="105000"/>
              </a:lnSpc>
              <a:buNone/>
              <a:defRPr sz="1650" b="0">
                <a:solidFill>
                  <a:srgbClr val="24343B"/>
                </a:solidFill>
                <a:latin typeface="Aptos"/>
                <a:ea typeface="Aptos"/>
                <a:cs typeface="Aptos"/>
              </a:defRPr>
            </a:pPr>
            <a:r>
              <a:rPr lang="en-GB" sz="1650" b="0">
                <a:solidFill>
                  <a:srgbClr val="212B32"/>
                </a:solidFill>
                <a:latin typeface="Aptos"/>
                <a:ea typeface="Aptos"/>
                <a:cs typeface="Aptos"/>
              </a:rPr>
              <a:t>Available in the relevant workflow</a:t>
            </a:r>
          </a:p>
        </p:txBody>
      </p:sp>
      <p:sp>
        <p:nvSpPr>
          <p:cNvPr id="25" name="Oval 24">
            <a:extLst>
              <a:ext uri="{FF2B5EF4-FFF2-40B4-BE49-F238E27FC236}">
                <a16:creationId xmlns:a16="http://schemas.microsoft.com/office/drawing/2014/main" id="{378BC582-5BA1-4ACB-A7F3-6EAA5E96D5E9}"/>
              </a:ext>
            </a:extLst>
          </p:cNvPr>
          <p:cNvSpPr>
            <a:spLocks noGrp="1"/>
          </p:cNvSpPr>
          <p:nvPr/>
        </p:nvSpPr>
        <p:spPr>
          <a:xfrm>
            <a:off x="6724650" y="4305300"/>
            <a:ext cx="76200" cy="76200"/>
          </a:xfrm>
          <a:prstGeom prst="ellipse">
            <a:avLst/>
          </a:prstGeom>
          <a:solidFill>
            <a:srgbClr val="003087"/>
          </a:solidFill>
          <a:ln w="0">
            <a:noFill/>
            <a:prstDash val="solid"/>
          </a:ln>
        </p:spPr>
        <p:txBody>
          <a:bodyPr/>
          <a:lstStyle/>
          <a:p>
            <a:endParaRPr lang="en-GB"/>
          </a:p>
        </p:txBody>
      </p:sp>
      <p:sp>
        <p:nvSpPr>
          <p:cNvPr id="26" name="Rectangle 25">
            <a:extLst>
              <a:ext uri="{FF2B5EF4-FFF2-40B4-BE49-F238E27FC236}">
                <a16:creationId xmlns:a16="http://schemas.microsoft.com/office/drawing/2014/main" id="{91B976A5-8D5D-455C-8C3B-C7A86636E38D}"/>
              </a:ext>
            </a:extLst>
          </p:cNvPr>
          <p:cNvSpPr>
            <a:spLocks noGrp="1"/>
          </p:cNvSpPr>
          <p:nvPr/>
        </p:nvSpPr>
        <p:spPr>
          <a:xfrm>
            <a:off x="6915150" y="4238625"/>
            <a:ext cx="4286250" cy="476250"/>
          </a:xfrm>
          <a:prstGeom prst="rect">
            <a:avLst/>
          </a:prstGeom>
          <a:noFill/>
          <a:ln w="0">
            <a:noFill/>
            <a:prstDash val="solid"/>
          </a:ln>
        </p:spPr>
        <p:txBody>
          <a:bodyPr wrap="square" lIns="0" tIns="0" rIns="0" bIns="0" anchor="t">
            <a:normAutofit/>
          </a:bodyPr>
          <a:lstStyle/>
          <a:p>
            <a:pPr algn="l">
              <a:lnSpc>
                <a:spcPct val="105000"/>
              </a:lnSpc>
              <a:buNone/>
              <a:defRPr sz="1650" b="0">
                <a:solidFill>
                  <a:srgbClr val="24343B"/>
                </a:solidFill>
                <a:latin typeface="Aptos"/>
                <a:ea typeface="Aptos"/>
                <a:cs typeface="Aptos"/>
              </a:defRPr>
            </a:pPr>
            <a:r>
              <a:rPr lang="en-GB" sz="1650" b="0">
                <a:solidFill>
                  <a:srgbClr val="212B32"/>
                </a:solidFill>
                <a:latin typeface="Aptos"/>
                <a:ea typeface="Aptos"/>
                <a:cs typeface="Aptos"/>
              </a:rPr>
              <a:t>Reviewable and auditable</a:t>
            </a:r>
          </a:p>
        </p:txBody>
      </p:sp>
      <p:sp>
        <p:nvSpPr>
          <p:cNvPr id="27" name="Rectangle 26">
            <a:extLst>
              <a:ext uri="{FF2B5EF4-FFF2-40B4-BE49-F238E27FC236}">
                <a16:creationId xmlns:a16="http://schemas.microsoft.com/office/drawing/2014/main" id="{527C0CE0-8313-4030-B5B6-1005F28AC9BD}"/>
              </a:ext>
            </a:extLst>
          </p:cNvPr>
          <p:cNvSpPr>
            <a:spLocks noGrp="1"/>
          </p:cNvSpPr>
          <p:nvPr/>
        </p:nvSpPr>
        <p:spPr>
          <a:xfrm>
            <a:off x="819150" y="5219700"/>
            <a:ext cx="10382250" cy="57150"/>
          </a:xfrm>
          <a:prstGeom prst="rect">
            <a:avLst/>
          </a:prstGeom>
          <a:solidFill>
            <a:srgbClr val="41B6E6"/>
          </a:solidFill>
          <a:ln w="0">
            <a:noFill/>
            <a:prstDash val="solid"/>
          </a:ln>
        </p:spPr>
        <p:txBody>
          <a:bodyPr/>
          <a:lstStyle/>
          <a:p>
            <a:endParaRPr lang="en-GB"/>
          </a:p>
        </p:txBody>
      </p:sp>
      <p:sp>
        <p:nvSpPr>
          <p:cNvPr id="28" name="Rectangle 27">
            <a:extLst>
              <a:ext uri="{FF2B5EF4-FFF2-40B4-BE49-F238E27FC236}">
                <a16:creationId xmlns:a16="http://schemas.microsoft.com/office/drawing/2014/main" id="{9F7C24D1-FBEF-4B8D-827C-AB942E11FD21}"/>
              </a:ext>
            </a:extLst>
          </p:cNvPr>
          <p:cNvSpPr>
            <a:spLocks noGrp="1"/>
          </p:cNvSpPr>
          <p:nvPr/>
        </p:nvSpPr>
        <p:spPr>
          <a:xfrm>
            <a:off x="819150" y="5391150"/>
            <a:ext cx="10382250" cy="342900"/>
          </a:xfrm>
          <a:prstGeom prst="rect">
            <a:avLst/>
          </a:prstGeom>
          <a:noFill/>
          <a:ln w="0">
            <a:noFill/>
            <a:prstDash val="solid"/>
          </a:ln>
        </p:spPr>
        <p:txBody>
          <a:bodyPr wrap="square" lIns="0" tIns="0" rIns="0" bIns="0" anchor="t">
            <a:normAutofit fontScale="95808"/>
          </a:bodyPr>
          <a:lstStyle/>
          <a:p>
            <a:pPr algn="ctr">
              <a:lnSpc>
                <a:spcPct val="105000"/>
              </a:lnSpc>
              <a:buNone/>
              <a:defRPr sz="1425" b="1">
                <a:solidFill>
                  <a:srgbClr val="005EB8"/>
                </a:solidFill>
                <a:latin typeface="Aptos"/>
                <a:ea typeface="Aptos"/>
                <a:cs typeface="Aptos"/>
              </a:defRPr>
            </a:pPr>
            <a:r>
              <a:rPr sz="1425" b="1">
                <a:solidFill>
                  <a:srgbClr val="005EB8"/>
                </a:solidFill>
                <a:latin typeface="Aptos"/>
                <a:ea typeface="Aptos"/>
                <a:cs typeface="Aptos"/>
              </a:rPr>
              <a:t>National requirement from Sept 2026  •  Devon Epic build from Mar 2027  •  Planned go-live autumn 2027</a:t>
            </a:r>
          </a:p>
        </p:txBody>
      </p:sp>
      <p:sp>
        <p:nvSpPr>
          <p:cNvPr id="29" name="Straight Connector 28">
            <a:extLst>
              <a:ext uri="{FF2B5EF4-FFF2-40B4-BE49-F238E27FC236}">
                <a16:creationId xmlns:a16="http://schemas.microsoft.com/office/drawing/2014/main" id="{B7B4BB26-D9B3-4257-B948-3D5ACCC0802D}"/>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31" name="Rectangle 30">
            <a:extLst>
              <a:ext uri="{FF2B5EF4-FFF2-40B4-BE49-F238E27FC236}">
                <a16:creationId xmlns:a16="http://schemas.microsoft.com/office/drawing/2014/main" id="{C7706F47-A80B-4A70-BCFD-6D0052598175}"/>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03</a:t>
            </a:r>
          </a:p>
        </p:txBody>
      </p:sp>
    </p:spTree>
    <p:extLst>
      <p:ext uri="{BB962C8B-B14F-4D97-AF65-F5344CB8AC3E}">
        <p14:creationId xmlns:p14="http://schemas.microsoft.com/office/powerpoint/2010/main" val="1856456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53B0CF13-86EF-414C-BF8C-2481FEAB14E1}"/>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FDAD2C8C-1EAB-4226-9684-1CD703CC662D}"/>
              </a:ext>
            </a:extLst>
          </p:cNvPr>
          <p:cNvSpPr>
            <a:spLocks noGrp="1"/>
          </p:cNvSpPr>
          <p:nvPr/>
        </p:nvSpPr>
        <p:spPr>
          <a:xfrm>
            <a:off x="685800" y="381000"/>
            <a:ext cx="49530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CURRENT STATE</a:t>
            </a:r>
          </a:p>
        </p:txBody>
      </p:sp>
      <p:sp>
        <p:nvSpPr>
          <p:cNvPr id="3" name="Rectangle 2">
            <a:extLst>
              <a:ext uri="{FF2B5EF4-FFF2-40B4-BE49-F238E27FC236}">
                <a16:creationId xmlns:a16="http://schemas.microsoft.com/office/drawing/2014/main" id="{91AD2416-1A1F-45F8-8434-100C3F8ABF94}"/>
              </a:ext>
            </a:extLst>
          </p:cNvPr>
          <p:cNvSpPr>
            <a:spLocks noGrp="1"/>
          </p:cNvSpPr>
          <p:nvPr/>
        </p:nvSpPr>
        <p:spPr>
          <a:xfrm>
            <a:off x="685800" y="685800"/>
            <a:ext cx="10668000" cy="628650"/>
          </a:xfrm>
          <a:prstGeom prst="rect">
            <a:avLst/>
          </a:prstGeom>
          <a:noFill/>
          <a:ln w="0">
            <a:noFill/>
            <a:prstDash val="solid"/>
          </a:ln>
        </p:spPr>
        <p:txBody>
          <a:bodyPr wrap="square" lIns="0" tIns="0" rIns="0" bIns="0" anchor="t">
            <a:normAutofit fontScale="98258"/>
          </a:bodyPr>
          <a:lstStyle/>
          <a:p>
            <a:pPr algn="l">
              <a:lnSpc>
                <a:spcPct val="105000"/>
              </a:lnSpc>
              <a:buNone/>
              <a:defRPr sz="3525" b="1">
                <a:solidFill>
                  <a:srgbClr val="24343B"/>
                </a:solidFill>
                <a:latin typeface="Aptos Display"/>
                <a:ea typeface="Aptos Display"/>
                <a:cs typeface="Aptos Display"/>
              </a:defRPr>
            </a:pPr>
            <a:r>
              <a:rPr lang="en-GB" sz="3525" b="1">
                <a:solidFill>
                  <a:srgbClr val="212B32"/>
                </a:solidFill>
                <a:latin typeface="Aptos Display"/>
                <a:ea typeface="Aptos Display"/>
                <a:cs typeface="Aptos Display"/>
              </a:rPr>
              <a:t>Our starting point exposed an operational gap</a:t>
            </a:r>
          </a:p>
        </p:txBody>
      </p:sp>
      <p:sp>
        <p:nvSpPr>
          <p:cNvPr id="4" name="Straight Connector 3">
            <a:extLst>
              <a:ext uri="{FF2B5EF4-FFF2-40B4-BE49-F238E27FC236}">
                <a16:creationId xmlns:a16="http://schemas.microsoft.com/office/drawing/2014/main" id="{35E1B0B7-8C8C-444E-ADFA-7E1AC6364EB4}"/>
              </a:ext>
            </a:extLst>
          </p:cNvPr>
          <p:cNvSpPr>
            <a:spLocks noGrp="1"/>
          </p:cNvSpPr>
          <p:nvPr/>
        </p:nvSpPr>
        <p:spPr>
          <a:xfrm>
            <a:off x="685800" y="1409700"/>
            <a:ext cx="10820400" cy="0"/>
          </a:xfrm>
          <a:prstGeom prst="line">
            <a:avLst/>
          </a:prstGeom>
          <a:noFill/>
          <a:ln w="9525">
            <a:solidFill>
              <a:srgbClr val="D8DDE0"/>
            </a:solidFill>
            <a:prstDash val="solid"/>
          </a:ln>
        </p:spPr>
        <p:txBody>
          <a:bodyPr/>
          <a:lstStyle/>
          <a:p>
            <a:endParaRPr lang="en-GB"/>
          </a:p>
        </p:txBody>
      </p:sp>
      <p:sp>
        <p:nvSpPr>
          <p:cNvPr id="5" name="Rectangle 4">
            <a:extLst>
              <a:ext uri="{FF2B5EF4-FFF2-40B4-BE49-F238E27FC236}">
                <a16:creationId xmlns:a16="http://schemas.microsoft.com/office/drawing/2014/main" id="{EA5D8BD9-2B06-4E6D-B87D-C87C84A2F914}"/>
              </a:ext>
            </a:extLst>
          </p:cNvPr>
          <p:cNvSpPr>
            <a:spLocks noGrp="1"/>
          </p:cNvSpPr>
          <p:nvPr/>
        </p:nvSpPr>
        <p:spPr>
          <a:xfrm>
            <a:off x="666750" y="1619250"/>
            <a:ext cx="666750" cy="762000"/>
          </a:xfrm>
          <a:prstGeom prst="rect">
            <a:avLst/>
          </a:prstGeom>
          <a:noFill/>
          <a:ln w="0">
            <a:noFill/>
            <a:prstDash val="solid"/>
          </a:ln>
        </p:spPr>
        <p:txBody>
          <a:bodyPr wrap="square" lIns="0" tIns="0" rIns="0" bIns="0" anchor="t">
            <a:normAutofit fontScale="95683" lnSpcReduction="10000"/>
          </a:bodyPr>
          <a:lstStyle/>
          <a:p>
            <a:pPr algn="l">
              <a:lnSpc>
                <a:spcPct val="105000"/>
              </a:lnSpc>
              <a:buNone/>
              <a:defRPr sz="5400" b="1">
                <a:solidFill>
                  <a:srgbClr val="E5EA9C"/>
                </a:solidFill>
                <a:latin typeface="Aptos Display"/>
                <a:ea typeface="Aptos Display"/>
                <a:cs typeface="Aptos Display"/>
              </a:defRPr>
            </a:pPr>
            <a:r>
              <a:rPr lang="en-GB" sz="5400" b="1">
                <a:solidFill>
                  <a:srgbClr val="003087"/>
                </a:solidFill>
                <a:latin typeface="Aptos Display"/>
                <a:ea typeface="Aptos Display"/>
                <a:cs typeface="Aptos Display"/>
              </a:rPr>
              <a:t>“</a:t>
            </a:r>
          </a:p>
        </p:txBody>
      </p:sp>
      <p:sp>
        <p:nvSpPr>
          <p:cNvPr id="6" name="Rectangle 5">
            <a:extLst>
              <a:ext uri="{FF2B5EF4-FFF2-40B4-BE49-F238E27FC236}">
                <a16:creationId xmlns:a16="http://schemas.microsoft.com/office/drawing/2014/main" id="{F901D1E8-1DB5-4AB1-B279-F91224B060EB}"/>
              </a:ext>
            </a:extLst>
          </p:cNvPr>
          <p:cNvSpPr>
            <a:spLocks noGrp="1"/>
          </p:cNvSpPr>
          <p:nvPr/>
        </p:nvSpPr>
        <p:spPr>
          <a:xfrm>
            <a:off x="1200150" y="1790700"/>
            <a:ext cx="5810250" cy="2381250"/>
          </a:xfrm>
          <a:prstGeom prst="rect">
            <a:avLst/>
          </a:prstGeom>
          <a:noFill/>
          <a:ln w="0">
            <a:noFill/>
            <a:prstDash val="solid"/>
          </a:ln>
        </p:spPr>
        <p:txBody>
          <a:bodyPr wrap="square" lIns="0" tIns="0" rIns="0" bIns="0" anchor="t">
            <a:normAutofit/>
          </a:bodyPr>
          <a:lstStyle/>
          <a:p>
            <a:pPr algn="l">
              <a:lnSpc>
                <a:spcPct val="105000"/>
              </a:lnSpc>
              <a:buNone/>
              <a:defRPr sz="2925" b="1">
                <a:solidFill>
                  <a:srgbClr val="24343B"/>
                </a:solidFill>
                <a:latin typeface="Aptos Display"/>
                <a:ea typeface="Aptos Display"/>
                <a:cs typeface="Aptos Display"/>
              </a:defRPr>
            </a:pPr>
            <a:r>
              <a:rPr lang="en-GB" sz="2925" b="1">
                <a:solidFill>
                  <a:srgbClr val="212B32"/>
                </a:solidFill>
                <a:latin typeface="Aptos Display"/>
                <a:ea typeface="Aptos Display"/>
                <a:cs typeface="Aptos Display"/>
              </a:rPr>
              <a:t>A recorded need can still be missed if it is not visible where work happens — or if staff do not know what to do next.</a:t>
            </a:r>
          </a:p>
        </p:txBody>
      </p:sp>
      <p:sp>
        <p:nvSpPr>
          <p:cNvPr id="7" name="Straight Connector 6">
            <a:extLst>
              <a:ext uri="{FF2B5EF4-FFF2-40B4-BE49-F238E27FC236}">
                <a16:creationId xmlns:a16="http://schemas.microsoft.com/office/drawing/2014/main" id="{7FBACA4B-B409-480B-8486-F87C148703C0}"/>
              </a:ext>
            </a:extLst>
          </p:cNvPr>
          <p:cNvSpPr>
            <a:spLocks noGrp="1"/>
          </p:cNvSpPr>
          <p:nvPr/>
        </p:nvSpPr>
        <p:spPr>
          <a:xfrm>
            <a:off x="7429500" y="1771650"/>
            <a:ext cx="0" cy="3657600"/>
          </a:xfrm>
          <a:prstGeom prst="line">
            <a:avLst/>
          </a:prstGeom>
          <a:noFill/>
          <a:ln w="19050">
            <a:solidFill>
              <a:srgbClr val="D8DDE0"/>
            </a:solidFill>
            <a:prstDash val="solid"/>
          </a:ln>
        </p:spPr>
        <p:txBody>
          <a:bodyPr/>
          <a:lstStyle/>
          <a:p>
            <a:endParaRPr lang="en-GB"/>
          </a:p>
        </p:txBody>
      </p:sp>
      <p:sp>
        <p:nvSpPr>
          <p:cNvPr id="8" name="Rectangle 7">
            <a:extLst>
              <a:ext uri="{FF2B5EF4-FFF2-40B4-BE49-F238E27FC236}">
                <a16:creationId xmlns:a16="http://schemas.microsoft.com/office/drawing/2014/main" id="{9C594B82-EFD1-4F01-A73F-B0F8DB74655A}"/>
              </a:ext>
            </a:extLst>
          </p:cNvPr>
          <p:cNvSpPr>
            <a:spLocks noGrp="1"/>
          </p:cNvSpPr>
          <p:nvPr/>
        </p:nvSpPr>
        <p:spPr>
          <a:xfrm>
            <a:off x="7829550" y="1752600"/>
            <a:ext cx="457200" cy="285750"/>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007F7B"/>
                </a:solidFill>
                <a:latin typeface="Aptos Display"/>
                <a:ea typeface="Aptos Display"/>
                <a:cs typeface="Aptos Display"/>
              </a:defRPr>
            </a:pPr>
            <a:r>
              <a:rPr lang="en-GB" sz="1425" b="1">
                <a:solidFill>
                  <a:srgbClr val="003087"/>
                </a:solidFill>
                <a:latin typeface="Aptos Display"/>
                <a:ea typeface="Aptos Display"/>
                <a:cs typeface="Aptos Display"/>
              </a:rPr>
              <a:t>01</a:t>
            </a:r>
          </a:p>
        </p:txBody>
      </p:sp>
      <p:sp>
        <p:nvSpPr>
          <p:cNvPr id="9" name="Rectangle 8">
            <a:extLst>
              <a:ext uri="{FF2B5EF4-FFF2-40B4-BE49-F238E27FC236}">
                <a16:creationId xmlns:a16="http://schemas.microsoft.com/office/drawing/2014/main" id="{8220053F-E29C-4F00-A3E5-8D69AB55339D}"/>
              </a:ext>
            </a:extLst>
          </p:cNvPr>
          <p:cNvSpPr>
            <a:spLocks noGrp="1"/>
          </p:cNvSpPr>
          <p:nvPr/>
        </p:nvSpPr>
        <p:spPr>
          <a:xfrm>
            <a:off x="8401050" y="1752600"/>
            <a:ext cx="2971800" cy="285750"/>
          </a:xfrm>
          <a:prstGeom prst="rect">
            <a:avLst/>
          </a:prstGeom>
          <a:noFill/>
          <a:ln w="0">
            <a:noFill/>
            <a:prstDash val="solid"/>
          </a:ln>
        </p:spPr>
        <p:txBody>
          <a:bodyPr wrap="square" lIns="0" tIns="0" rIns="0" bIns="0" anchor="t">
            <a:normAutofit/>
          </a:bodyPr>
          <a:lstStyle/>
          <a:p>
            <a:pPr algn="l">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No consistent recording</a:t>
            </a:r>
          </a:p>
        </p:txBody>
      </p:sp>
      <p:sp>
        <p:nvSpPr>
          <p:cNvPr id="10" name="Rectangle 9">
            <a:extLst>
              <a:ext uri="{FF2B5EF4-FFF2-40B4-BE49-F238E27FC236}">
                <a16:creationId xmlns:a16="http://schemas.microsoft.com/office/drawing/2014/main" id="{CF4C6F38-BE64-4DF4-B4C1-D5A45E9B0EEB}"/>
              </a:ext>
            </a:extLst>
          </p:cNvPr>
          <p:cNvSpPr>
            <a:spLocks noGrp="1"/>
          </p:cNvSpPr>
          <p:nvPr/>
        </p:nvSpPr>
        <p:spPr>
          <a:xfrm>
            <a:off x="8401050" y="2076450"/>
            <a:ext cx="2971800" cy="428625"/>
          </a:xfrm>
          <a:prstGeom prst="rect">
            <a:avLst/>
          </a:prstGeom>
          <a:noFill/>
          <a:ln w="0">
            <a:noFill/>
            <a:prstDash val="solid"/>
          </a:ln>
        </p:spPr>
        <p:txBody>
          <a:bodyPr wrap="square" lIns="0" tIns="0" rIns="0" bIns="0" anchor="t">
            <a:normAutofit fontScale="93985"/>
          </a:bodyPr>
          <a:lstStyle/>
          <a:p>
            <a:pPr algn="l">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Different use of FYI flags weakens reliability.</a:t>
            </a:r>
          </a:p>
        </p:txBody>
      </p:sp>
      <p:sp>
        <p:nvSpPr>
          <p:cNvPr id="11" name="Straight Connector 10">
            <a:extLst>
              <a:ext uri="{FF2B5EF4-FFF2-40B4-BE49-F238E27FC236}">
                <a16:creationId xmlns:a16="http://schemas.microsoft.com/office/drawing/2014/main" id="{68EF090D-1F8A-438A-AACF-3B2674A56474}"/>
              </a:ext>
            </a:extLst>
          </p:cNvPr>
          <p:cNvSpPr>
            <a:spLocks noGrp="1"/>
          </p:cNvSpPr>
          <p:nvPr/>
        </p:nvSpPr>
        <p:spPr>
          <a:xfrm>
            <a:off x="7829550" y="2552700"/>
            <a:ext cx="3543300" cy="0"/>
          </a:xfrm>
          <a:prstGeom prst="line">
            <a:avLst/>
          </a:prstGeom>
          <a:noFill/>
          <a:ln w="9525">
            <a:solidFill>
              <a:srgbClr val="D8DDE0"/>
            </a:solidFill>
            <a:prstDash val="solid"/>
          </a:ln>
        </p:spPr>
        <p:txBody>
          <a:bodyPr/>
          <a:lstStyle/>
          <a:p>
            <a:endParaRPr lang="en-GB"/>
          </a:p>
        </p:txBody>
      </p:sp>
      <p:sp>
        <p:nvSpPr>
          <p:cNvPr id="12" name="Rectangle 11">
            <a:extLst>
              <a:ext uri="{FF2B5EF4-FFF2-40B4-BE49-F238E27FC236}">
                <a16:creationId xmlns:a16="http://schemas.microsoft.com/office/drawing/2014/main" id="{3498BAA7-1AA2-4805-A8C4-F215A6B72A5D}"/>
              </a:ext>
            </a:extLst>
          </p:cNvPr>
          <p:cNvSpPr>
            <a:spLocks noGrp="1"/>
          </p:cNvSpPr>
          <p:nvPr/>
        </p:nvSpPr>
        <p:spPr>
          <a:xfrm>
            <a:off x="7829550" y="2686050"/>
            <a:ext cx="457200" cy="285750"/>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007F7B"/>
                </a:solidFill>
                <a:latin typeface="Aptos Display"/>
                <a:ea typeface="Aptos Display"/>
                <a:cs typeface="Aptos Display"/>
              </a:defRPr>
            </a:pPr>
            <a:r>
              <a:rPr lang="en-GB" sz="1425" b="1">
                <a:solidFill>
                  <a:srgbClr val="003087"/>
                </a:solidFill>
                <a:latin typeface="Aptos Display"/>
                <a:ea typeface="Aptos Display"/>
                <a:cs typeface="Aptos Display"/>
              </a:rPr>
              <a:t>02</a:t>
            </a:r>
          </a:p>
        </p:txBody>
      </p:sp>
      <p:sp>
        <p:nvSpPr>
          <p:cNvPr id="13" name="Rectangle 12">
            <a:extLst>
              <a:ext uri="{FF2B5EF4-FFF2-40B4-BE49-F238E27FC236}">
                <a16:creationId xmlns:a16="http://schemas.microsoft.com/office/drawing/2014/main" id="{2797E778-4CFF-45CC-9838-0365E3025951}"/>
              </a:ext>
            </a:extLst>
          </p:cNvPr>
          <p:cNvSpPr>
            <a:spLocks noGrp="1"/>
          </p:cNvSpPr>
          <p:nvPr/>
        </p:nvSpPr>
        <p:spPr>
          <a:xfrm>
            <a:off x="8401050" y="2686050"/>
            <a:ext cx="2971800" cy="285750"/>
          </a:xfrm>
          <a:prstGeom prst="rect">
            <a:avLst/>
          </a:prstGeom>
          <a:noFill/>
          <a:ln w="0">
            <a:noFill/>
            <a:prstDash val="solid"/>
          </a:ln>
        </p:spPr>
        <p:txBody>
          <a:bodyPr wrap="square" lIns="0" tIns="0" rIns="0" bIns="0" anchor="t">
            <a:normAutofit/>
          </a:bodyPr>
          <a:lstStyle/>
          <a:p>
            <a:pPr algn="l">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No workflow prompts</a:t>
            </a:r>
          </a:p>
        </p:txBody>
      </p:sp>
      <p:sp>
        <p:nvSpPr>
          <p:cNvPr id="14" name="Rectangle 13">
            <a:extLst>
              <a:ext uri="{FF2B5EF4-FFF2-40B4-BE49-F238E27FC236}">
                <a16:creationId xmlns:a16="http://schemas.microsoft.com/office/drawing/2014/main" id="{3408CA58-7830-4257-ABB1-D737736426C5}"/>
              </a:ext>
            </a:extLst>
          </p:cNvPr>
          <p:cNvSpPr>
            <a:spLocks noGrp="1"/>
          </p:cNvSpPr>
          <p:nvPr/>
        </p:nvSpPr>
        <p:spPr>
          <a:xfrm>
            <a:off x="8401050" y="3009900"/>
            <a:ext cx="2971800" cy="428625"/>
          </a:xfrm>
          <a:prstGeom prst="rect">
            <a:avLst/>
          </a:prstGeom>
          <a:noFill/>
          <a:ln w="0">
            <a:noFill/>
            <a:prstDash val="solid"/>
          </a:ln>
        </p:spPr>
        <p:txBody>
          <a:bodyPr wrap="square" lIns="0" tIns="0" rIns="0" bIns="0" anchor="t">
            <a:normAutofit fontScale="93985"/>
          </a:bodyPr>
          <a:lstStyle/>
          <a:p>
            <a:pPr algn="l">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Staff are not reminded to ask, act or review.</a:t>
            </a:r>
          </a:p>
        </p:txBody>
      </p:sp>
      <p:sp>
        <p:nvSpPr>
          <p:cNvPr id="15" name="Straight Connector 14">
            <a:extLst>
              <a:ext uri="{FF2B5EF4-FFF2-40B4-BE49-F238E27FC236}">
                <a16:creationId xmlns:a16="http://schemas.microsoft.com/office/drawing/2014/main" id="{71E56CB9-1A07-4C0B-B359-2F320EF75DA6}"/>
              </a:ext>
            </a:extLst>
          </p:cNvPr>
          <p:cNvSpPr>
            <a:spLocks noGrp="1"/>
          </p:cNvSpPr>
          <p:nvPr/>
        </p:nvSpPr>
        <p:spPr>
          <a:xfrm>
            <a:off x="7829550" y="3486150"/>
            <a:ext cx="3543300" cy="0"/>
          </a:xfrm>
          <a:prstGeom prst="line">
            <a:avLst/>
          </a:prstGeom>
          <a:noFill/>
          <a:ln w="9525">
            <a:solidFill>
              <a:srgbClr val="D8DDE0"/>
            </a:solidFill>
            <a:prstDash val="solid"/>
          </a:ln>
        </p:spPr>
        <p:txBody>
          <a:bodyPr/>
          <a:lstStyle/>
          <a:p>
            <a:endParaRPr lang="en-GB"/>
          </a:p>
        </p:txBody>
      </p:sp>
      <p:sp>
        <p:nvSpPr>
          <p:cNvPr id="16" name="Rectangle 15">
            <a:extLst>
              <a:ext uri="{FF2B5EF4-FFF2-40B4-BE49-F238E27FC236}">
                <a16:creationId xmlns:a16="http://schemas.microsoft.com/office/drawing/2014/main" id="{9CD16C83-CE5A-465E-9FAA-F0AB5EA5EEE8}"/>
              </a:ext>
            </a:extLst>
          </p:cNvPr>
          <p:cNvSpPr>
            <a:spLocks noGrp="1"/>
          </p:cNvSpPr>
          <p:nvPr/>
        </p:nvSpPr>
        <p:spPr>
          <a:xfrm>
            <a:off x="7829550" y="3619500"/>
            <a:ext cx="457200" cy="285750"/>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007F7B"/>
                </a:solidFill>
                <a:latin typeface="Aptos Display"/>
                <a:ea typeface="Aptos Display"/>
                <a:cs typeface="Aptos Display"/>
              </a:defRPr>
            </a:pPr>
            <a:r>
              <a:rPr lang="en-GB" sz="1425" b="1">
                <a:solidFill>
                  <a:srgbClr val="003087"/>
                </a:solidFill>
                <a:latin typeface="Aptos Display"/>
                <a:ea typeface="Aptos Display"/>
                <a:cs typeface="Aptos Display"/>
              </a:rPr>
              <a:t>03</a:t>
            </a:r>
          </a:p>
        </p:txBody>
      </p:sp>
      <p:sp>
        <p:nvSpPr>
          <p:cNvPr id="17" name="Rectangle 16">
            <a:extLst>
              <a:ext uri="{FF2B5EF4-FFF2-40B4-BE49-F238E27FC236}">
                <a16:creationId xmlns:a16="http://schemas.microsoft.com/office/drawing/2014/main" id="{B8BC7C81-73F2-4256-8ED9-E0FC75A4C5C2}"/>
              </a:ext>
            </a:extLst>
          </p:cNvPr>
          <p:cNvSpPr>
            <a:spLocks noGrp="1"/>
          </p:cNvSpPr>
          <p:nvPr/>
        </p:nvSpPr>
        <p:spPr>
          <a:xfrm>
            <a:off x="8401050" y="3619500"/>
            <a:ext cx="2971800" cy="285750"/>
          </a:xfrm>
          <a:prstGeom prst="rect">
            <a:avLst/>
          </a:prstGeom>
          <a:noFill/>
          <a:ln w="0">
            <a:noFill/>
            <a:prstDash val="solid"/>
          </a:ln>
        </p:spPr>
        <p:txBody>
          <a:bodyPr wrap="square" lIns="0" tIns="0" rIns="0" bIns="0" anchor="t">
            <a:normAutofit fontScale="98167"/>
          </a:bodyPr>
          <a:lstStyle/>
          <a:p>
            <a:pPr algn="l">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Limited patient visibility</a:t>
            </a:r>
          </a:p>
        </p:txBody>
      </p:sp>
      <p:sp>
        <p:nvSpPr>
          <p:cNvPr id="18" name="Rectangle 17">
            <a:extLst>
              <a:ext uri="{FF2B5EF4-FFF2-40B4-BE49-F238E27FC236}">
                <a16:creationId xmlns:a16="http://schemas.microsoft.com/office/drawing/2014/main" id="{1CA5DCF4-B053-4B12-904D-8CF0402903AE}"/>
              </a:ext>
            </a:extLst>
          </p:cNvPr>
          <p:cNvSpPr>
            <a:spLocks noGrp="1"/>
          </p:cNvSpPr>
          <p:nvPr/>
        </p:nvSpPr>
        <p:spPr>
          <a:xfrm>
            <a:off x="8401050" y="3943350"/>
            <a:ext cx="2971800" cy="428625"/>
          </a:xfrm>
          <a:prstGeom prst="rect">
            <a:avLst/>
          </a:prstGeom>
          <a:noFill/>
          <a:ln w="0">
            <a:noFill/>
            <a:prstDash val="solid"/>
          </a:ln>
        </p:spPr>
        <p:txBody>
          <a:bodyPr wrap="square" lIns="0" tIns="0" rIns="0" bIns="0" anchor="t">
            <a:normAutofit fontScale="93985"/>
          </a:bodyPr>
          <a:lstStyle/>
          <a:p>
            <a:pPr algn="l">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Flags are not currently visible in MY CARE.</a:t>
            </a:r>
          </a:p>
        </p:txBody>
      </p:sp>
      <p:sp>
        <p:nvSpPr>
          <p:cNvPr id="19" name="Straight Connector 18">
            <a:extLst>
              <a:ext uri="{FF2B5EF4-FFF2-40B4-BE49-F238E27FC236}">
                <a16:creationId xmlns:a16="http://schemas.microsoft.com/office/drawing/2014/main" id="{BBE8F968-0B12-45A4-9A8B-BEDAC63A95E8}"/>
              </a:ext>
            </a:extLst>
          </p:cNvPr>
          <p:cNvSpPr>
            <a:spLocks noGrp="1"/>
          </p:cNvSpPr>
          <p:nvPr/>
        </p:nvSpPr>
        <p:spPr>
          <a:xfrm>
            <a:off x="7829550" y="4419600"/>
            <a:ext cx="3543300" cy="0"/>
          </a:xfrm>
          <a:prstGeom prst="line">
            <a:avLst/>
          </a:prstGeom>
          <a:noFill/>
          <a:ln w="9525">
            <a:solidFill>
              <a:srgbClr val="D8DDE0"/>
            </a:solidFill>
            <a:prstDash val="solid"/>
          </a:ln>
        </p:spPr>
        <p:txBody>
          <a:bodyPr/>
          <a:lstStyle/>
          <a:p>
            <a:endParaRPr lang="en-GB"/>
          </a:p>
        </p:txBody>
      </p:sp>
      <p:sp>
        <p:nvSpPr>
          <p:cNvPr id="20" name="Rectangle 19">
            <a:extLst>
              <a:ext uri="{FF2B5EF4-FFF2-40B4-BE49-F238E27FC236}">
                <a16:creationId xmlns:a16="http://schemas.microsoft.com/office/drawing/2014/main" id="{F394DBF9-EA87-4D56-AEBD-890C2A4712D9}"/>
              </a:ext>
            </a:extLst>
          </p:cNvPr>
          <p:cNvSpPr>
            <a:spLocks noGrp="1"/>
          </p:cNvSpPr>
          <p:nvPr/>
        </p:nvSpPr>
        <p:spPr>
          <a:xfrm>
            <a:off x="7829550" y="4552950"/>
            <a:ext cx="457200" cy="285750"/>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007F7B"/>
                </a:solidFill>
                <a:latin typeface="Aptos Display"/>
                <a:ea typeface="Aptos Display"/>
                <a:cs typeface="Aptos Display"/>
              </a:defRPr>
            </a:pPr>
            <a:r>
              <a:rPr lang="en-GB" sz="1425" b="1">
                <a:solidFill>
                  <a:srgbClr val="003087"/>
                </a:solidFill>
                <a:latin typeface="Aptos Display"/>
                <a:ea typeface="Aptos Display"/>
                <a:cs typeface="Aptos Display"/>
              </a:rPr>
              <a:t>04</a:t>
            </a:r>
          </a:p>
        </p:txBody>
      </p:sp>
      <p:sp>
        <p:nvSpPr>
          <p:cNvPr id="21" name="Rectangle 20">
            <a:extLst>
              <a:ext uri="{FF2B5EF4-FFF2-40B4-BE49-F238E27FC236}">
                <a16:creationId xmlns:a16="http://schemas.microsoft.com/office/drawing/2014/main" id="{488E3E4C-0299-4CA5-AE0D-C4F64D691F7E}"/>
              </a:ext>
            </a:extLst>
          </p:cNvPr>
          <p:cNvSpPr>
            <a:spLocks noGrp="1"/>
          </p:cNvSpPr>
          <p:nvPr/>
        </p:nvSpPr>
        <p:spPr>
          <a:xfrm>
            <a:off x="8401050" y="4552950"/>
            <a:ext cx="2971800" cy="285750"/>
          </a:xfrm>
          <a:prstGeom prst="rect">
            <a:avLst/>
          </a:prstGeom>
          <a:noFill/>
          <a:ln w="0">
            <a:noFill/>
            <a:prstDash val="solid"/>
          </a:ln>
        </p:spPr>
        <p:txBody>
          <a:bodyPr wrap="square" lIns="0" tIns="0" rIns="0" bIns="0" anchor="t">
            <a:normAutofit/>
          </a:bodyPr>
          <a:lstStyle/>
          <a:p>
            <a:pPr algn="l">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No national interface</a:t>
            </a:r>
          </a:p>
        </p:txBody>
      </p:sp>
      <p:sp>
        <p:nvSpPr>
          <p:cNvPr id="22" name="Rectangle 21">
            <a:extLst>
              <a:ext uri="{FF2B5EF4-FFF2-40B4-BE49-F238E27FC236}">
                <a16:creationId xmlns:a16="http://schemas.microsoft.com/office/drawing/2014/main" id="{759C94AC-275B-4B3C-98EC-4D3461F7C5A2}"/>
              </a:ext>
            </a:extLst>
          </p:cNvPr>
          <p:cNvSpPr>
            <a:spLocks noGrp="1"/>
          </p:cNvSpPr>
          <p:nvPr/>
        </p:nvSpPr>
        <p:spPr>
          <a:xfrm>
            <a:off x="8401050" y="4876800"/>
            <a:ext cx="2971800" cy="428625"/>
          </a:xfrm>
          <a:prstGeom prst="rect">
            <a:avLst/>
          </a:prstGeom>
          <a:noFill/>
          <a:ln w="0">
            <a:noFill/>
            <a:prstDash val="solid"/>
          </a:ln>
        </p:spPr>
        <p:txBody>
          <a:bodyPr wrap="square" lIns="0" tIns="0" rIns="0" bIns="0" anchor="t">
            <a:normAutofit fontScale="93985"/>
          </a:bodyPr>
          <a:lstStyle/>
          <a:p>
            <a:pPr algn="l">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Local flags are manually added and not synced.</a:t>
            </a:r>
          </a:p>
        </p:txBody>
      </p:sp>
      <p:sp>
        <p:nvSpPr>
          <p:cNvPr id="23" name="Rectangle 22">
            <a:extLst>
              <a:ext uri="{FF2B5EF4-FFF2-40B4-BE49-F238E27FC236}">
                <a16:creationId xmlns:a16="http://schemas.microsoft.com/office/drawing/2014/main" id="{089451F5-AEE5-4CD5-A296-76D5A7812906}"/>
              </a:ext>
            </a:extLst>
          </p:cNvPr>
          <p:cNvSpPr>
            <a:spLocks noGrp="1"/>
          </p:cNvSpPr>
          <p:nvPr/>
        </p:nvSpPr>
        <p:spPr>
          <a:xfrm>
            <a:off x="1200150" y="5067300"/>
            <a:ext cx="5810250" cy="476250"/>
          </a:xfrm>
          <a:prstGeom prst="rect">
            <a:avLst/>
          </a:prstGeom>
          <a:noFill/>
          <a:ln w="0">
            <a:noFill/>
            <a:prstDash val="solid"/>
          </a:ln>
        </p:spPr>
        <p:txBody>
          <a:bodyPr wrap="square" lIns="0" tIns="0" rIns="0" bIns="0" anchor="t">
            <a:normAutofit fontScale="90172" lnSpcReduction="10000"/>
          </a:bodyPr>
          <a:lstStyle/>
          <a:p>
            <a:pPr algn="l">
              <a:lnSpc>
                <a:spcPct val="105000"/>
              </a:lnSpc>
              <a:buNone/>
              <a:defRPr sz="1800" b="1">
                <a:solidFill>
                  <a:srgbClr val="005EB8"/>
                </a:solidFill>
                <a:latin typeface="Aptos"/>
                <a:ea typeface="Aptos"/>
                <a:cs typeface="Aptos"/>
              </a:defRPr>
            </a:pPr>
            <a:r>
              <a:rPr sz="1800" b="1">
                <a:solidFill>
                  <a:srgbClr val="005EB8"/>
                </a:solidFill>
                <a:latin typeface="Aptos"/>
                <a:ea typeface="Aptos"/>
                <a:cs typeface="Aptos"/>
              </a:rPr>
              <a:t>The implementation challenge is operational and behavioural as well as technical.</a:t>
            </a:r>
          </a:p>
        </p:txBody>
      </p:sp>
      <p:sp>
        <p:nvSpPr>
          <p:cNvPr id="24" name="Straight Connector 23">
            <a:extLst>
              <a:ext uri="{FF2B5EF4-FFF2-40B4-BE49-F238E27FC236}">
                <a16:creationId xmlns:a16="http://schemas.microsoft.com/office/drawing/2014/main" id="{7491346C-B5C8-4243-8E71-0C8A7CC8AD79}"/>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26" name="Rectangle 25">
            <a:extLst>
              <a:ext uri="{FF2B5EF4-FFF2-40B4-BE49-F238E27FC236}">
                <a16:creationId xmlns:a16="http://schemas.microsoft.com/office/drawing/2014/main" id="{1516F94D-0D25-4F53-BE75-F9DE1396267C}"/>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04</a:t>
            </a:r>
          </a:p>
        </p:txBody>
      </p:sp>
    </p:spTree>
    <p:extLst>
      <p:ext uri="{BB962C8B-B14F-4D97-AF65-F5344CB8AC3E}">
        <p14:creationId xmlns:p14="http://schemas.microsoft.com/office/powerpoint/2010/main" val="888813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FA4F28C5-E77E-4286-A971-FC448FE5BC8F}"/>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23B4649D-C1EB-4469-8338-4E5A8790A2B5}"/>
              </a:ext>
            </a:extLst>
          </p:cNvPr>
          <p:cNvSpPr>
            <a:spLocks noGrp="1"/>
          </p:cNvSpPr>
          <p:nvPr/>
        </p:nvSpPr>
        <p:spPr>
          <a:xfrm>
            <a:off x="685800" y="381000"/>
            <a:ext cx="49530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ARCHITECTURE</a:t>
            </a:r>
          </a:p>
        </p:txBody>
      </p:sp>
      <p:sp>
        <p:nvSpPr>
          <p:cNvPr id="3" name="Rectangle 2">
            <a:extLst>
              <a:ext uri="{FF2B5EF4-FFF2-40B4-BE49-F238E27FC236}">
                <a16:creationId xmlns:a16="http://schemas.microsoft.com/office/drawing/2014/main" id="{A205323C-319F-48C2-B99B-D41DE966E80D}"/>
              </a:ext>
            </a:extLst>
          </p:cNvPr>
          <p:cNvSpPr>
            <a:spLocks noGrp="1"/>
          </p:cNvSpPr>
          <p:nvPr/>
        </p:nvSpPr>
        <p:spPr>
          <a:xfrm>
            <a:off x="685800" y="685800"/>
            <a:ext cx="10668000" cy="628650"/>
          </a:xfrm>
          <a:prstGeom prst="rect">
            <a:avLst/>
          </a:prstGeom>
          <a:noFill/>
          <a:ln w="0">
            <a:noFill/>
            <a:prstDash val="solid"/>
          </a:ln>
        </p:spPr>
        <p:txBody>
          <a:bodyPr wrap="square" lIns="0" tIns="0" rIns="0" bIns="0" anchor="t">
            <a:normAutofit fontScale="98822"/>
          </a:bodyPr>
          <a:lstStyle/>
          <a:p>
            <a:pPr algn="l">
              <a:lnSpc>
                <a:spcPct val="105000"/>
              </a:lnSpc>
              <a:buNone/>
              <a:defRPr sz="3525" b="1">
                <a:solidFill>
                  <a:srgbClr val="24343B"/>
                </a:solidFill>
                <a:latin typeface="Aptos Display"/>
                <a:ea typeface="Aptos Display"/>
                <a:cs typeface="Aptos Display"/>
              </a:defRPr>
            </a:pPr>
            <a:r>
              <a:rPr lang="en-GB" sz="3525" b="1">
                <a:solidFill>
                  <a:srgbClr val="212B32"/>
                </a:solidFill>
                <a:latin typeface="Aptos Display"/>
                <a:ea typeface="Aptos Display"/>
                <a:cs typeface="Aptos Display"/>
              </a:rPr>
              <a:t>Design the information flow before the screen</a:t>
            </a:r>
          </a:p>
        </p:txBody>
      </p:sp>
      <p:sp>
        <p:nvSpPr>
          <p:cNvPr id="4" name="Straight Connector 3">
            <a:extLst>
              <a:ext uri="{FF2B5EF4-FFF2-40B4-BE49-F238E27FC236}">
                <a16:creationId xmlns:a16="http://schemas.microsoft.com/office/drawing/2014/main" id="{0948AF39-FED3-43E8-8050-330FAE8C14F0}"/>
              </a:ext>
            </a:extLst>
          </p:cNvPr>
          <p:cNvSpPr>
            <a:spLocks noGrp="1"/>
          </p:cNvSpPr>
          <p:nvPr/>
        </p:nvSpPr>
        <p:spPr>
          <a:xfrm>
            <a:off x="685800" y="1409700"/>
            <a:ext cx="10820400" cy="0"/>
          </a:xfrm>
          <a:prstGeom prst="line">
            <a:avLst/>
          </a:prstGeom>
          <a:noFill/>
          <a:ln w="9525">
            <a:solidFill>
              <a:srgbClr val="D8DDE0"/>
            </a:solidFill>
            <a:prstDash val="solid"/>
          </a:ln>
        </p:spPr>
        <p:txBody>
          <a:bodyPr/>
          <a:lstStyle/>
          <a:p>
            <a:endParaRPr lang="en-GB"/>
          </a:p>
        </p:txBody>
      </p:sp>
      <p:sp>
        <p:nvSpPr>
          <p:cNvPr id="5" name="Rectangle 4">
            <a:extLst>
              <a:ext uri="{FF2B5EF4-FFF2-40B4-BE49-F238E27FC236}">
                <a16:creationId xmlns:a16="http://schemas.microsoft.com/office/drawing/2014/main" id="{89912052-43CB-4A39-8306-1F0AD97987EE}"/>
              </a:ext>
            </a:extLst>
          </p:cNvPr>
          <p:cNvSpPr>
            <a:spLocks noGrp="1"/>
          </p:cNvSpPr>
          <p:nvPr/>
        </p:nvSpPr>
        <p:spPr>
          <a:xfrm>
            <a:off x="685800" y="1581150"/>
            <a:ext cx="10287000" cy="361950"/>
          </a:xfrm>
          <a:prstGeom prst="rect">
            <a:avLst/>
          </a:prstGeom>
          <a:noFill/>
          <a:ln w="0">
            <a:noFill/>
            <a:prstDash val="solid"/>
          </a:ln>
        </p:spPr>
        <p:txBody>
          <a:bodyPr wrap="square" lIns="0" tIns="0" rIns="0" bIns="0" anchor="t">
            <a:normAutofit fontScale="96810"/>
          </a:bodyPr>
          <a:lstStyle/>
          <a:p>
            <a:pPr algn="l">
              <a:lnSpc>
                <a:spcPct val="105000"/>
              </a:lnSpc>
              <a:buNone/>
              <a:defRPr sz="1800" b="0">
                <a:solidFill>
                  <a:srgbClr val="5C6D72"/>
                </a:solidFill>
                <a:latin typeface="Aptos"/>
                <a:ea typeface="Aptos"/>
                <a:cs typeface="Aptos"/>
              </a:defRPr>
            </a:pPr>
            <a:r>
              <a:rPr lang="en-GB" sz="1800" b="0">
                <a:solidFill>
                  <a:srgbClr val="4C6272"/>
                </a:solidFill>
                <a:latin typeface="Aptos"/>
                <a:ea typeface="Aptos"/>
                <a:cs typeface="Aptos"/>
              </a:rPr>
              <a:t>Decide what moves, who can change it and where it must surface — then configure the EPR.</a:t>
            </a:r>
          </a:p>
        </p:txBody>
      </p:sp>
      <p:sp>
        <p:nvSpPr>
          <p:cNvPr id="6" name="Rectangle 5">
            <a:extLst>
              <a:ext uri="{FF2B5EF4-FFF2-40B4-BE49-F238E27FC236}">
                <a16:creationId xmlns:a16="http://schemas.microsoft.com/office/drawing/2014/main" id="{6B415722-DAC5-4995-8213-DE64F9FDE016}"/>
              </a:ext>
            </a:extLst>
          </p:cNvPr>
          <p:cNvSpPr>
            <a:spLocks noGrp="1"/>
          </p:cNvSpPr>
          <p:nvPr/>
        </p:nvSpPr>
        <p:spPr>
          <a:xfrm>
            <a:off x="819150" y="2857500"/>
            <a:ext cx="1809750" cy="819150"/>
          </a:xfrm>
          <a:prstGeom prst="rect">
            <a:avLst/>
          </a:prstGeom>
          <a:solidFill>
            <a:srgbClr val="E8EDEE"/>
          </a:solidFill>
          <a:ln w="19050">
            <a:solidFill>
              <a:srgbClr val="003087"/>
            </a:solidFill>
            <a:prstDash val="solid"/>
          </a:ln>
        </p:spPr>
        <p:txBody>
          <a:bodyPr/>
          <a:lstStyle/>
          <a:p>
            <a:endParaRPr lang="en-GB"/>
          </a:p>
        </p:txBody>
      </p:sp>
      <p:sp>
        <p:nvSpPr>
          <p:cNvPr id="7" name="Rectangle 6">
            <a:extLst>
              <a:ext uri="{FF2B5EF4-FFF2-40B4-BE49-F238E27FC236}">
                <a16:creationId xmlns:a16="http://schemas.microsoft.com/office/drawing/2014/main" id="{78AA1BF9-B0A8-411B-B899-59C850C4D2CA}"/>
              </a:ext>
            </a:extLst>
          </p:cNvPr>
          <p:cNvSpPr>
            <a:spLocks noGrp="1"/>
          </p:cNvSpPr>
          <p:nvPr/>
        </p:nvSpPr>
        <p:spPr>
          <a:xfrm>
            <a:off x="819150" y="2857500"/>
            <a:ext cx="1809750" cy="819150"/>
          </a:xfrm>
          <a:prstGeom prst="rect">
            <a:avLst/>
          </a:prstGeom>
          <a:noFill/>
          <a:ln w="0">
            <a:noFill/>
            <a:prstDash val="solid"/>
          </a:ln>
        </p:spPr>
        <p:txBody>
          <a:bodyPr wrap="square" lIns="0" tIns="0" rIns="0" bIns="0" anchor="ctr">
            <a:normAutofit/>
          </a:bodyPr>
          <a:lstStyle/>
          <a:p>
            <a:pPr algn="ctr">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Patient / GP</a:t>
            </a:r>
          </a:p>
          <a:p>
            <a:pPr algn="ctr">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record</a:t>
            </a:r>
          </a:p>
        </p:txBody>
      </p:sp>
      <p:sp>
        <p:nvSpPr>
          <p:cNvPr id="8" name="Rectangle 7">
            <a:extLst>
              <a:ext uri="{FF2B5EF4-FFF2-40B4-BE49-F238E27FC236}">
                <a16:creationId xmlns:a16="http://schemas.microsoft.com/office/drawing/2014/main" id="{8BB85535-B370-4C55-A345-650E4AC5E50B}"/>
              </a:ext>
            </a:extLst>
          </p:cNvPr>
          <p:cNvSpPr>
            <a:spLocks noGrp="1"/>
          </p:cNvSpPr>
          <p:nvPr/>
        </p:nvSpPr>
        <p:spPr>
          <a:xfrm>
            <a:off x="3429000" y="2057400"/>
            <a:ext cx="1809750" cy="819150"/>
          </a:xfrm>
          <a:prstGeom prst="rect">
            <a:avLst/>
          </a:prstGeom>
          <a:solidFill>
            <a:srgbClr val="E8EDEE"/>
          </a:solidFill>
          <a:ln w="19050">
            <a:solidFill>
              <a:srgbClr val="005EB8"/>
            </a:solidFill>
            <a:prstDash val="solid"/>
          </a:ln>
        </p:spPr>
        <p:txBody>
          <a:bodyPr/>
          <a:lstStyle/>
          <a:p>
            <a:endParaRPr lang="en-GB"/>
          </a:p>
        </p:txBody>
      </p:sp>
      <p:sp>
        <p:nvSpPr>
          <p:cNvPr id="9" name="Rectangle 8">
            <a:extLst>
              <a:ext uri="{FF2B5EF4-FFF2-40B4-BE49-F238E27FC236}">
                <a16:creationId xmlns:a16="http://schemas.microsoft.com/office/drawing/2014/main" id="{F105675E-4B12-4F9E-AFE6-21CF948D8A29}"/>
              </a:ext>
            </a:extLst>
          </p:cNvPr>
          <p:cNvSpPr>
            <a:spLocks noGrp="1"/>
          </p:cNvSpPr>
          <p:nvPr/>
        </p:nvSpPr>
        <p:spPr>
          <a:xfrm>
            <a:off x="3429000" y="2057400"/>
            <a:ext cx="1809750" cy="819150"/>
          </a:xfrm>
          <a:prstGeom prst="rect">
            <a:avLst/>
          </a:prstGeom>
          <a:noFill/>
          <a:ln w="0">
            <a:noFill/>
            <a:prstDash val="solid"/>
          </a:ln>
        </p:spPr>
        <p:txBody>
          <a:bodyPr wrap="square" lIns="0" tIns="0" rIns="0" bIns="0" anchor="ctr">
            <a:normAutofit/>
          </a:bodyPr>
          <a:lstStyle/>
          <a:p>
            <a:pPr algn="ctr">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NHS Spine</a:t>
            </a:r>
          </a:p>
          <a:p>
            <a:pPr algn="ctr">
              <a:lnSpc>
                <a:spcPct val="105000"/>
              </a:lnSpc>
              <a:buNone/>
              <a:defRPr sz="1725" b="1">
                <a:solidFill>
                  <a:srgbClr val="24343B"/>
                </a:solidFill>
                <a:latin typeface="Aptos Display"/>
                <a:ea typeface="Aptos Display"/>
                <a:cs typeface="Aptos Display"/>
              </a:defRPr>
            </a:pPr>
            <a:r>
              <a:rPr lang="en-GB" sz="1725" b="1">
                <a:solidFill>
                  <a:srgbClr val="212B32"/>
                </a:solidFill>
                <a:latin typeface="Aptos Display"/>
                <a:ea typeface="Aptos Display"/>
                <a:cs typeface="Aptos Display"/>
              </a:rPr>
              <a:t>digital flag</a:t>
            </a:r>
          </a:p>
        </p:txBody>
      </p:sp>
      <p:sp>
        <p:nvSpPr>
          <p:cNvPr id="10" name="Rectangle 9">
            <a:extLst>
              <a:ext uri="{FF2B5EF4-FFF2-40B4-BE49-F238E27FC236}">
                <a16:creationId xmlns:a16="http://schemas.microsoft.com/office/drawing/2014/main" id="{90B9097A-A394-4153-B7FC-7E7FF3C4E2B6}"/>
              </a:ext>
            </a:extLst>
          </p:cNvPr>
          <p:cNvSpPr>
            <a:spLocks noGrp="1"/>
          </p:cNvSpPr>
          <p:nvPr/>
        </p:nvSpPr>
        <p:spPr>
          <a:xfrm>
            <a:off x="6038850" y="2762250"/>
            <a:ext cx="1809750" cy="1028700"/>
          </a:xfrm>
          <a:prstGeom prst="rect">
            <a:avLst/>
          </a:prstGeom>
          <a:solidFill>
            <a:srgbClr val="005EB8"/>
          </a:solidFill>
          <a:ln w="19050">
            <a:solidFill>
              <a:srgbClr val="005EB8"/>
            </a:solidFill>
            <a:prstDash val="solid"/>
          </a:ln>
        </p:spPr>
        <p:txBody>
          <a:bodyPr/>
          <a:lstStyle/>
          <a:p>
            <a:endParaRPr lang="en-GB"/>
          </a:p>
        </p:txBody>
      </p:sp>
      <p:sp>
        <p:nvSpPr>
          <p:cNvPr id="11" name="Rectangle 10">
            <a:extLst>
              <a:ext uri="{FF2B5EF4-FFF2-40B4-BE49-F238E27FC236}">
                <a16:creationId xmlns:a16="http://schemas.microsoft.com/office/drawing/2014/main" id="{D6EAEC58-0342-4F68-9FE8-34894AD18A55}"/>
              </a:ext>
            </a:extLst>
          </p:cNvPr>
          <p:cNvSpPr>
            <a:spLocks noGrp="1"/>
          </p:cNvSpPr>
          <p:nvPr/>
        </p:nvSpPr>
        <p:spPr>
          <a:xfrm>
            <a:off x="6038850" y="2762250"/>
            <a:ext cx="1809750" cy="1028700"/>
          </a:xfrm>
          <a:prstGeom prst="rect">
            <a:avLst/>
          </a:prstGeom>
          <a:noFill/>
          <a:ln w="0">
            <a:noFill/>
            <a:prstDash val="solid"/>
          </a:ln>
        </p:spPr>
        <p:txBody>
          <a:bodyPr wrap="square" lIns="0" tIns="0" rIns="0" bIns="0" anchor="ctr">
            <a:normAutofit/>
          </a:bodyPr>
          <a:lstStyle/>
          <a:p>
            <a:pPr algn="ctr">
              <a:lnSpc>
                <a:spcPct val="105000"/>
              </a:lnSpc>
              <a:buNone/>
              <a:defRPr sz="1575" b="1">
                <a:solidFill>
                  <a:srgbClr val="FFFFFF"/>
                </a:solidFill>
                <a:latin typeface="Aptos Display"/>
                <a:ea typeface="Aptos Display"/>
                <a:cs typeface="Aptos Display"/>
              </a:defRPr>
            </a:pPr>
            <a:r>
              <a:rPr sz="1575" b="1">
                <a:solidFill>
                  <a:srgbClr val="FFFFFF"/>
                </a:solidFill>
                <a:latin typeface="Aptos Display"/>
                <a:ea typeface="Aptos Display"/>
                <a:cs typeface="Aptos Display"/>
              </a:rPr>
              <a:t>Epic</a:t>
            </a:r>
          </a:p>
          <a:p>
            <a:pPr algn="ctr">
              <a:lnSpc>
                <a:spcPct val="105000"/>
              </a:lnSpc>
              <a:buNone/>
              <a:defRPr sz="1575" b="1">
                <a:solidFill>
                  <a:srgbClr val="FFFFFF"/>
                </a:solidFill>
                <a:latin typeface="Aptos Display"/>
                <a:ea typeface="Aptos Display"/>
                <a:cs typeface="Aptos Display"/>
              </a:defRPr>
            </a:pPr>
            <a:r>
              <a:rPr sz="1575" b="1">
                <a:solidFill>
                  <a:srgbClr val="FFFFFF"/>
                </a:solidFill>
                <a:latin typeface="Aptos Display"/>
                <a:ea typeface="Aptos Display"/>
                <a:cs typeface="Aptos Display"/>
              </a:rPr>
              <a:t>reasonable adjustment</a:t>
            </a:r>
          </a:p>
          <a:p>
            <a:pPr algn="ctr">
              <a:lnSpc>
                <a:spcPct val="105000"/>
              </a:lnSpc>
              <a:buNone/>
              <a:defRPr sz="1575" b="1">
                <a:solidFill>
                  <a:srgbClr val="FFFFFF"/>
                </a:solidFill>
                <a:latin typeface="Aptos Display"/>
                <a:ea typeface="Aptos Display"/>
                <a:cs typeface="Aptos Display"/>
              </a:defRPr>
            </a:pPr>
            <a:r>
              <a:rPr sz="1575" b="1">
                <a:solidFill>
                  <a:srgbClr val="FFFFFF"/>
                </a:solidFill>
                <a:latin typeface="Aptos Display"/>
                <a:ea typeface="Aptos Display"/>
                <a:cs typeface="Aptos Display"/>
              </a:rPr>
              <a:t>form</a:t>
            </a:r>
          </a:p>
        </p:txBody>
      </p:sp>
      <p:sp>
        <p:nvSpPr>
          <p:cNvPr id="12" name="Rectangle 11">
            <a:extLst>
              <a:ext uri="{FF2B5EF4-FFF2-40B4-BE49-F238E27FC236}">
                <a16:creationId xmlns:a16="http://schemas.microsoft.com/office/drawing/2014/main" id="{3490DFAE-C56C-40FC-910D-B15416BB0914}"/>
              </a:ext>
            </a:extLst>
          </p:cNvPr>
          <p:cNvSpPr>
            <a:spLocks noGrp="1"/>
          </p:cNvSpPr>
          <p:nvPr/>
        </p:nvSpPr>
        <p:spPr>
          <a:xfrm>
            <a:off x="8858250" y="1981200"/>
            <a:ext cx="2000250" cy="819150"/>
          </a:xfrm>
          <a:prstGeom prst="rect">
            <a:avLst/>
          </a:prstGeom>
          <a:solidFill>
            <a:srgbClr val="E8EDEE"/>
          </a:solidFill>
          <a:ln w="19050">
            <a:solidFill>
              <a:srgbClr val="003087"/>
            </a:solidFill>
            <a:prstDash val="solid"/>
          </a:ln>
        </p:spPr>
        <p:txBody>
          <a:bodyPr/>
          <a:lstStyle/>
          <a:p>
            <a:endParaRPr lang="en-GB"/>
          </a:p>
        </p:txBody>
      </p:sp>
      <p:sp>
        <p:nvSpPr>
          <p:cNvPr id="13" name="Rectangle 12">
            <a:extLst>
              <a:ext uri="{FF2B5EF4-FFF2-40B4-BE49-F238E27FC236}">
                <a16:creationId xmlns:a16="http://schemas.microsoft.com/office/drawing/2014/main" id="{D29E0C7A-A9CC-41D9-A543-F9B146B1DD5B}"/>
              </a:ext>
            </a:extLst>
          </p:cNvPr>
          <p:cNvSpPr>
            <a:spLocks noGrp="1"/>
          </p:cNvSpPr>
          <p:nvPr/>
        </p:nvSpPr>
        <p:spPr>
          <a:xfrm>
            <a:off x="8858250" y="1981200"/>
            <a:ext cx="2000250" cy="819150"/>
          </a:xfrm>
          <a:prstGeom prst="rect">
            <a:avLst/>
          </a:prstGeom>
          <a:noFill/>
          <a:ln w="0">
            <a:noFill/>
            <a:prstDash val="solid"/>
          </a:ln>
        </p:spPr>
        <p:txBody>
          <a:bodyPr wrap="square" lIns="0" tIns="0" rIns="0" bIns="0" anchor="ctr">
            <a:normAutofit/>
          </a:bodyPr>
          <a:lstStyle/>
          <a:p>
            <a:pPr algn="ctr">
              <a:lnSpc>
                <a:spcPct val="105000"/>
              </a:lnSpc>
              <a:buNone/>
              <a:defRPr sz="1650" b="1">
                <a:solidFill>
                  <a:srgbClr val="24343B"/>
                </a:solidFill>
                <a:latin typeface="Aptos Display"/>
                <a:ea typeface="Aptos Display"/>
                <a:cs typeface="Aptos Display"/>
              </a:defRPr>
            </a:pPr>
            <a:r>
              <a:rPr lang="en-GB" sz="1650" b="1">
                <a:solidFill>
                  <a:srgbClr val="212B32"/>
                </a:solidFill>
                <a:latin typeface="Aptos Display"/>
                <a:ea typeface="Aptos Display"/>
                <a:cs typeface="Aptos Display"/>
              </a:rPr>
              <a:t>MY CARE</a:t>
            </a:r>
          </a:p>
          <a:p>
            <a:pPr algn="ctr">
              <a:lnSpc>
                <a:spcPct val="105000"/>
              </a:lnSpc>
              <a:buNone/>
              <a:defRPr sz="1650" b="1">
                <a:solidFill>
                  <a:srgbClr val="24343B"/>
                </a:solidFill>
                <a:latin typeface="Aptos Display"/>
                <a:ea typeface="Aptos Display"/>
                <a:cs typeface="Aptos Display"/>
              </a:defRPr>
            </a:pPr>
            <a:r>
              <a:rPr lang="en-GB" sz="1650" b="1">
                <a:solidFill>
                  <a:srgbClr val="212B32"/>
                </a:solidFill>
                <a:latin typeface="Aptos Display"/>
                <a:ea typeface="Aptos Display"/>
                <a:cs typeface="Aptos Display"/>
              </a:rPr>
              <a:t>patient visibility</a:t>
            </a:r>
          </a:p>
        </p:txBody>
      </p:sp>
      <p:sp>
        <p:nvSpPr>
          <p:cNvPr id="14" name="Rectangle 13">
            <a:extLst>
              <a:ext uri="{FF2B5EF4-FFF2-40B4-BE49-F238E27FC236}">
                <a16:creationId xmlns:a16="http://schemas.microsoft.com/office/drawing/2014/main" id="{7F3ECF76-7C87-4234-950D-687D5ECC057C}"/>
              </a:ext>
            </a:extLst>
          </p:cNvPr>
          <p:cNvSpPr>
            <a:spLocks noGrp="1"/>
          </p:cNvSpPr>
          <p:nvPr/>
        </p:nvSpPr>
        <p:spPr>
          <a:xfrm>
            <a:off x="8858250" y="3867150"/>
            <a:ext cx="2000250" cy="1181100"/>
          </a:xfrm>
          <a:prstGeom prst="rect">
            <a:avLst/>
          </a:prstGeom>
          <a:solidFill>
            <a:srgbClr val="41B6E6"/>
          </a:solidFill>
          <a:ln w="19050">
            <a:solidFill>
              <a:srgbClr val="41B6E6"/>
            </a:solidFill>
            <a:prstDash val="solid"/>
          </a:ln>
        </p:spPr>
        <p:txBody>
          <a:bodyPr/>
          <a:lstStyle/>
          <a:p>
            <a:endParaRPr lang="en-GB"/>
          </a:p>
        </p:txBody>
      </p:sp>
      <p:sp>
        <p:nvSpPr>
          <p:cNvPr id="15" name="Rectangle 14">
            <a:extLst>
              <a:ext uri="{FF2B5EF4-FFF2-40B4-BE49-F238E27FC236}">
                <a16:creationId xmlns:a16="http://schemas.microsoft.com/office/drawing/2014/main" id="{7B5704B4-718D-4BCD-89BA-53282DADD935}"/>
              </a:ext>
            </a:extLst>
          </p:cNvPr>
          <p:cNvSpPr>
            <a:spLocks noGrp="1"/>
          </p:cNvSpPr>
          <p:nvPr/>
        </p:nvSpPr>
        <p:spPr>
          <a:xfrm>
            <a:off x="8858250" y="3867150"/>
            <a:ext cx="2000250" cy="1181100"/>
          </a:xfrm>
          <a:prstGeom prst="rect">
            <a:avLst/>
          </a:prstGeom>
          <a:noFill/>
          <a:ln w="0">
            <a:noFill/>
            <a:prstDash val="solid"/>
          </a:ln>
        </p:spPr>
        <p:txBody>
          <a:bodyPr wrap="square" lIns="0" tIns="0" rIns="0" bIns="0" anchor="ctr">
            <a:normAutofit fontScale="94940"/>
          </a:bodyPr>
          <a:lstStyle/>
          <a:p>
            <a:pPr algn="ctr">
              <a:lnSpc>
                <a:spcPct val="105000"/>
              </a:lnSpc>
              <a:buNone/>
              <a:defRPr sz="1575" b="1">
                <a:solidFill>
                  <a:srgbClr val="24343B"/>
                </a:solidFill>
                <a:latin typeface="Aptos Display"/>
                <a:ea typeface="Aptos Display"/>
                <a:cs typeface="Aptos Display"/>
              </a:defRPr>
            </a:pPr>
            <a:r>
              <a:rPr lang="en-GB" sz="1575" b="1">
                <a:solidFill>
                  <a:srgbClr val="212B32"/>
                </a:solidFill>
                <a:latin typeface="Aptos Display"/>
                <a:ea typeface="Aptos Display"/>
                <a:cs typeface="Aptos Display"/>
              </a:rPr>
              <a:t>Frontline workflow</a:t>
            </a:r>
          </a:p>
          <a:p>
            <a:pPr algn="ctr">
              <a:lnSpc>
                <a:spcPct val="105000"/>
              </a:lnSpc>
              <a:buNone/>
              <a:defRPr sz="1575" b="1">
                <a:solidFill>
                  <a:srgbClr val="24343B"/>
                </a:solidFill>
                <a:latin typeface="Aptos Display"/>
                <a:ea typeface="Aptos Display"/>
                <a:cs typeface="Aptos Display"/>
              </a:defRPr>
            </a:pPr>
            <a:r>
              <a:rPr lang="en-GB" sz="1575" b="1">
                <a:solidFill>
                  <a:srgbClr val="212B32"/>
                </a:solidFill>
                <a:latin typeface="Aptos Display"/>
                <a:ea typeface="Aptos Display"/>
                <a:cs typeface="Aptos Display"/>
              </a:rPr>
              <a:t>booking • reception</a:t>
            </a:r>
          </a:p>
          <a:p>
            <a:pPr algn="ctr">
              <a:lnSpc>
                <a:spcPct val="105000"/>
              </a:lnSpc>
              <a:buNone/>
              <a:defRPr sz="1575" b="1">
                <a:solidFill>
                  <a:srgbClr val="24343B"/>
                </a:solidFill>
                <a:latin typeface="Aptos Display"/>
                <a:ea typeface="Aptos Display"/>
                <a:cs typeface="Aptos Display"/>
              </a:defRPr>
            </a:pPr>
            <a:r>
              <a:rPr lang="en-GB" sz="1575" b="1">
                <a:solidFill>
                  <a:srgbClr val="212B32"/>
                </a:solidFill>
                <a:latin typeface="Aptos Display"/>
                <a:ea typeface="Aptos Display"/>
                <a:cs typeface="Aptos Display"/>
              </a:rPr>
              <a:t>care</a:t>
            </a:r>
          </a:p>
        </p:txBody>
      </p:sp>
      <p:cxnSp>
        <p:nvCxnSpPr>
          <p:cNvPr id="16" name="Straight Arrow Connector 15"/>
          <p:cNvCxnSpPr>
            <a:stCxn id="6" idx="3"/>
            <a:endCxn id="8" idx="1"/>
          </p:cNvCxnSpPr>
          <p:nvPr/>
        </p:nvCxnSpPr>
        <p:spPr>
          <a:xfrm flipV="1">
            <a:off x="2628900" y="2466975"/>
            <a:ext cx="800100" cy="800100"/>
          </a:xfrm>
          <a:prstGeom prst="straightConnector1">
            <a:avLst/>
          </a:prstGeom>
          <a:ln w="28575">
            <a:solidFill>
              <a:srgbClr val="003087"/>
            </a:solidFill>
            <a:prstDash val="solid"/>
            <a:headEnd type="arrow" w="sm" len="sm"/>
            <a:tailEnd type="arrow" w="sm" len="sm"/>
          </a:ln>
        </p:spPr>
      </p:cxnSp>
      <p:cxnSp>
        <p:nvCxnSpPr>
          <p:cNvPr id="17" name="Straight Arrow Connector 16"/>
          <p:cNvCxnSpPr>
            <a:stCxn id="8" idx="3"/>
            <a:endCxn id="10" idx="1"/>
          </p:cNvCxnSpPr>
          <p:nvPr/>
        </p:nvCxnSpPr>
        <p:spPr>
          <a:xfrm>
            <a:off x="5238750" y="2466975"/>
            <a:ext cx="800100" cy="809625"/>
          </a:xfrm>
          <a:prstGeom prst="straightConnector1">
            <a:avLst/>
          </a:prstGeom>
          <a:ln w="28575">
            <a:solidFill>
              <a:srgbClr val="005EB8"/>
            </a:solidFill>
            <a:prstDash val="solid"/>
            <a:headEnd type="arrow" w="sm" len="sm"/>
            <a:tailEnd type="arrow" w="sm" len="sm"/>
          </a:ln>
        </p:spPr>
      </p:cxnSp>
      <p:cxnSp>
        <p:nvCxnSpPr>
          <p:cNvPr id="18" name="Straight Arrow Connector 17"/>
          <p:cNvCxnSpPr>
            <a:stCxn id="10" idx="3"/>
            <a:endCxn id="12" idx="1"/>
          </p:cNvCxnSpPr>
          <p:nvPr/>
        </p:nvCxnSpPr>
        <p:spPr>
          <a:xfrm flipV="1">
            <a:off x="7848600" y="2390775"/>
            <a:ext cx="1009650" cy="885825"/>
          </a:xfrm>
          <a:prstGeom prst="straightConnector1">
            <a:avLst/>
          </a:prstGeom>
          <a:ln w="28575">
            <a:solidFill>
              <a:srgbClr val="003087"/>
            </a:solidFill>
            <a:prstDash val="solid"/>
            <a:headEnd type="arrow" w="sm" len="sm"/>
          </a:ln>
        </p:spPr>
      </p:cxnSp>
      <p:cxnSp>
        <p:nvCxnSpPr>
          <p:cNvPr id="19" name="Straight Arrow Connector 18"/>
          <p:cNvCxnSpPr>
            <a:stCxn id="10" idx="3"/>
            <a:endCxn id="14" idx="1"/>
          </p:cNvCxnSpPr>
          <p:nvPr/>
        </p:nvCxnSpPr>
        <p:spPr>
          <a:xfrm>
            <a:off x="7848600" y="3276600"/>
            <a:ext cx="1009650" cy="1181100"/>
          </a:xfrm>
          <a:prstGeom prst="straightConnector1">
            <a:avLst/>
          </a:prstGeom>
          <a:ln w="28575">
            <a:solidFill>
              <a:srgbClr val="005EB8"/>
            </a:solidFill>
            <a:prstDash val="solid"/>
            <a:headEnd type="arrow" w="sm" len="sm"/>
          </a:ln>
        </p:spPr>
      </p:cxnSp>
      <p:sp>
        <p:nvSpPr>
          <p:cNvPr id="20" name="Rectangle 19">
            <a:extLst>
              <a:ext uri="{FF2B5EF4-FFF2-40B4-BE49-F238E27FC236}">
                <a16:creationId xmlns:a16="http://schemas.microsoft.com/office/drawing/2014/main" id="{1F51907B-6965-4071-B5CB-83D0E169B55E}"/>
              </a:ext>
            </a:extLst>
          </p:cNvPr>
          <p:cNvSpPr>
            <a:spLocks noGrp="1"/>
          </p:cNvSpPr>
          <p:nvPr/>
        </p:nvSpPr>
        <p:spPr>
          <a:xfrm>
            <a:off x="2552700" y="2190750"/>
            <a:ext cx="914400" cy="228600"/>
          </a:xfrm>
          <a:prstGeom prst="rect">
            <a:avLst/>
          </a:prstGeom>
          <a:noFill/>
          <a:ln w="0">
            <a:noFill/>
            <a:prstDash val="solid"/>
          </a:ln>
        </p:spPr>
        <p:txBody>
          <a:bodyPr wrap="square" lIns="0" tIns="0" rIns="0" bIns="0" anchor="t">
            <a:normAutofit fontScale="92303"/>
          </a:bodyPr>
          <a:lstStyle/>
          <a:p>
            <a:pPr algn="ctr">
              <a:lnSpc>
                <a:spcPct val="105000"/>
              </a:lnSpc>
              <a:buNone/>
              <a:defRPr sz="1425" b="1">
                <a:solidFill>
                  <a:srgbClr val="5C6D72"/>
                </a:solidFill>
                <a:latin typeface="Aptos"/>
                <a:ea typeface="Aptos"/>
                <a:cs typeface="Aptos"/>
              </a:defRPr>
            </a:pPr>
            <a:r>
              <a:rPr lang="en-GB" sz="1425" b="1">
                <a:solidFill>
                  <a:srgbClr val="4C6272"/>
                </a:solidFill>
                <a:latin typeface="Aptos"/>
                <a:ea typeface="Aptos"/>
                <a:cs typeface="Aptos"/>
              </a:rPr>
              <a:t>read / write</a:t>
            </a:r>
          </a:p>
        </p:txBody>
      </p:sp>
      <p:sp>
        <p:nvSpPr>
          <p:cNvPr id="21" name="Rectangle 20">
            <a:extLst>
              <a:ext uri="{FF2B5EF4-FFF2-40B4-BE49-F238E27FC236}">
                <a16:creationId xmlns:a16="http://schemas.microsoft.com/office/drawing/2014/main" id="{AE1E1751-3381-4B91-9BBF-046C5C7DDB65}"/>
              </a:ext>
            </a:extLst>
          </p:cNvPr>
          <p:cNvSpPr>
            <a:spLocks noGrp="1"/>
          </p:cNvSpPr>
          <p:nvPr/>
        </p:nvSpPr>
        <p:spPr>
          <a:xfrm>
            <a:off x="5257800" y="2819400"/>
            <a:ext cx="723900" cy="228600"/>
          </a:xfrm>
          <a:prstGeom prst="rect">
            <a:avLst/>
          </a:prstGeom>
          <a:noFill/>
          <a:ln w="0">
            <a:noFill/>
            <a:prstDash val="solid"/>
          </a:ln>
        </p:spPr>
        <p:txBody>
          <a:bodyPr wrap="square" lIns="0" tIns="0" rIns="0" bIns="0" anchor="t">
            <a:normAutofit/>
          </a:bodyPr>
          <a:lstStyle/>
          <a:p>
            <a:pPr algn="ctr">
              <a:lnSpc>
                <a:spcPct val="105000"/>
              </a:lnSpc>
              <a:buNone/>
              <a:defRPr sz="1425" b="1">
                <a:solidFill>
                  <a:srgbClr val="5C6D72"/>
                </a:solidFill>
                <a:latin typeface="Aptos"/>
                <a:ea typeface="Aptos"/>
                <a:cs typeface="Aptos"/>
              </a:defRPr>
            </a:pPr>
            <a:r>
              <a:rPr lang="en-GB" sz="1425" b="1">
                <a:solidFill>
                  <a:srgbClr val="4C6272"/>
                </a:solidFill>
                <a:latin typeface="Aptos"/>
                <a:ea typeface="Aptos"/>
                <a:cs typeface="Aptos"/>
              </a:rPr>
              <a:t>sync</a:t>
            </a:r>
          </a:p>
        </p:txBody>
      </p:sp>
      <p:sp>
        <p:nvSpPr>
          <p:cNvPr id="22" name="Rectangle 21">
            <a:extLst>
              <a:ext uri="{FF2B5EF4-FFF2-40B4-BE49-F238E27FC236}">
                <a16:creationId xmlns:a16="http://schemas.microsoft.com/office/drawing/2014/main" id="{181DE1A6-8C8D-4640-B269-B5017B40DB5C}"/>
              </a:ext>
            </a:extLst>
          </p:cNvPr>
          <p:cNvSpPr>
            <a:spLocks noGrp="1"/>
          </p:cNvSpPr>
          <p:nvPr/>
        </p:nvSpPr>
        <p:spPr>
          <a:xfrm>
            <a:off x="8058150" y="2076450"/>
            <a:ext cx="1047750" cy="228600"/>
          </a:xfrm>
          <a:prstGeom prst="rect">
            <a:avLst/>
          </a:prstGeom>
          <a:noFill/>
          <a:ln w="0">
            <a:noFill/>
            <a:prstDash val="solid"/>
          </a:ln>
        </p:spPr>
        <p:txBody>
          <a:bodyPr wrap="square" lIns="0" tIns="0" rIns="0" bIns="0" anchor="t">
            <a:normAutofit fontScale="80361" lnSpcReduction="10000"/>
          </a:bodyPr>
          <a:lstStyle/>
          <a:p>
            <a:pPr algn="ctr">
              <a:lnSpc>
                <a:spcPct val="105000"/>
              </a:lnSpc>
              <a:buNone/>
              <a:defRPr sz="1425" b="1">
                <a:solidFill>
                  <a:srgbClr val="5C6D72"/>
                </a:solidFill>
                <a:latin typeface="Aptos"/>
                <a:ea typeface="Aptos"/>
                <a:cs typeface="Aptos"/>
              </a:defRPr>
            </a:pPr>
            <a:r>
              <a:rPr lang="en-GB" sz="1425" b="1">
                <a:solidFill>
                  <a:srgbClr val="4C6272"/>
                </a:solidFill>
                <a:latin typeface="Aptos"/>
                <a:ea typeface="Aptos"/>
                <a:cs typeface="Aptos"/>
              </a:rPr>
              <a:t>show changes</a:t>
            </a:r>
          </a:p>
        </p:txBody>
      </p:sp>
      <p:sp>
        <p:nvSpPr>
          <p:cNvPr id="23" name="Rectangle 22">
            <a:extLst>
              <a:ext uri="{FF2B5EF4-FFF2-40B4-BE49-F238E27FC236}">
                <a16:creationId xmlns:a16="http://schemas.microsoft.com/office/drawing/2014/main" id="{A25D1C29-A91D-4DCF-907D-499037E9D4C8}"/>
              </a:ext>
            </a:extLst>
          </p:cNvPr>
          <p:cNvSpPr>
            <a:spLocks noGrp="1"/>
          </p:cNvSpPr>
          <p:nvPr/>
        </p:nvSpPr>
        <p:spPr>
          <a:xfrm>
            <a:off x="8020050" y="4267200"/>
            <a:ext cx="742950" cy="266700"/>
          </a:xfrm>
          <a:prstGeom prst="rect">
            <a:avLst/>
          </a:prstGeom>
          <a:noFill/>
          <a:ln w="0">
            <a:noFill/>
            <a:prstDash val="solid"/>
          </a:ln>
        </p:spPr>
        <p:txBody>
          <a:bodyPr wrap="square" lIns="0" tIns="0" rIns="0" bIns="0" anchor="t">
            <a:normAutofit fontScale="98271"/>
          </a:bodyPr>
          <a:lstStyle/>
          <a:p>
            <a:pPr algn="ctr">
              <a:lnSpc>
                <a:spcPct val="105000"/>
              </a:lnSpc>
              <a:buNone/>
              <a:defRPr sz="1425" b="1">
                <a:solidFill>
                  <a:srgbClr val="5C6D72"/>
                </a:solidFill>
                <a:latin typeface="Aptos"/>
                <a:ea typeface="Aptos"/>
                <a:cs typeface="Aptos"/>
              </a:defRPr>
            </a:pPr>
            <a:r>
              <a:rPr lang="en-GB" sz="1425" b="1">
                <a:solidFill>
                  <a:srgbClr val="4C6272"/>
                </a:solidFill>
                <a:latin typeface="Aptos"/>
                <a:ea typeface="Aptos"/>
                <a:cs typeface="Aptos"/>
              </a:rPr>
              <a:t>surface</a:t>
            </a:r>
          </a:p>
        </p:txBody>
      </p:sp>
      <p:sp>
        <p:nvSpPr>
          <p:cNvPr id="24" name="Rectangle 23">
            <a:extLst>
              <a:ext uri="{FF2B5EF4-FFF2-40B4-BE49-F238E27FC236}">
                <a16:creationId xmlns:a16="http://schemas.microsoft.com/office/drawing/2014/main" id="{FD0C8DC3-13BE-4292-B0F8-FDC1EDF1BC03}"/>
              </a:ext>
            </a:extLst>
          </p:cNvPr>
          <p:cNvSpPr>
            <a:spLocks noGrp="1"/>
          </p:cNvSpPr>
          <p:nvPr/>
        </p:nvSpPr>
        <p:spPr>
          <a:xfrm>
            <a:off x="1390650" y="5467350"/>
            <a:ext cx="9410700" cy="552450"/>
          </a:xfrm>
          <a:prstGeom prst="rect">
            <a:avLst/>
          </a:prstGeom>
          <a:noFill/>
          <a:ln w="0">
            <a:noFill/>
            <a:prstDash val="solid"/>
          </a:ln>
        </p:spPr>
        <p:txBody>
          <a:bodyPr wrap="square" lIns="0" tIns="0" rIns="0" bIns="0">
            <a:normAutofit/>
          </a:bodyPr>
          <a:lstStyle/>
          <a:p>
            <a:pPr algn="ctr">
              <a:lnSpc>
                <a:spcPct val="104000"/>
              </a:lnSpc>
              <a:buNone/>
              <a:defRPr sz="1575">
                <a:solidFill>
                  <a:srgbClr val="24343B"/>
                </a:solidFill>
                <a:latin typeface="Aptos"/>
                <a:ea typeface="Aptos"/>
                <a:cs typeface="Aptos"/>
              </a:defRPr>
            </a:pPr>
            <a:r>
              <a:rPr lang="en-GB" sz="1575" b="1">
                <a:solidFill>
                  <a:srgbClr val="212B32"/>
                </a:solidFill>
                <a:latin typeface="Aptos"/>
                <a:ea typeface="Aptos"/>
                <a:cs typeface="Aptos"/>
              </a:rPr>
              <a:t>Critical design choice: </a:t>
            </a:r>
            <a:r>
              <a:rPr lang="en-GB" sz="1575">
                <a:solidFill>
                  <a:srgbClr val="212B32"/>
                </a:solidFill>
                <a:latin typeface="Aptos"/>
                <a:ea typeface="Aptos"/>
                <a:cs typeface="Aptos"/>
              </a:rPr>
              <a:t>reasonable adjustments must be widely updateable; impairment and underlying-condition fields need controlled access.</a:t>
            </a:r>
          </a:p>
        </p:txBody>
      </p:sp>
      <p:sp>
        <p:nvSpPr>
          <p:cNvPr id="25" name="Straight Connector 24">
            <a:extLst>
              <a:ext uri="{FF2B5EF4-FFF2-40B4-BE49-F238E27FC236}">
                <a16:creationId xmlns:a16="http://schemas.microsoft.com/office/drawing/2014/main" id="{1678B08E-5517-4D92-8D34-AF4BE06DAB35}"/>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27" name="Rectangle 26">
            <a:extLst>
              <a:ext uri="{FF2B5EF4-FFF2-40B4-BE49-F238E27FC236}">
                <a16:creationId xmlns:a16="http://schemas.microsoft.com/office/drawing/2014/main" id="{982A4DCA-7E54-489A-89A9-AD45E347A40B}"/>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05</a:t>
            </a:r>
          </a:p>
        </p:txBody>
      </p:sp>
    </p:spTree>
    <p:extLst>
      <p:ext uri="{BB962C8B-B14F-4D97-AF65-F5344CB8AC3E}">
        <p14:creationId xmlns:p14="http://schemas.microsoft.com/office/powerpoint/2010/main" val="1091422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EFC473A-843E-43E0-BBA9-5878C4D0027D}"/>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29B12C00-9ED8-4E74-80DA-9CC275D1F6B1}"/>
              </a:ext>
            </a:extLst>
          </p:cNvPr>
          <p:cNvSpPr>
            <a:spLocks noGrp="1"/>
          </p:cNvSpPr>
          <p:nvPr/>
        </p:nvSpPr>
        <p:spPr>
          <a:xfrm>
            <a:off x="685800" y="381000"/>
            <a:ext cx="49530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WORKFLOW</a:t>
            </a:r>
          </a:p>
        </p:txBody>
      </p:sp>
      <p:sp>
        <p:nvSpPr>
          <p:cNvPr id="3" name="Rectangle 2">
            <a:extLst>
              <a:ext uri="{FF2B5EF4-FFF2-40B4-BE49-F238E27FC236}">
                <a16:creationId xmlns:a16="http://schemas.microsoft.com/office/drawing/2014/main" id="{0283A4E9-D186-4509-979B-EBEF1A908A06}"/>
              </a:ext>
            </a:extLst>
          </p:cNvPr>
          <p:cNvSpPr>
            <a:spLocks noGrp="1"/>
          </p:cNvSpPr>
          <p:nvPr/>
        </p:nvSpPr>
        <p:spPr>
          <a:xfrm>
            <a:off x="685800" y="685800"/>
            <a:ext cx="10668000" cy="628650"/>
          </a:xfrm>
          <a:prstGeom prst="rect">
            <a:avLst/>
          </a:prstGeom>
          <a:noFill/>
          <a:ln w="0">
            <a:noFill/>
            <a:prstDash val="solid"/>
          </a:ln>
        </p:spPr>
        <p:txBody>
          <a:bodyPr wrap="square" lIns="0" tIns="0" rIns="0" bIns="0" anchor="t">
            <a:normAutofit fontScale="93850"/>
          </a:bodyPr>
          <a:lstStyle/>
          <a:p>
            <a:pPr algn="l">
              <a:lnSpc>
                <a:spcPct val="105000"/>
              </a:lnSpc>
              <a:buNone/>
              <a:defRPr sz="3525" b="1">
                <a:solidFill>
                  <a:srgbClr val="24343B"/>
                </a:solidFill>
                <a:latin typeface="Aptos Display"/>
                <a:ea typeface="Aptos Display"/>
                <a:cs typeface="Aptos Display"/>
              </a:defRPr>
            </a:pPr>
            <a:r>
              <a:rPr lang="en-GB" sz="3525" b="1">
                <a:solidFill>
                  <a:srgbClr val="212B32"/>
                </a:solidFill>
                <a:latin typeface="Aptos Display"/>
                <a:ea typeface="Aptos Display"/>
                <a:cs typeface="Aptos Display"/>
              </a:rPr>
              <a:t>Make the flag actionable at every touchpoint</a:t>
            </a:r>
          </a:p>
        </p:txBody>
      </p:sp>
      <p:sp>
        <p:nvSpPr>
          <p:cNvPr id="4" name="Straight Connector 3">
            <a:extLst>
              <a:ext uri="{FF2B5EF4-FFF2-40B4-BE49-F238E27FC236}">
                <a16:creationId xmlns:a16="http://schemas.microsoft.com/office/drawing/2014/main" id="{44EEF0C7-2CF1-49E4-99EB-73F648C5E3E3}"/>
              </a:ext>
            </a:extLst>
          </p:cNvPr>
          <p:cNvSpPr>
            <a:spLocks noGrp="1"/>
          </p:cNvSpPr>
          <p:nvPr/>
        </p:nvSpPr>
        <p:spPr>
          <a:xfrm>
            <a:off x="685800" y="1409700"/>
            <a:ext cx="10820400" cy="0"/>
          </a:xfrm>
          <a:prstGeom prst="line">
            <a:avLst/>
          </a:prstGeom>
          <a:noFill/>
          <a:ln w="9525">
            <a:solidFill>
              <a:srgbClr val="D8DDE0"/>
            </a:solidFill>
            <a:prstDash val="solid"/>
          </a:ln>
        </p:spPr>
        <p:txBody>
          <a:bodyPr/>
          <a:lstStyle/>
          <a:p>
            <a:endParaRPr lang="en-GB"/>
          </a:p>
        </p:txBody>
      </p:sp>
      <p:sp>
        <p:nvSpPr>
          <p:cNvPr id="5" name="Rectangle 4">
            <a:extLst>
              <a:ext uri="{FF2B5EF4-FFF2-40B4-BE49-F238E27FC236}">
                <a16:creationId xmlns:a16="http://schemas.microsoft.com/office/drawing/2014/main" id="{69C72F84-132B-4B34-B3FA-5B82A3CF4622}"/>
              </a:ext>
            </a:extLst>
          </p:cNvPr>
          <p:cNvSpPr>
            <a:spLocks noGrp="1"/>
          </p:cNvSpPr>
          <p:nvPr/>
        </p:nvSpPr>
        <p:spPr>
          <a:xfrm>
            <a:off x="685800" y="1581150"/>
            <a:ext cx="10096500" cy="361950"/>
          </a:xfrm>
          <a:prstGeom prst="rect">
            <a:avLst/>
          </a:prstGeom>
          <a:noFill/>
          <a:ln w="0">
            <a:noFill/>
            <a:prstDash val="solid"/>
          </a:ln>
        </p:spPr>
        <p:txBody>
          <a:bodyPr wrap="square" lIns="0" tIns="0" rIns="0" bIns="0" anchor="t">
            <a:normAutofit/>
          </a:bodyPr>
          <a:lstStyle/>
          <a:p>
            <a:pPr algn="l">
              <a:lnSpc>
                <a:spcPct val="105000"/>
              </a:lnSpc>
              <a:buNone/>
              <a:defRPr sz="1875" b="0">
                <a:solidFill>
                  <a:srgbClr val="5C6D72"/>
                </a:solidFill>
                <a:latin typeface="Aptos"/>
                <a:ea typeface="Aptos"/>
                <a:cs typeface="Aptos"/>
              </a:defRPr>
            </a:pPr>
            <a:r>
              <a:rPr lang="en-GB" sz="1875" b="0">
                <a:solidFill>
                  <a:srgbClr val="4C6272"/>
                </a:solidFill>
                <a:latin typeface="Aptos"/>
                <a:ea typeface="Aptos"/>
                <a:cs typeface="Aptos"/>
              </a:rPr>
              <a:t>Visibility must follow the work — not stay in a single record view.</a:t>
            </a:r>
          </a:p>
        </p:txBody>
      </p:sp>
      <p:sp>
        <p:nvSpPr>
          <p:cNvPr id="6" name="Oval 5">
            <a:extLst>
              <a:ext uri="{FF2B5EF4-FFF2-40B4-BE49-F238E27FC236}">
                <a16:creationId xmlns:a16="http://schemas.microsoft.com/office/drawing/2014/main" id="{64DF3972-A5C7-4789-9505-02554F1183DB}"/>
              </a:ext>
            </a:extLst>
          </p:cNvPr>
          <p:cNvSpPr>
            <a:spLocks noGrp="1"/>
          </p:cNvSpPr>
          <p:nvPr/>
        </p:nvSpPr>
        <p:spPr>
          <a:xfrm>
            <a:off x="838200" y="2857500"/>
            <a:ext cx="438150" cy="438150"/>
          </a:xfrm>
          <a:prstGeom prst="ellipse">
            <a:avLst/>
          </a:prstGeom>
          <a:solidFill>
            <a:srgbClr val="005EB8"/>
          </a:solidFill>
          <a:ln w="0">
            <a:noFill/>
            <a:prstDash val="solid"/>
          </a:ln>
        </p:spPr>
        <p:txBody>
          <a:bodyPr/>
          <a:lstStyle/>
          <a:p>
            <a:endParaRPr lang="en-GB"/>
          </a:p>
        </p:txBody>
      </p:sp>
      <p:sp>
        <p:nvSpPr>
          <p:cNvPr id="7" name="Rectangle 6">
            <a:extLst>
              <a:ext uri="{FF2B5EF4-FFF2-40B4-BE49-F238E27FC236}">
                <a16:creationId xmlns:a16="http://schemas.microsoft.com/office/drawing/2014/main" id="{C3EE11A5-4C71-4EA6-B522-1126362C41E5}"/>
              </a:ext>
            </a:extLst>
          </p:cNvPr>
          <p:cNvSpPr>
            <a:spLocks noGrp="1"/>
          </p:cNvSpPr>
          <p:nvPr/>
        </p:nvSpPr>
        <p:spPr>
          <a:xfrm>
            <a:off x="838200" y="2857500"/>
            <a:ext cx="438150" cy="43815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FFFFFF"/>
                </a:solidFill>
                <a:latin typeface="Aptos Display"/>
                <a:ea typeface="Aptos Display"/>
                <a:cs typeface="Aptos Display"/>
              </a:defRPr>
            </a:pPr>
            <a:r>
              <a:rPr sz="1425" b="1">
                <a:solidFill>
                  <a:srgbClr val="FFFFFF"/>
                </a:solidFill>
                <a:latin typeface="Aptos Display"/>
                <a:ea typeface="Aptos Display"/>
                <a:cs typeface="Aptos Display"/>
              </a:rPr>
              <a:t>1</a:t>
            </a:r>
          </a:p>
        </p:txBody>
      </p:sp>
      <p:sp>
        <p:nvSpPr>
          <p:cNvPr id="8" name="Rectangle 7">
            <a:extLst>
              <a:ext uri="{FF2B5EF4-FFF2-40B4-BE49-F238E27FC236}">
                <a16:creationId xmlns:a16="http://schemas.microsoft.com/office/drawing/2014/main" id="{8D6D0B62-A779-46A6-B267-383DE913AEF7}"/>
              </a:ext>
            </a:extLst>
          </p:cNvPr>
          <p:cNvSpPr>
            <a:spLocks noGrp="1"/>
          </p:cNvSpPr>
          <p:nvPr/>
        </p:nvSpPr>
        <p:spPr>
          <a:xfrm>
            <a:off x="457200" y="2266950"/>
            <a:ext cx="1200150" cy="266700"/>
          </a:xfrm>
          <a:prstGeom prst="rect">
            <a:avLst/>
          </a:prstGeom>
          <a:noFill/>
          <a:ln w="0">
            <a:noFill/>
            <a:prstDash val="solid"/>
          </a:ln>
        </p:spPr>
        <p:txBody>
          <a:bodyPr wrap="square" lIns="0" tIns="0" rIns="0" bIns="0" anchor="t">
            <a:normAutofit/>
          </a:bodyPr>
          <a:lstStyle/>
          <a:p>
            <a:pPr algn="ctr">
              <a:lnSpc>
                <a:spcPct val="105000"/>
              </a:lnSpc>
              <a:buNone/>
              <a:defRPr sz="1575" b="1">
                <a:solidFill>
                  <a:srgbClr val="24343B"/>
                </a:solidFill>
                <a:latin typeface="Aptos Display"/>
                <a:ea typeface="Aptos Display"/>
                <a:cs typeface="Aptos Display"/>
              </a:defRPr>
            </a:pPr>
            <a:r>
              <a:rPr lang="en-GB" sz="1575" b="1">
                <a:solidFill>
                  <a:srgbClr val="212B32"/>
                </a:solidFill>
                <a:latin typeface="Aptos Display"/>
                <a:ea typeface="Aptos Display"/>
                <a:cs typeface="Aptos Display"/>
              </a:rPr>
              <a:t>Referral</a:t>
            </a:r>
          </a:p>
        </p:txBody>
      </p:sp>
      <p:sp>
        <p:nvSpPr>
          <p:cNvPr id="9" name="Rectangle 8">
            <a:extLst>
              <a:ext uri="{FF2B5EF4-FFF2-40B4-BE49-F238E27FC236}">
                <a16:creationId xmlns:a16="http://schemas.microsoft.com/office/drawing/2014/main" id="{CB16E894-CF73-4F31-A311-320C45AA5667}"/>
              </a:ext>
            </a:extLst>
          </p:cNvPr>
          <p:cNvSpPr>
            <a:spLocks noGrp="1"/>
          </p:cNvSpPr>
          <p:nvPr/>
        </p:nvSpPr>
        <p:spPr>
          <a:xfrm>
            <a:off x="409575" y="3524250"/>
            <a:ext cx="1295400" cy="22860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capture</a:t>
            </a:r>
          </a:p>
        </p:txBody>
      </p:sp>
      <p:sp>
        <p:nvSpPr>
          <p:cNvPr id="10" name="Oval 9">
            <a:extLst>
              <a:ext uri="{FF2B5EF4-FFF2-40B4-BE49-F238E27FC236}">
                <a16:creationId xmlns:a16="http://schemas.microsoft.com/office/drawing/2014/main" id="{5C7AAB17-D459-40A2-83A7-244BFAA62C05}"/>
              </a:ext>
            </a:extLst>
          </p:cNvPr>
          <p:cNvSpPr>
            <a:spLocks noGrp="1"/>
          </p:cNvSpPr>
          <p:nvPr/>
        </p:nvSpPr>
        <p:spPr>
          <a:xfrm>
            <a:off x="2762250" y="2857500"/>
            <a:ext cx="438150" cy="438150"/>
          </a:xfrm>
          <a:prstGeom prst="ellipse">
            <a:avLst/>
          </a:prstGeom>
          <a:solidFill>
            <a:srgbClr val="005EB8"/>
          </a:solidFill>
          <a:ln w="0">
            <a:noFill/>
            <a:prstDash val="solid"/>
          </a:ln>
        </p:spPr>
        <p:txBody>
          <a:bodyPr/>
          <a:lstStyle/>
          <a:p>
            <a:endParaRPr lang="en-GB"/>
          </a:p>
        </p:txBody>
      </p:sp>
      <p:sp>
        <p:nvSpPr>
          <p:cNvPr id="11" name="Rectangle 10">
            <a:extLst>
              <a:ext uri="{FF2B5EF4-FFF2-40B4-BE49-F238E27FC236}">
                <a16:creationId xmlns:a16="http://schemas.microsoft.com/office/drawing/2014/main" id="{154CB4B6-8AA9-4790-AD9E-5B844012792F}"/>
              </a:ext>
            </a:extLst>
          </p:cNvPr>
          <p:cNvSpPr>
            <a:spLocks noGrp="1"/>
          </p:cNvSpPr>
          <p:nvPr/>
        </p:nvSpPr>
        <p:spPr>
          <a:xfrm>
            <a:off x="2762250" y="2857500"/>
            <a:ext cx="438150" cy="43815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FFFFFF"/>
                </a:solidFill>
                <a:latin typeface="Aptos Display"/>
                <a:ea typeface="Aptos Display"/>
                <a:cs typeface="Aptos Display"/>
              </a:defRPr>
            </a:pPr>
            <a:r>
              <a:rPr sz="1425" b="1">
                <a:solidFill>
                  <a:srgbClr val="FFFFFF"/>
                </a:solidFill>
                <a:latin typeface="Aptos Display"/>
                <a:ea typeface="Aptos Display"/>
                <a:cs typeface="Aptos Display"/>
              </a:rPr>
              <a:t>2</a:t>
            </a:r>
          </a:p>
        </p:txBody>
      </p:sp>
      <p:sp>
        <p:nvSpPr>
          <p:cNvPr id="12" name="Rectangle 11">
            <a:extLst>
              <a:ext uri="{FF2B5EF4-FFF2-40B4-BE49-F238E27FC236}">
                <a16:creationId xmlns:a16="http://schemas.microsoft.com/office/drawing/2014/main" id="{56637FC3-7AED-4C2B-B83B-079E48073C0E}"/>
              </a:ext>
            </a:extLst>
          </p:cNvPr>
          <p:cNvSpPr>
            <a:spLocks noGrp="1"/>
          </p:cNvSpPr>
          <p:nvPr/>
        </p:nvSpPr>
        <p:spPr>
          <a:xfrm>
            <a:off x="2381250" y="2266950"/>
            <a:ext cx="1200150" cy="266700"/>
          </a:xfrm>
          <a:prstGeom prst="rect">
            <a:avLst/>
          </a:prstGeom>
          <a:noFill/>
          <a:ln w="0">
            <a:noFill/>
            <a:prstDash val="solid"/>
          </a:ln>
        </p:spPr>
        <p:txBody>
          <a:bodyPr wrap="square" lIns="0" tIns="0" rIns="0" bIns="0" anchor="t">
            <a:normAutofit/>
          </a:bodyPr>
          <a:lstStyle/>
          <a:p>
            <a:pPr algn="ctr">
              <a:lnSpc>
                <a:spcPct val="105000"/>
              </a:lnSpc>
              <a:buNone/>
              <a:defRPr sz="1575" b="1">
                <a:solidFill>
                  <a:srgbClr val="24343B"/>
                </a:solidFill>
                <a:latin typeface="Aptos Display"/>
                <a:ea typeface="Aptos Display"/>
                <a:cs typeface="Aptos Display"/>
              </a:defRPr>
            </a:pPr>
            <a:r>
              <a:rPr lang="en-GB" sz="1575" b="1">
                <a:solidFill>
                  <a:srgbClr val="212B32"/>
                </a:solidFill>
                <a:latin typeface="Aptos Display"/>
                <a:ea typeface="Aptos Display"/>
                <a:cs typeface="Aptos Display"/>
              </a:rPr>
              <a:t>Booking</a:t>
            </a:r>
          </a:p>
        </p:txBody>
      </p:sp>
      <p:sp>
        <p:nvSpPr>
          <p:cNvPr id="13" name="Rectangle 12">
            <a:extLst>
              <a:ext uri="{FF2B5EF4-FFF2-40B4-BE49-F238E27FC236}">
                <a16:creationId xmlns:a16="http://schemas.microsoft.com/office/drawing/2014/main" id="{19083A88-322F-46C1-85C2-5C36BADA36CC}"/>
              </a:ext>
            </a:extLst>
          </p:cNvPr>
          <p:cNvSpPr>
            <a:spLocks noGrp="1"/>
          </p:cNvSpPr>
          <p:nvPr/>
        </p:nvSpPr>
        <p:spPr>
          <a:xfrm>
            <a:off x="2333625" y="3524250"/>
            <a:ext cx="1295400" cy="22860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plan</a:t>
            </a:r>
          </a:p>
        </p:txBody>
      </p:sp>
      <p:sp>
        <p:nvSpPr>
          <p:cNvPr id="14" name="Oval 13">
            <a:extLst>
              <a:ext uri="{FF2B5EF4-FFF2-40B4-BE49-F238E27FC236}">
                <a16:creationId xmlns:a16="http://schemas.microsoft.com/office/drawing/2014/main" id="{FB7ED128-43A9-4995-9E8A-D26227DF0E82}"/>
              </a:ext>
            </a:extLst>
          </p:cNvPr>
          <p:cNvSpPr>
            <a:spLocks noGrp="1"/>
          </p:cNvSpPr>
          <p:nvPr/>
        </p:nvSpPr>
        <p:spPr>
          <a:xfrm>
            <a:off x="4686300" y="2857500"/>
            <a:ext cx="438150" cy="438150"/>
          </a:xfrm>
          <a:prstGeom prst="ellipse">
            <a:avLst/>
          </a:prstGeom>
          <a:solidFill>
            <a:srgbClr val="005EB8"/>
          </a:solidFill>
          <a:ln w="0">
            <a:noFill/>
            <a:prstDash val="solid"/>
          </a:ln>
        </p:spPr>
        <p:txBody>
          <a:bodyPr/>
          <a:lstStyle/>
          <a:p>
            <a:endParaRPr lang="en-GB"/>
          </a:p>
        </p:txBody>
      </p:sp>
      <p:sp>
        <p:nvSpPr>
          <p:cNvPr id="15" name="Rectangle 14">
            <a:extLst>
              <a:ext uri="{FF2B5EF4-FFF2-40B4-BE49-F238E27FC236}">
                <a16:creationId xmlns:a16="http://schemas.microsoft.com/office/drawing/2014/main" id="{6123AB43-1FE5-4276-97F7-F70881CD2735}"/>
              </a:ext>
            </a:extLst>
          </p:cNvPr>
          <p:cNvSpPr>
            <a:spLocks noGrp="1"/>
          </p:cNvSpPr>
          <p:nvPr/>
        </p:nvSpPr>
        <p:spPr>
          <a:xfrm>
            <a:off x="4686300" y="2857500"/>
            <a:ext cx="438150" cy="43815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FFFFFF"/>
                </a:solidFill>
                <a:latin typeface="Aptos Display"/>
                <a:ea typeface="Aptos Display"/>
                <a:cs typeface="Aptos Display"/>
              </a:defRPr>
            </a:pPr>
            <a:r>
              <a:rPr sz="1425" b="1">
                <a:solidFill>
                  <a:srgbClr val="FFFFFF"/>
                </a:solidFill>
                <a:latin typeface="Aptos Display"/>
                <a:ea typeface="Aptos Display"/>
                <a:cs typeface="Aptos Display"/>
              </a:rPr>
              <a:t>3</a:t>
            </a:r>
          </a:p>
        </p:txBody>
      </p:sp>
      <p:sp>
        <p:nvSpPr>
          <p:cNvPr id="16" name="Rectangle 15">
            <a:extLst>
              <a:ext uri="{FF2B5EF4-FFF2-40B4-BE49-F238E27FC236}">
                <a16:creationId xmlns:a16="http://schemas.microsoft.com/office/drawing/2014/main" id="{380EAFD8-A662-4ADD-B3F2-6AE49FA3BDDC}"/>
              </a:ext>
            </a:extLst>
          </p:cNvPr>
          <p:cNvSpPr>
            <a:spLocks noGrp="1"/>
          </p:cNvSpPr>
          <p:nvPr/>
        </p:nvSpPr>
        <p:spPr>
          <a:xfrm>
            <a:off x="4305300" y="2266950"/>
            <a:ext cx="1200150" cy="266700"/>
          </a:xfrm>
          <a:prstGeom prst="rect">
            <a:avLst/>
          </a:prstGeom>
          <a:noFill/>
          <a:ln w="0">
            <a:noFill/>
            <a:prstDash val="solid"/>
          </a:ln>
        </p:spPr>
        <p:txBody>
          <a:bodyPr wrap="square" lIns="0" tIns="0" rIns="0" bIns="0" anchor="t">
            <a:normAutofit/>
          </a:bodyPr>
          <a:lstStyle/>
          <a:p>
            <a:pPr algn="ctr">
              <a:lnSpc>
                <a:spcPct val="105000"/>
              </a:lnSpc>
              <a:buNone/>
              <a:defRPr sz="1575" b="1">
                <a:solidFill>
                  <a:srgbClr val="24343B"/>
                </a:solidFill>
                <a:latin typeface="Aptos Display"/>
                <a:ea typeface="Aptos Display"/>
                <a:cs typeface="Aptos Display"/>
              </a:defRPr>
            </a:pPr>
            <a:r>
              <a:rPr lang="en-GB" sz="1575" b="1">
                <a:solidFill>
                  <a:srgbClr val="212B32"/>
                </a:solidFill>
                <a:latin typeface="Aptos Display"/>
                <a:ea typeface="Aptos Display"/>
                <a:cs typeface="Aptos Display"/>
              </a:rPr>
              <a:t>Arrival</a:t>
            </a:r>
          </a:p>
        </p:txBody>
      </p:sp>
      <p:sp>
        <p:nvSpPr>
          <p:cNvPr id="17" name="Rectangle 16">
            <a:extLst>
              <a:ext uri="{FF2B5EF4-FFF2-40B4-BE49-F238E27FC236}">
                <a16:creationId xmlns:a16="http://schemas.microsoft.com/office/drawing/2014/main" id="{22975136-5643-492E-BBD7-20235EEC02EE}"/>
              </a:ext>
            </a:extLst>
          </p:cNvPr>
          <p:cNvSpPr>
            <a:spLocks noGrp="1"/>
          </p:cNvSpPr>
          <p:nvPr/>
        </p:nvSpPr>
        <p:spPr>
          <a:xfrm>
            <a:off x="4257675" y="3524250"/>
            <a:ext cx="1295400" cy="22860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recognise</a:t>
            </a:r>
          </a:p>
        </p:txBody>
      </p:sp>
      <p:sp>
        <p:nvSpPr>
          <p:cNvPr id="18" name="Oval 17">
            <a:extLst>
              <a:ext uri="{FF2B5EF4-FFF2-40B4-BE49-F238E27FC236}">
                <a16:creationId xmlns:a16="http://schemas.microsoft.com/office/drawing/2014/main" id="{94570FB3-17A2-45CD-9CD1-95033AA72432}"/>
              </a:ext>
            </a:extLst>
          </p:cNvPr>
          <p:cNvSpPr>
            <a:spLocks noGrp="1"/>
          </p:cNvSpPr>
          <p:nvPr/>
        </p:nvSpPr>
        <p:spPr>
          <a:xfrm>
            <a:off x="6610350" y="2857500"/>
            <a:ext cx="438150" cy="438150"/>
          </a:xfrm>
          <a:prstGeom prst="ellipse">
            <a:avLst/>
          </a:prstGeom>
          <a:solidFill>
            <a:srgbClr val="41B6E6"/>
          </a:solidFill>
          <a:ln w="0">
            <a:noFill/>
            <a:prstDash val="solid"/>
          </a:ln>
        </p:spPr>
        <p:txBody>
          <a:bodyPr/>
          <a:lstStyle/>
          <a:p>
            <a:endParaRPr lang="en-GB"/>
          </a:p>
        </p:txBody>
      </p:sp>
      <p:sp>
        <p:nvSpPr>
          <p:cNvPr id="19" name="Rectangle 18">
            <a:extLst>
              <a:ext uri="{FF2B5EF4-FFF2-40B4-BE49-F238E27FC236}">
                <a16:creationId xmlns:a16="http://schemas.microsoft.com/office/drawing/2014/main" id="{D5919563-AE3F-4B95-B7AB-4236A87BC381}"/>
              </a:ext>
            </a:extLst>
          </p:cNvPr>
          <p:cNvSpPr>
            <a:spLocks noGrp="1"/>
          </p:cNvSpPr>
          <p:nvPr/>
        </p:nvSpPr>
        <p:spPr>
          <a:xfrm>
            <a:off x="6610350" y="2857500"/>
            <a:ext cx="438150" cy="43815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24343B"/>
                </a:solidFill>
                <a:latin typeface="Aptos Display"/>
                <a:ea typeface="Aptos Display"/>
                <a:cs typeface="Aptos Display"/>
              </a:defRPr>
            </a:pPr>
            <a:r>
              <a:rPr lang="en-GB" sz="1425" b="1">
                <a:solidFill>
                  <a:srgbClr val="212B32"/>
                </a:solidFill>
                <a:latin typeface="Aptos Display"/>
                <a:ea typeface="Aptos Display"/>
                <a:cs typeface="Aptos Display"/>
              </a:rPr>
              <a:t>4</a:t>
            </a:r>
          </a:p>
        </p:txBody>
      </p:sp>
      <p:sp>
        <p:nvSpPr>
          <p:cNvPr id="20" name="Rectangle 19">
            <a:extLst>
              <a:ext uri="{FF2B5EF4-FFF2-40B4-BE49-F238E27FC236}">
                <a16:creationId xmlns:a16="http://schemas.microsoft.com/office/drawing/2014/main" id="{8F5026D6-5B2D-4496-A9BD-46194B8CD8CD}"/>
              </a:ext>
            </a:extLst>
          </p:cNvPr>
          <p:cNvSpPr>
            <a:spLocks noGrp="1"/>
          </p:cNvSpPr>
          <p:nvPr/>
        </p:nvSpPr>
        <p:spPr>
          <a:xfrm>
            <a:off x="6229350" y="2266950"/>
            <a:ext cx="1200150" cy="266700"/>
          </a:xfrm>
          <a:prstGeom prst="rect">
            <a:avLst/>
          </a:prstGeom>
          <a:noFill/>
          <a:ln w="0">
            <a:noFill/>
            <a:prstDash val="solid"/>
          </a:ln>
        </p:spPr>
        <p:txBody>
          <a:bodyPr wrap="square" lIns="0" tIns="0" rIns="0" bIns="0" anchor="t">
            <a:normAutofit/>
          </a:bodyPr>
          <a:lstStyle/>
          <a:p>
            <a:pPr algn="ctr">
              <a:lnSpc>
                <a:spcPct val="105000"/>
              </a:lnSpc>
              <a:buNone/>
              <a:defRPr sz="1575" b="1">
                <a:solidFill>
                  <a:srgbClr val="24343B"/>
                </a:solidFill>
                <a:latin typeface="Aptos Display"/>
                <a:ea typeface="Aptos Display"/>
                <a:cs typeface="Aptos Display"/>
              </a:defRPr>
            </a:pPr>
            <a:r>
              <a:rPr lang="en-GB" sz="1575" b="1">
                <a:solidFill>
                  <a:srgbClr val="212B32"/>
                </a:solidFill>
                <a:latin typeface="Aptos Display"/>
                <a:ea typeface="Aptos Display"/>
                <a:cs typeface="Aptos Display"/>
              </a:rPr>
              <a:t>Consult</a:t>
            </a:r>
          </a:p>
        </p:txBody>
      </p:sp>
      <p:sp>
        <p:nvSpPr>
          <p:cNvPr id="21" name="Rectangle 20">
            <a:extLst>
              <a:ext uri="{FF2B5EF4-FFF2-40B4-BE49-F238E27FC236}">
                <a16:creationId xmlns:a16="http://schemas.microsoft.com/office/drawing/2014/main" id="{F2D5046D-81EB-4D82-9276-AF3A10D0163C}"/>
              </a:ext>
            </a:extLst>
          </p:cNvPr>
          <p:cNvSpPr>
            <a:spLocks noGrp="1"/>
          </p:cNvSpPr>
          <p:nvPr/>
        </p:nvSpPr>
        <p:spPr>
          <a:xfrm>
            <a:off x="6181725" y="3524250"/>
            <a:ext cx="1295400" cy="22860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meet</a:t>
            </a:r>
          </a:p>
        </p:txBody>
      </p:sp>
      <p:sp>
        <p:nvSpPr>
          <p:cNvPr id="22" name="Oval 21">
            <a:extLst>
              <a:ext uri="{FF2B5EF4-FFF2-40B4-BE49-F238E27FC236}">
                <a16:creationId xmlns:a16="http://schemas.microsoft.com/office/drawing/2014/main" id="{1448625B-65F1-43A4-82DC-131B679E1E3F}"/>
              </a:ext>
            </a:extLst>
          </p:cNvPr>
          <p:cNvSpPr>
            <a:spLocks noGrp="1"/>
          </p:cNvSpPr>
          <p:nvPr/>
        </p:nvSpPr>
        <p:spPr>
          <a:xfrm>
            <a:off x="8534400" y="2857500"/>
            <a:ext cx="438150" cy="438150"/>
          </a:xfrm>
          <a:prstGeom prst="ellipse">
            <a:avLst/>
          </a:prstGeom>
          <a:solidFill>
            <a:srgbClr val="003087"/>
          </a:solidFill>
          <a:ln w="0">
            <a:noFill/>
            <a:prstDash val="solid"/>
          </a:ln>
        </p:spPr>
        <p:txBody>
          <a:bodyPr/>
          <a:lstStyle/>
          <a:p>
            <a:endParaRPr lang="en-GB"/>
          </a:p>
        </p:txBody>
      </p:sp>
      <p:sp>
        <p:nvSpPr>
          <p:cNvPr id="23" name="Rectangle 22">
            <a:extLst>
              <a:ext uri="{FF2B5EF4-FFF2-40B4-BE49-F238E27FC236}">
                <a16:creationId xmlns:a16="http://schemas.microsoft.com/office/drawing/2014/main" id="{CC81C5C0-1E93-4937-9461-F96037689C1F}"/>
              </a:ext>
            </a:extLst>
          </p:cNvPr>
          <p:cNvSpPr>
            <a:spLocks noGrp="1"/>
          </p:cNvSpPr>
          <p:nvPr/>
        </p:nvSpPr>
        <p:spPr>
          <a:xfrm>
            <a:off x="8534400" y="2857500"/>
            <a:ext cx="438150" cy="43815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FFFFFF"/>
                </a:solidFill>
                <a:latin typeface="Aptos Display"/>
                <a:ea typeface="Aptos Display"/>
                <a:cs typeface="Aptos Display"/>
              </a:defRPr>
            </a:pPr>
            <a:r>
              <a:rPr sz="1425" b="1">
                <a:solidFill>
                  <a:srgbClr val="FFFFFF"/>
                </a:solidFill>
                <a:latin typeface="Aptos Display"/>
                <a:ea typeface="Aptos Display"/>
                <a:cs typeface="Aptos Display"/>
              </a:rPr>
              <a:t>5</a:t>
            </a:r>
          </a:p>
        </p:txBody>
      </p:sp>
      <p:sp>
        <p:nvSpPr>
          <p:cNvPr id="24" name="Rectangle 23">
            <a:extLst>
              <a:ext uri="{FF2B5EF4-FFF2-40B4-BE49-F238E27FC236}">
                <a16:creationId xmlns:a16="http://schemas.microsoft.com/office/drawing/2014/main" id="{BC5239C2-3AE6-4D31-A1AA-B7B3E3C102A9}"/>
              </a:ext>
            </a:extLst>
          </p:cNvPr>
          <p:cNvSpPr>
            <a:spLocks noGrp="1"/>
          </p:cNvSpPr>
          <p:nvPr/>
        </p:nvSpPr>
        <p:spPr>
          <a:xfrm>
            <a:off x="8153400" y="2266950"/>
            <a:ext cx="1200150" cy="266700"/>
          </a:xfrm>
          <a:prstGeom prst="rect">
            <a:avLst/>
          </a:prstGeom>
          <a:noFill/>
          <a:ln w="0">
            <a:noFill/>
            <a:prstDash val="solid"/>
          </a:ln>
        </p:spPr>
        <p:txBody>
          <a:bodyPr wrap="square" lIns="0" tIns="0" rIns="0" bIns="0" anchor="t">
            <a:normAutofit/>
          </a:bodyPr>
          <a:lstStyle/>
          <a:p>
            <a:pPr algn="ctr">
              <a:lnSpc>
                <a:spcPct val="105000"/>
              </a:lnSpc>
              <a:buNone/>
              <a:defRPr sz="1575" b="1">
                <a:solidFill>
                  <a:srgbClr val="24343B"/>
                </a:solidFill>
                <a:latin typeface="Aptos Display"/>
                <a:ea typeface="Aptos Display"/>
                <a:cs typeface="Aptos Display"/>
              </a:defRPr>
            </a:pPr>
            <a:r>
              <a:rPr lang="en-GB" sz="1575" b="1">
                <a:solidFill>
                  <a:srgbClr val="212B32"/>
                </a:solidFill>
                <a:latin typeface="Aptos Display"/>
                <a:ea typeface="Aptos Display"/>
                <a:cs typeface="Aptos Display"/>
              </a:rPr>
              <a:t>Discharge</a:t>
            </a:r>
          </a:p>
        </p:txBody>
      </p:sp>
      <p:sp>
        <p:nvSpPr>
          <p:cNvPr id="25" name="Rectangle 24">
            <a:extLst>
              <a:ext uri="{FF2B5EF4-FFF2-40B4-BE49-F238E27FC236}">
                <a16:creationId xmlns:a16="http://schemas.microsoft.com/office/drawing/2014/main" id="{AE5E847E-C665-4B80-A0C7-24AE9F1591FE}"/>
              </a:ext>
            </a:extLst>
          </p:cNvPr>
          <p:cNvSpPr>
            <a:spLocks noGrp="1"/>
          </p:cNvSpPr>
          <p:nvPr/>
        </p:nvSpPr>
        <p:spPr>
          <a:xfrm>
            <a:off x="8105775" y="3524250"/>
            <a:ext cx="1295400" cy="22860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carry forward</a:t>
            </a:r>
          </a:p>
        </p:txBody>
      </p:sp>
      <p:sp>
        <p:nvSpPr>
          <p:cNvPr id="26" name="Oval 25">
            <a:extLst>
              <a:ext uri="{FF2B5EF4-FFF2-40B4-BE49-F238E27FC236}">
                <a16:creationId xmlns:a16="http://schemas.microsoft.com/office/drawing/2014/main" id="{68376D84-DAA5-4EB1-830A-5FA8153ED02A}"/>
              </a:ext>
            </a:extLst>
          </p:cNvPr>
          <p:cNvSpPr>
            <a:spLocks noGrp="1"/>
          </p:cNvSpPr>
          <p:nvPr/>
        </p:nvSpPr>
        <p:spPr>
          <a:xfrm>
            <a:off x="10458450" y="2857500"/>
            <a:ext cx="438150" cy="438150"/>
          </a:xfrm>
          <a:prstGeom prst="ellipse">
            <a:avLst/>
          </a:prstGeom>
          <a:solidFill>
            <a:srgbClr val="003087"/>
          </a:solidFill>
          <a:ln w="0">
            <a:noFill/>
            <a:prstDash val="solid"/>
          </a:ln>
        </p:spPr>
        <p:txBody>
          <a:bodyPr/>
          <a:lstStyle/>
          <a:p>
            <a:endParaRPr lang="en-GB"/>
          </a:p>
        </p:txBody>
      </p:sp>
      <p:sp>
        <p:nvSpPr>
          <p:cNvPr id="27" name="Rectangle 26">
            <a:extLst>
              <a:ext uri="{FF2B5EF4-FFF2-40B4-BE49-F238E27FC236}">
                <a16:creationId xmlns:a16="http://schemas.microsoft.com/office/drawing/2014/main" id="{59FEEBE4-1E57-4373-8CB5-72DBE8C41879}"/>
              </a:ext>
            </a:extLst>
          </p:cNvPr>
          <p:cNvSpPr>
            <a:spLocks noGrp="1"/>
          </p:cNvSpPr>
          <p:nvPr/>
        </p:nvSpPr>
        <p:spPr>
          <a:xfrm>
            <a:off x="10458450" y="2857500"/>
            <a:ext cx="438150" cy="43815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FFFFFF"/>
                </a:solidFill>
                <a:latin typeface="Aptos Display"/>
                <a:ea typeface="Aptos Display"/>
                <a:cs typeface="Aptos Display"/>
              </a:defRPr>
            </a:pPr>
            <a:r>
              <a:rPr sz="1425" b="1">
                <a:solidFill>
                  <a:srgbClr val="FFFFFF"/>
                </a:solidFill>
                <a:latin typeface="Aptos Display"/>
                <a:ea typeface="Aptos Display"/>
                <a:cs typeface="Aptos Display"/>
              </a:rPr>
              <a:t>6</a:t>
            </a:r>
          </a:p>
        </p:txBody>
      </p:sp>
      <p:sp>
        <p:nvSpPr>
          <p:cNvPr id="28" name="Rectangle 27">
            <a:extLst>
              <a:ext uri="{FF2B5EF4-FFF2-40B4-BE49-F238E27FC236}">
                <a16:creationId xmlns:a16="http://schemas.microsoft.com/office/drawing/2014/main" id="{EA5F9108-B0DA-408F-8745-DC6BA52246D8}"/>
              </a:ext>
            </a:extLst>
          </p:cNvPr>
          <p:cNvSpPr>
            <a:spLocks noGrp="1"/>
          </p:cNvSpPr>
          <p:nvPr/>
        </p:nvSpPr>
        <p:spPr>
          <a:xfrm>
            <a:off x="10077450" y="2266950"/>
            <a:ext cx="1200150" cy="266700"/>
          </a:xfrm>
          <a:prstGeom prst="rect">
            <a:avLst/>
          </a:prstGeom>
          <a:noFill/>
          <a:ln w="0">
            <a:noFill/>
            <a:prstDash val="solid"/>
          </a:ln>
        </p:spPr>
        <p:txBody>
          <a:bodyPr wrap="square" lIns="0" tIns="0" rIns="0" bIns="0" anchor="t">
            <a:normAutofit/>
          </a:bodyPr>
          <a:lstStyle/>
          <a:p>
            <a:pPr algn="ctr">
              <a:lnSpc>
                <a:spcPct val="105000"/>
              </a:lnSpc>
              <a:buNone/>
              <a:defRPr sz="1575" b="1">
                <a:solidFill>
                  <a:srgbClr val="24343B"/>
                </a:solidFill>
                <a:latin typeface="Aptos Display"/>
                <a:ea typeface="Aptos Display"/>
                <a:cs typeface="Aptos Display"/>
              </a:defRPr>
            </a:pPr>
            <a:r>
              <a:rPr lang="en-GB" sz="1575" b="1">
                <a:solidFill>
                  <a:srgbClr val="212B32"/>
                </a:solidFill>
                <a:latin typeface="Aptos Display"/>
                <a:ea typeface="Aptos Display"/>
                <a:cs typeface="Aptos Display"/>
              </a:rPr>
              <a:t>Feedback</a:t>
            </a:r>
          </a:p>
        </p:txBody>
      </p:sp>
      <p:sp>
        <p:nvSpPr>
          <p:cNvPr id="29" name="Rectangle 28">
            <a:extLst>
              <a:ext uri="{FF2B5EF4-FFF2-40B4-BE49-F238E27FC236}">
                <a16:creationId xmlns:a16="http://schemas.microsoft.com/office/drawing/2014/main" id="{BDC58CB6-4F86-4ACE-8F04-1B44775CE917}"/>
              </a:ext>
            </a:extLst>
          </p:cNvPr>
          <p:cNvSpPr>
            <a:spLocks noGrp="1"/>
          </p:cNvSpPr>
          <p:nvPr/>
        </p:nvSpPr>
        <p:spPr>
          <a:xfrm>
            <a:off x="10029825" y="3524250"/>
            <a:ext cx="1295400" cy="22860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learn</a:t>
            </a:r>
          </a:p>
        </p:txBody>
      </p:sp>
      <p:cxnSp>
        <p:nvCxnSpPr>
          <p:cNvPr id="30" name="Straight Arrow Connector 29"/>
          <p:cNvCxnSpPr>
            <a:stCxn id="6" idx="6"/>
            <a:endCxn id="10" idx="2"/>
          </p:cNvCxnSpPr>
          <p:nvPr/>
        </p:nvCxnSpPr>
        <p:spPr>
          <a:xfrm>
            <a:off x="1276350" y="3076575"/>
            <a:ext cx="1485900" cy="0"/>
          </a:xfrm>
          <a:prstGeom prst="straightConnector1">
            <a:avLst/>
          </a:prstGeom>
          <a:ln w="28575">
            <a:solidFill>
              <a:srgbClr val="768692"/>
            </a:solidFill>
            <a:prstDash val="solid"/>
          </a:ln>
        </p:spPr>
      </p:cxnSp>
      <p:cxnSp>
        <p:nvCxnSpPr>
          <p:cNvPr id="31" name="Straight Arrow Connector 30"/>
          <p:cNvCxnSpPr>
            <a:stCxn id="10" idx="6"/>
            <a:endCxn id="14" idx="2"/>
          </p:cNvCxnSpPr>
          <p:nvPr/>
        </p:nvCxnSpPr>
        <p:spPr>
          <a:xfrm>
            <a:off x="3200400" y="3076575"/>
            <a:ext cx="1485900" cy="0"/>
          </a:xfrm>
          <a:prstGeom prst="straightConnector1">
            <a:avLst/>
          </a:prstGeom>
          <a:ln w="28575">
            <a:solidFill>
              <a:srgbClr val="768692"/>
            </a:solidFill>
            <a:prstDash val="solid"/>
          </a:ln>
        </p:spPr>
      </p:cxnSp>
      <p:cxnSp>
        <p:nvCxnSpPr>
          <p:cNvPr id="32" name="Straight Arrow Connector 31"/>
          <p:cNvCxnSpPr>
            <a:stCxn id="14" idx="6"/>
            <a:endCxn id="18" idx="2"/>
          </p:cNvCxnSpPr>
          <p:nvPr/>
        </p:nvCxnSpPr>
        <p:spPr>
          <a:xfrm>
            <a:off x="5124450" y="3076575"/>
            <a:ext cx="1485900" cy="0"/>
          </a:xfrm>
          <a:prstGeom prst="straightConnector1">
            <a:avLst/>
          </a:prstGeom>
          <a:ln w="28575">
            <a:solidFill>
              <a:srgbClr val="768692"/>
            </a:solidFill>
            <a:prstDash val="solid"/>
          </a:ln>
        </p:spPr>
      </p:cxnSp>
      <p:cxnSp>
        <p:nvCxnSpPr>
          <p:cNvPr id="33" name="Straight Arrow Connector 32"/>
          <p:cNvCxnSpPr>
            <a:stCxn id="18" idx="6"/>
            <a:endCxn id="22" idx="2"/>
          </p:cNvCxnSpPr>
          <p:nvPr/>
        </p:nvCxnSpPr>
        <p:spPr>
          <a:xfrm>
            <a:off x="7048500" y="3076575"/>
            <a:ext cx="1485900" cy="0"/>
          </a:xfrm>
          <a:prstGeom prst="straightConnector1">
            <a:avLst/>
          </a:prstGeom>
          <a:ln w="28575">
            <a:solidFill>
              <a:srgbClr val="768692"/>
            </a:solidFill>
            <a:prstDash val="solid"/>
          </a:ln>
        </p:spPr>
      </p:cxnSp>
      <p:cxnSp>
        <p:nvCxnSpPr>
          <p:cNvPr id="34" name="Straight Arrow Connector 33"/>
          <p:cNvCxnSpPr>
            <a:stCxn id="22" idx="6"/>
            <a:endCxn id="26" idx="2"/>
          </p:cNvCxnSpPr>
          <p:nvPr/>
        </p:nvCxnSpPr>
        <p:spPr>
          <a:xfrm>
            <a:off x="8972550" y="3076575"/>
            <a:ext cx="1485900" cy="0"/>
          </a:xfrm>
          <a:prstGeom prst="straightConnector1">
            <a:avLst/>
          </a:prstGeom>
          <a:ln w="28575">
            <a:solidFill>
              <a:srgbClr val="768692"/>
            </a:solidFill>
            <a:prstDash val="solid"/>
          </a:ln>
        </p:spPr>
      </p:cxnSp>
      <p:sp>
        <p:nvSpPr>
          <p:cNvPr id="35" name="Straight Connector 34">
            <a:extLst>
              <a:ext uri="{FF2B5EF4-FFF2-40B4-BE49-F238E27FC236}">
                <a16:creationId xmlns:a16="http://schemas.microsoft.com/office/drawing/2014/main" id="{0F87A40C-3647-4DD3-AF66-A2F75BEBBBE8}"/>
              </a:ext>
            </a:extLst>
          </p:cNvPr>
          <p:cNvSpPr>
            <a:spLocks noGrp="1"/>
          </p:cNvSpPr>
          <p:nvPr/>
        </p:nvSpPr>
        <p:spPr>
          <a:xfrm>
            <a:off x="1047750" y="4610100"/>
            <a:ext cx="10096500" cy="0"/>
          </a:xfrm>
          <a:prstGeom prst="line">
            <a:avLst/>
          </a:prstGeom>
          <a:noFill/>
          <a:ln w="9525">
            <a:solidFill>
              <a:srgbClr val="D8DDE0"/>
            </a:solidFill>
            <a:prstDash val="solid"/>
          </a:ln>
        </p:spPr>
        <p:txBody>
          <a:bodyPr/>
          <a:lstStyle/>
          <a:p>
            <a:endParaRPr lang="en-GB"/>
          </a:p>
        </p:txBody>
      </p:sp>
      <p:sp>
        <p:nvSpPr>
          <p:cNvPr id="36" name="Rectangle 35">
            <a:extLst>
              <a:ext uri="{FF2B5EF4-FFF2-40B4-BE49-F238E27FC236}">
                <a16:creationId xmlns:a16="http://schemas.microsoft.com/office/drawing/2014/main" id="{5D967628-663C-42F9-8E4F-67BEB4DCD9FE}"/>
              </a:ext>
            </a:extLst>
          </p:cNvPr>
          <p:cNvSpPr>
            <a:spLocks noGrp="1"/>
          </p:cNvSpPr>
          <p:nvPr/>
        </p:nvSpPr>
        <p:spPr>
          <a:xfrm>
            <a:off x="1047750" y="4914900"/>
            <a:ext cx="28575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VISIBLE</a:t>
            </a:r>
          </a:p>
        </p:txBody>
      </p:sp>
      <p:sp>
        <p:nvSpPr>
          <p:cNvPr id="37" name="Rectangle 36">
            <a:extLst>
              <a:ext uri="{FF2B5EF4-FFF2-40B4-BE49-F238E27FC236}">
                <a16:creationId xmlns:a16="http://schemas.microsoft.com/office/drawing/2014/main" id="{63FB8374-2D45-4BBD-9F35-C88585C1BCDE}"/>
              </a:ext>
            </a:extLst>
          </p:cNvPr>
          <p:cNvSpPr>
            <a:spLocks noGrp="1"/>
          </p:cNvSpPr>
          <p:nvPr/>
        </p:nvSpPr>
        <p:spPr>
          <a:xfrm>
            <a:off x="1047750" y="5219700"/>
            <a:ext cx="2914650" cy="628650"/>
          </a:xfrm>
          <a:prstGeom prst="rect">
            <a:avLst/>
          </a:prstGeom>
          <a:noFill/>
          <a:ln w="0">
            <a:noFill/>
            <a:prstDash val="solid"/>
          </a:ln>
        </p:spPr>
        <p:txBody>
          <a:bodyPr wrap="square" lIns="0" tIns="0" rIns="0" bIns="0" anchor="t">
            <a:normAutofit/>
          </a:bodyPr>
          <a:lstStyle/>
          <a:p>
            <a:pPr algn="l">
              <a:lnSpc>
                <a:spcPct val="105000"/>
              </a:lnSpc>
              <a:buNone/>
              <a:defRPr sz="1500" b="0">
                <a:solidFill>
                  <a:srgbClr val="24343B"/>
                </a:solidFill>
                <a:latin typeface="Aptos"/>
                <a:ea typeface="Aptos"/>
                <a:cs typeface="Aptos"/>
              </a:defRPr>
            </a:pPr>
            <a:r>
              <a:rPr lang="en-GB" sz="1500" b="0">
                <a:solidFill>
                  <a:srgbClr val="212B32"/>
                </a:solidFill>
                <a:latin typeface="Aptos"/>
                <a:ea typeface="Aptos"/>
                <a:cs typeface="Aptos"/>
              </a:rPr>
              <a:t>Put the need in every relevant work queue and patient view.</a:t>
            </a:r>
          </a:p>
        </p:txBody>
      </p:sp>
      <p:sp>
        <p:nvSpPr>
          <p:cNvPr id="38" name="Straight Connector 37">
            <a:extLst>
              <a:ext uri="{FF2B5EF4-FFF2-40B4-BE49-F238E27FC236}">
                <a16:creationId xmlns:a16="http://schemas.microsoft.com/office/drawing/2014/main" id="{13990363-214E-4F9E-ACD7-BC27D91354C4}"/>
              </a:ext>
            </a:extLst>
          </p:cNvPr>
          <p:cNvSpPr>
            <a:spLocks noGrp="1"/>
          </p:cNvSpPr>
          <p:nvPr/>
        </p:nvSpPr>
        <p:spPr>
          <a:xfrm>
            <a:off x="4152900" y="4857750"/>
            <a:ext cx="0" cy="1009650"/>
          </a:xfrm>
          <a:prstGeom prst="line">
            <a:avLst/>
          </a:prstGeom>
          <a:noFill/>
          <a:ln w="9525">
            <a:solidFill>
              <a:srgbClr val="D8DDE0"/>
            </a:solidFill>
            <a:prstDash val="solid"/>
          </a:ln>
        </p:spPr>
        <p:txBody>
          <a:bodyPr/>
          <a:lstStyle/>
          <a:p>
            <a:endParaRPr lang="en-GB"/>
          </a:p>
        </p:txBody>
      </p:sp>
      <p:sp>
        <p:nvSpPr>
          <p:cNvPr id="39" name="Rectangle 38">
            <a:extLst>
              <a:ext uri="{FF2B5EF4-FFF2-40B4-BE49-F238E27FC236}">
                <a16:creationId xmlns:a16="http://schemas.microsoft.com/office/drawing/2014/main" id="{D05A33E4-9684-4226-9274-D857C8B2B96B}"/>
              </a:ext>
            </a:extLst>
          </p:cNvPr>
          <p:cNvSpPr>
            <a:spLocks noGrp="1"/>
          </p:cNvSpPr>
          <p:nvPr/>
        </p:nvSpPr>
        <p:spPr>
          <a:xfrm>
            <a:off x="4476750" y="4914900"/>
            <a:ext cx="28575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5EB8"/>
                </a:solidFill>
                <a:latin typeface="Aptos"/>
                <a:ea typeface="Aptos"/>
                <a:cs typeface="Aptos"/>
              </a:defRPr>
            </a:pPr>
            <a:r>
              <a:rPr sz="1425" b="1">
                <a:solidFill>
                  <a:srgbClr val="005EB8"/>
                </a:solidFill>
                <a:latin typeface="Aptos"/>
                <a:ea typeface="Aptos"/>
                <a:cs typeface="Aptos"/>
              </a:rPr>
              <a:t>ACTIONABLE</a:t>
            </a:r>
          </a:p>
        </p:txBody>
      </p:sp>
      <p:sp>
        <p:nvSpPr>
          <p:cNvPr id="40" name="Rectangle 39">
            <a:extLst>
              <a:ext uri="{FF2B5EF4-FFF2-40B4-BE49-F238E27FC236}">
                <a16:creationId xmlns:a16="http://schemas.microsoft.com/office/drawing/2014/main" id="{B43BA184-553C-4450-96D4-A2FBFA5F1E65}"/>
              </a:ext>
            </a:extLst>
          </p:cNvPr>
          <p:cNvSpPr>
            <a:spLocks noGrp="1"/>
          </p:cNvSpPr>
          <p:nvPr/>
        </p:nvSpPr>
        <p:spPr>
          <a:xfrm>
            <a:off x="4476750" y="5219700"/>
            <a:ext cx="2914650" cy="628650"/>
          </a:xfrm>
          <a:prstGeom prst="rect">
            <a:avLst/>
          </a:prstGeom>
          <a:noFill/>
          <a:ln w="0">
            <a:noFill/>
            <a:prstDash val="solid"/>
          </a:ln>
        </p:spPr>
        <p:txBody>
          <a:bodyPr wrap="square" lIns="0" tIns="0" rIns="0" bIns="0" anchor="t">
            <a:normAutofit/>
          </a:bodyPr>
          <a:lstStyle/>
          <a:p>
            <a:pPr algn="l">
              <a:lnSpc>
                <a:spcPct val="105000"/>
              </a:lnSpc>
              <a:buNone/>
              <a:defRPr sz="1500" b="0">
                <a:solidFill>
                  <a:srgbClr val="24343B"/>
                </a:solidFill>
                <a:latin typeface="Aptos"/>
                <a:ea typeface="Aptos"/>
                <a:cs typeface="Aptos"/>
              </a:defRPr>
            </a:pPr>
            <a:r>
              <a:rPr lang="en-GB" sz="1500" b="0">
                <a:solidFill>
                  <a:srgbClr val="212B32"/>
                </a:solidFill>
                <a:latin typeface="Aptos"/>
                <a:ea typeface="Aptos"/>
                <a:cs typeface="Aptos"/>
              </a:rPr>
              <a:t>Translate coded information into practical staff actions.</a:t>
            </a:r>
          </a:p>
        </p:txBody>
      </p:sp>
      <p:sp>
        <p:nvSpPr>
          <p:cNvPr id="41" name="Straight Connector 40">
            <a:extLst>
              <a:ext uri="{FF2B5EF4-FFF2-40B4-BE49-F238E27FC236}">
                <a16:creationId xmlns:a16="http://schemas.microsoft.com/office/drawing/2014/main" id="{591DC899-C449-4966-BF57-92247157A170}"/>
              </a:ext>
            </a:extLst>
          </p:cNvPr>
          <p:cNvSpPr>
            <a:spLocks noGrp="1"/>
          </p:cNvSpPr>
          <p:nvPr/>
        </p:nvSpPr>
        <p:spPr>
          <a:xfrm>
            <a:off x="7581900" y="4857750"/>
            <a:ext cx="0" cy="1009650"/>
          </a:xfrm>
          <a:prstGeom prst="line">
            <a:avLst/>
          </a:prstGeom>
          <a:noFill/>
          <a:ln w="9525">
            <a:solidFill>
              <a:srgbClr val="D8DDE0"/>
            </a:solidFill>
            <a:prstDash val="solid"/>
          </a:ln>
        </p:spPr>
        <p:txBody>
          <a:bodyPr/>
          <a:lstStyle/>
          <a:p>
            <a:endParaRPr lang="en-GB"/>
          </a:p>
        </p:txBody>
      </p:sp>
      <p:sp>
        <p:nvSpPr>
          <p:cNvPr id="42" name="Rectangle 41">
            <a:extLst>
              <a:ext uri="{FF2B5EF4-FFF2-40B4-BE49-F238E27FC236}">
                <a16:creationId xmlns:a16="http://schemas.microsoft.com/office/drawing/2014/main" id="{ACFE5B0A-A482-436F-93C3-F78901A3204F}"/>
              </a:ext>
            </a:extLst>
          </p:cNvPr>
          <p:cNvSpPr>
            <a:spLocks noGrp="1"/>
          </p:cNvSpPr>
          <p:nvPr/>
        </p:nvSpPr>
        <p:spPr>
          <a:xfrm>
            <a:off x="7905750" y="4914900"/>
            <a:ext cx="28575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REVIEWED</a:t>
            </a:r>
          </a:p>
        </p:txBody>
      </p:sp>
      <p:sp>
        <p:nvSpPr>
          <p:cNvPr id="43" name="Rectangle 42">
            <a:extLst>
              <a:ext uri="{FF2B5EF4-FFF2-40B4-BE49-F238E27FC236}">
                <a16:creationId xmlns:a16="http://schemas.microsoft.com/office/drawing/2014/main" id="{A416EF8F-7E55-42F8-859E-3D9BFF22A8CB}"/>
              </a:ext>
            </a:extLst>
          </p:cNvPr>
          <p:cNvSpPr>
            <a:spLocks noGrp="1"/>
          </p:cNvSpPr>
          <p:nvPr/>
        </p:nvSpPr>
        <p:spPr>
          <a:xfrm>
            <a:off x="7905750" y="5219700"/>
            <a:ext cx="2914650" cy="628650"/>
          </a:xfrm>
          <a:prstGeom prst="rect">
            <a:avLst/>
          </a:prstGeom>
          <a:noFill/>
          <a:ln w="0">
            <a:noFill/>
            <a:prstDash val="solid"/>
          </a:ln>
        </p:spPr>
        <p:txBody>
          <a:bodyPr wrap="square" lIns="0" tIns="0" rIns="0" bIns="0" anchor="t">
            <a:normAutofit fontScale="94802"/>
          </a:bodyPr>
          <a:lstStyle/>
          <a:p>
            <a:pPr algn="l">
              <a:lnSpc>
                <a:spcPct val="105000"/>
              </a:lnSpc>
              <a:buNone/>
              <a:defRPr sz="1500" b="0">
                <a:solidFill>
                  <a:srgbClr val="24343B"/>
                </a:solidFill>
                <a:latin typeface="Aptos"/>
                <a:ea typeface="Aptos"/>
                <a:cs typeface="Aptos"/>
              </a:defRPr>
            </a:pPr>
            <a:r>
              <a:rPr lang="en-GB" sz="1500" b="0">
                <a:solidFill>
                  <a:srgbClr val="212B32"/>
                </a:solidFill>
                <a:latin typeface="Aptos"/>
                <a:ea typeface="Aptos"/>
                <a:cs typeface="Aptos"/>
              </a:rPr>
              <a:t>Give patients and teams a clear route to update what has changed.</a:t>
            </a:r>
          </a:p>
        </p:txBody>
      </p:sp>
      <p:sp>
        <p:nvSpPr>
          <p:cNvPr id="44" name="Straight Connector 43">
            <a:extLst>
              <a:ext uri="{FF2B5EF4-FFF2-40B4-BE49-F238E27FC236}">
                <a16:creationId xmlns:a16="http://schemas.microsoft.com/office/drawing/2014/main" id="{B6C2C47F-1E0A-4F2A-8A2B-455E1DF567D5}"/>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46" name="Rectangle 45">
            <a:extLst>
              <a:ext uri="{FF2B5EF4-FFF2-40B4-BE49-F238E27FC236}">
                <a16:creationId xmlns:a16="http://schemas.microsoft.com/office/drawing/2014/main" id="{DA8F9A09-AA66-4619-86CC-B683CE4DD667}"/>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06</a:t>
            </a:r>
          </a:p>
        </p:txBody>
      </p:sp>
    </p:spTree>
    <p:extLst>
      <p:ext uri="{BB962C8B-B14F-4D97-AF65-F5344CB8AC3E}">
        <p14:creationId xmlns:p14="http://schemas.microsoft.com/office/powerpoint/2010/main" val="1349889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7A670FB-84EC-4C93-8FFD-16E9A534A1E1}"/>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CB5ADD6D-1B1C-439E-A64A-B551185C9BE4}"/>
              </a:ext>
            </a:extLst>
          </p:cNvPr>
          <p:cNvSpPr>
            <a:spLocks noGrp="1"/>
          </p:cNvSpPr>
          <p:nvPr/>
        </p:nvSpPr>
        <p:spPr>
          <a:xfrm>
            <a:off x="685800" y="381000"/>
            <a:ext cx="49530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PEOPLE &amp; PERMISSIONS</a:t>
            </a:r>
          </a:p>
        </p:txBody>
      </p:sp>
      <p:sp>
        <p:nvSpPr>
          <p:cNvPr id="3" name="Rectangle 2">
            <a:extLst>
              <a:ext uri="{FF2B5EF4-FFF2-40B4-BE49-F238E27FC236}">
                <a16:creationId xmlns:a16="http://schemas.microsoft.com/office/drawing/2014/main" id="{137FED43-0FCF-42C6-9A69-3821C17546A1}"/>
              </a:ext>
            </a:extLst>
          </p:cNvPr>
          <p:cNvSpPr>
            <a:spLocks noGrp="1"/>
          </p:cNvSpPr>
          <p:nvPr/>
        </p:nvSpPr>
        <p:spPr>
          <a:xfrm>
            <a:off x="685800" y="685800"/>
            <a:ext cx="10668000" cy="628650"/>
          </a:xfrm>
          <a:prstGeom prst="rect">
            <a:avLst/>
          </a:prstGeom>
          <a:noFill/>
          <a:ln w="0">
            <a:noFill/>
            <a:prstDash val="solid"/>
          </a:ln>
        </p:spPr>
        <p:txBody>
          <a:bodyPr wrap="square" lIns="0" tIns="0" rIns="0" bIns="0" anchor="t">
            <a:normAutofit/>
          </a:bodyPr>
          <a:lstStyle/>
          <a:p>
            <a:pPr algn="l">
              <a:lnSpc>
                <a:spcPct val="105000"/>
              </a:lnSpc>
              <a:buNone/>
              <a:defRPr sz="3525" b="1">
                <a:solidFill>
                  <a:srgbClr val="24343B"/>
                </a:solidFill>
                <a:latin typeface="Aptos Display"/>
                <a:ea typeface="Aptos Display"/>
                <a:cs typeface="Aptos Display"/>
              </a:defRPr>
            </a:pPr>
            <a:r>
              <a:rPr lang="en-GB" sz="3525" b="1">
                <a:solidFill>
                  <a:srgbClr val="212B32"/>
                </a:solidFill>
                <a:latin typeface="Aptos Display"/>
                <a:ea typeface="Aptos Display"/>
                <a:cs typeface="Aptos Display"/>
              </a:rPr>
              <a:t>One form needs different responsibilities</a:t>
            </a:r>
          </a:p>
        </p:txBody>
      </p:sp>
      <p:sp>
        <p:nvSpPr>
          <p:cNvPr id="4" name="Straight Connector 3">
            <a:extLst>
              <a:ext uri="{FF2B5EF4-FFF2-40B4-BE49-F238E27FC236}">
                <a16:creationId xmlns:a16="http://schemas.microsoft.com/office/drawing/2014/main" id="{D47010B2-FFC2-4C7E-983C-28D66B2389A9}"/>
              </a:ext>
            </a:extLst>
          </p:cNvPr>
          <p:cNvSpPr>
            <a:spLocks noGrp="1"/>
          </p:cNvSpPr>
          <p:nvPr/>
        </p:nvSpPr>
        <p:spPr>
          <a:xfrm>
            <a:off x="685800" y="1409700"/>
            <a:ext cx="10820400" cy="0"/>
          </a:xfrm>
          <a:prstGeom prst="line">
            <a:avLst/>
          </a:prstGeom>
          <a:noFill/>
          <a:ln w="9525">
            <a:solidFill>
              <a:srgbClr val="D8DDE0"/>
            </a:solidFill>
            <a:prstDash val="solid"/>
          </a:ln>
        </p:spPr>
        <p:txBody>
          <a:bodyPr/>
          <a:lstStyle/>
          <a:p>
            <a:endParaRPr lang="en-GB"/>
          </a:p>
        </p:txBody>
      </p:sp>
      <p:sp>
        <p:nvSpPr>
          <p:cNvPr id="5" name="Rectangle 4">
            <a:extLst>
              <a:ext uri="{FF2B5EF4-FFF2-40B4-BE49-F238E27FC236}">
                <a16:creationId xmlns:a16="http://schemas.microsoft.com/office/drawing/2014/main" id="{F34D2B0E-3C62-4027-85C3-B1816F331C06}"/>
              </a:ext>
            </a:extLst>
          </p:cNvPr>
          <p:cNvSpPr>
            <a:spLocks noGrp="1"/>
          </p:cNvSpPr>
          <p:nvPr/>
        </p:nvSpPr>
        <p:spPr>
          <a:xfrm>
            <a:off x="685800" y="1581150"/>
            <a:ext cx="10287000" cy="361950"/>
          </a:xfrm>
          <a:prstGeom prst="rect">
            <a:avLst/>
          </a:prstGeom>
          <a:noFill/>
          <a:ln w="0">
            <a:noFill/>
            <a:prstDash val="solid"/>
          </a:ln>
        </p:spPr>
        <p:txBody>
          <a:bodyPr wrap="square" lIns="0" tIns="0" rIns="0" bIns="0" anchor="t">
            <a:normAutofit fontScale="99285"/>
          </a:bodyPr>
          <a:lstStyle/>
          <a:p>
            <a:pPr algn="l">
              <a:lnSpc>
                <a:spcPct val="105000"/>
              </a:lnSpc>
              <a:buNone/>
              <a:defRPr sz="1800" b="0">
                <a:solidFill>
                  <a:srgbClr val="5C6D72"/>
                </a:solidFill>
                <a:latin typeface="Aptos"/>
                <a:ea typeface="Aptos"/>
                <a:cs typeface="Aptos"/>
              </a:defRPr>
            </a:pPr>
            <a:r>
              <a:rPr lang="en-GB" sz="1800" b="0">
                <a:solidFill>
                  <a:srgbClr val="4C6272"/>
                </a:solidFill>
                <a:latin typeface="Aptos"/>
                <a:ea typeface="Aptos"/>
                <a:cs typeface="Aptos"/>
              </a:rPr>
              <a:t>Use role-based access to widen action without weakening clinical information governance.</a:t>
            </a:r>
          </a:p>
        </p:txBody>
      </p:sp>
      <p:sp>
        <p:nvSpPr>
          <p:cNvPr id="6" name="Rectangle 5">
            <a:extLst>
              <a:ext uri="{FF2B5EF4-FFF2-40B4-BE49-F238E27FC236}">
                <a16:creationId xmlns:a16="http://schemas.microsoft.com/office/drawing/2014/main" id="{FBE4EEB4-1E2A-4EC4-9206-D83125A3904C}"/>
              </a:ext>
            </a:extLst>
          </p:cNvPr>
          <p:cNvSpPr>
            <a:spLocks noGrp="1"/>
          </p:cNvSpPr>
          <p:nvPr/>
        </p:nvSpPr>
        <p:spPr>
          <a:xfrm>
            <a:off x="685800" y="2247900"/>
            <a:ext cx="2095500" cy="171450"/>
          </a:xfrm>
          <a:prstGeom prst="rect">
            <a:avLst/>
          </a:prstGeom>
          <a:noFill/>
          <a:ln w="0">
            <a:noFill/>
            <a:prstDash val="solid"/>
          </a:ln>
        </p:spPr>
        <p:txBody>
          <a:bodyPr wrap="square" lIns="0" tIns="0" rIns="0" bIns="0" anchor="t">
            <a:normAutofit fontScale="82688" lnSpcReduction="2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ROLE</a:t>
            </a:r>
          </a:p>
        </p:txBody>
      </p:sp>
      <p:sp>
        <p:nvSpPr>
          <p:cNvPr id="7" name="Rectangle 6">
            <a:extLst>
              <a:ext uri="{FF2B5EF4-FFF2-40B4-BE49-F238E27FC236}">
                <a16:creationId xmlns:a16="http://schemas.microsoft.com/office/drawing/2014/main" id="{0B30B6FB-696C-45B5-B005-3BC6164AC3C3}"/>
              </a:ext>
            </a:extLst>
          </p:cNvPr>
          <p:cNvSpPr>
            <a:spLocks noGrp="1"/>
          </p:cNvSpPr>
          <p:nvPr/>
        </p:nvSpPr>
        <p:spPr>
          <a:xfrm>
            <a:off x="3467100" y="2247900"/>
            <a:ext cx="2381250" cy="171450"/>
          </a:xfrm>
          <a:prstGeom prst="rect">
            <a:avLst/>
          </a:prstGeom>
          <a:noFill/>
          <a:ln w="0">
            <a:noFill/>
            <a:prstDash val="solid"/>
          </a:ln>
        </p:spPr>
        <p:txBody>
          <a:bodyPr wrap="square" lIns="0" tIns="0" rIns="0" bIns="0" anchor="t">
            <a:normAutofit fontScale="82688" lnSpcReduction="10000"/>
          </a:bodyPr>
          <a:lstStyle/>
          <a:p>
            <a:pPr algn="l">
              <a:lnSpc>
                <a:spcPct val="105000"/>
              </a:lnSpc>
              <a:buNone/>
              <a:defRPr sz="1425" b="1">
                <a:solidFill>
                  <a:srgbClr val="005EB8"/>
                </a:solidFill>
                <a:latin typeface="Aptos"/>
                <a:ea typeface="Aptos"/>
                <a:cs typeface="Aptos"/>
              </a:defRPr>
            </a:pPr>
            <a:r>
              <a:rPr sz="1425" b="1">
                <a:solidFill>
                  <a:srgbClr val="005EB8"/>
                </a:solidFill>
                <a:latin typeface="Aptos"/>
                <a:ea typeface="Aptos"/>
                <a:cs typeface="Aptos"/>
              </a:rPr>
              <a:t>NEEDS TO SEE</a:t>
            </a:r>
          </a:p>
        </p:txBody>
      </p:sp>
      <p:sp>
        <p:nvSpPr>
          <p:cNvPr id="8" name="Rectangle 7">
            <a:extLst>
              <a:ext uri="{FF2B5EF4-FFF2-40B4-BE49-F238E27FC236}">
                <a16:creationId xmlns:a16="http://schemas.microsoft.com/office/drawing/2014/main" id="{6038665E-0300-44AC-AEF0-9A21E76178AD}"/>
              </a:ext>
            </a:extLst>
          </p:cNvPr>
          <p:cNvSpPr>
            <a:spLocks noGrp="1"/>
          </p:cNvSpPr>
          <p:nvPr/>
        </p:nvSpPr>
        <p:spPr>
          <a:xfrm>
            <a:off x="7239000" y="2247900"/>
            <a:ext cx="3238500" cy="171450"/>
          </a:xfrm>
          <a:prstGeom prst="rect">
            <a:avLst/>
          </a:prstGeom>
          <a:noFill/>
          <a:ln w="0">
            <a:noFill/>
            <a:prstDash val="solid"/>
          </a:ln>
        </p:spPr>
        <p:txBody>
          <a:bodyPr wrap="square" lIns="0" tIns="0" rIns="0" bIns="0" anchor="t">
            <a:normAutofit fontScale="82688" lnSpcReduction="2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NEEDS TO UPDATE</a:t>
            </a:r>
          </a:p>
        </p:txBody>
      </p:sp>
      <p:sp>
        <p:nvSpPr>
          <p:cNvPr id="9" name="Straight Connector 8">
            <a:extLst>
              <a:ext uri="{FF2B5EF4-FFF2-40B4-BE49-F238E27FC236}">
                <a16:creationId xmlns:a16="http://schemas.microsoft.com/office/drawing/2014/main" id="{3C909DB4-4565-4CC3-90BA-62F420FC78D5}"/>
              </a:ext>
            </a:extLst>
          </p:cNvPr>
          <p:cNvSpPr>
            <a:spLocks noGrp="1"/>
          </p:cNvSpPr>
          <p:nvPr/>
        </p:nvSpPr>
        <p:spPr>
          <a:xfrm>
            <a:off x="685800" y="2571750"/>
            <a:ext cx="10820400" cy="0"/>
          </a:xfrm>
          <a:prstGeom prst="line">
            <a:avLst/>
          </a:prstGeom>
          <a:noFill/>
          <a:ln w="19050">
            <a:solidFill>
              <a:srgbClr val="212B32"/>
            </a:solidFill>
            <a:prstDash val="solid"/>
          </a:ln>
        </p:spPr>
        <p:txBody>
          <a:bodyPr/>
          <a:lstStyle/>
          <a:p>
            <a:endParaRPr lang="en-GB"/>
          </a:p>
        </p:txBody>
      </p:sp>
      <p:sp>
        <p:nvSpPr>
          <p:cNvPr id="10" name="Rectangle 9">
            <a:extLst>
              <a:ext uri="{FF2B5EF4-FFF2-40B4-BE49-F238E27FC236}">
                <a16:creationId xmlns:a16="http://schemas.microsoft.com/office/drawing/2014/main" id="{98BF26C3-65C6-4B1C-8D3F-2A99F08F4BE8}"/>
              </a:ext>
            </a:extLst>
          </p:cNvPr>
          <p:cNvSpPr>
            <a:spLocks noGrp="1"/>
          </p:cNvSpPr>
          <p:nvPr/>
        </p:nvSpPr>
        <p:spPr>
          <a:xfrm>
            <a:off x="685800" y="2800350"/>
            <a:ext cx="2381250" cy="609600"/>
          </a:xfrm>
          <a:prstGeom prst="rect">
            <a:avLst/>
          </a:prstGeom>
          <a:noFill/>
          <a:ln w="0">
            <a:noFill/>
            <a:prstDash val="solid"/>
          </a:ln>
        </p:spPr>
        <p:txBody>
          <a:bodyPr wrap="square" lIns="0" tIns="0" rIns="0" bIns="0" anchor="t">
            <a:normAutofit/>
          </a:bodyPr>
          <a:lstStyle/>
          <a:p>
            <a:pPr algn="l">
              <a:lnSpc>
                <a:spcPct val="105000"/>
              </a:lnSpc>
              <a:buNone/>
              <a:defRPr sz="1800" b="1">
                <a:solidFill>
                  <a:srgbClr val="24343B"/>
                </a:solidFill>
                <a:latin typeface="Aptos Display"/>
                <a:ea typeface="Aptos Display"/>
                <a:cs typeface="Aptos Display"/>
              </a:defRPr>
            </a:pPr>
            <a:r>
              <a:rPr lang="en-GB" sz="1800" b="1">
                <a:solidFill>
                  <a:srgbClr val="212B32"/>
                </a:solidFill>
                <a:latin typeface="Aptos Display"/>
                <a:ea typeface="Aptos Display"/>
                <a:cs typeface="Aptos Display"/>
              </a:rPr>
              <a:t>All patient-facing staff</a:t>
            </a:r>
          </a:p>
        </p:txBody>
      </p:sp>
      <p:sp>
        <p:nvSpPr>
          <p:cNvPr id="11" name="Rectangle 10">
            <a:extLst>
              <a:ext uri="{FF2B5EF4-FFF2-40B4-BE49-F238E27FC236}">
                <a16:creationId xmlns:a16="http://schemas.microsoft.com/office/drawing/2014/main" id="{6428431C-63B5-43BA-BDA8-F17A53FFA68B}"/>
              </a:ext>
            </a:extLst>
          </p:cNvPr>
          <p:cNvSpPr>
            <a:spLocks noGrp="1"/>
          </p:cNvSpPr>
          <p:nvPr/>
        </p:nvSpPr>
        <p:spPr>
          <a:xfrm>
            <a:off x="3467100" y="2800350"/>
            <a:ext cx="3048000" cy="685800"/>
          </a:xfrm>
          <a:prstGeom prst="rect">
            <a:avLst/>
          </a:prstGeom>
          <a:noFill/>
          <a:ln w="0">
            <a:noFill/>
            <a:prstDash val="solid"/>
          </a:ln>
        </p:spPr>
        <p:txBody>
          <a:bodyPr wrap="square" lIns="0" tIns="0" rIns="0" bIns="0" anchor="t">
            <a:normAutofit/>
          </a:bodyPr>
          <a:lstStyle/>
          <a:p>
            <a:pPr algn="l">
              <a:lnSpc>
                <a:spcPct val="105000"/>
              </a:lnSpc>
              <a:buNone/>
              <a:defRPr sz="1500" b="0">
                <a:solidFill>
                  <a:srgbClr val="5C6D72"/>
                </a:solidFill>
                <a:latin typeface="Aptos"/>
                <a:ea typeface="Aptos"/>
                <a:cs typeface="Aptos"/>
              </a:defRPr>
            </a:pPr>
            <a:r>
              <a:rPr lang="en-GB" sz="1500" b="0">
                <a:solidFill>
                  <a:srgbClr val="4C6272"/>
                </a:solidFill>
                <a:latin typeface="Aptos"/>
                <a:ea typeface="Aptos"/>
                <a:cs typeface="Aptos"/>
              </a:rPr>
              <a:t>The adjustment and practical action</a:t>
            </a:r>
          </a:p>
        </p:txBody>
      </p:sp>
      <p:sp>
        <p:nvSpPr>
          <p:cNvPr id="12" name="Rectangle 11">
            <a:extLst>
              <a:ext uri="{FF2B5EF4-FFF2-40B4-BE49-F238E27FC236}">
                <a16:creationId xmlns:a16="http://schemas.microsoft.com/office/drawing/2014/main" id="{5F1AE54F-BA41-4CA5-AC3E-14698CE73563}"/>
              </a:ext>
            </a:extLst>
          </p:cNvPr>
          <p:cNvSpPr>
            <a:spLocks noGrp="1"/>
          </p:cNvSpPr>
          <p:nvPr/>
        </p:nvSpPr>
        <p:spPr>
          <a:xfrm>
            <a:off x="7239000" y="2800350"/>
            <a:ext cx="4076700" cy="742950"/>
          </a:xfrm>
          <a:prstGeom prst="rect">
            <a:avLst/>
          </a:prstGeom>
          <a:noFill/>
          <a:ln w="0">
            <a:noFill/>
            <a:prstDash val="solid"/>
          </a:ln>
        </p:spPr>
        <p:txBody>
          <a:bodyPr wrap="square" lIns="0" tIns="0" rIns="0" bIns="0" anchor="t">
            <a:normAutofit/>
          </a:bodyPr>
          <a:lstStyle/>
          <a:p>
            <a:pPr algn="l">
              <a:lnSpc>
                <a:spcPct val="105000"/>
              </a:lnSpc>
              <a:buNone/>
              <a:defRPr sz="1500" b="0">
                <a:solidFill>
                  <a:srgbClr val="5C6D72"/>
                </a:solidFill>
                <a:latin typeface="Aptos"/>
                <a:ea typeface="Aptos"/>
                <a:cs typeface="Aptos"/>
              </a:defRPr>
            </a:pPr>
            <a:r>
              <a:rPr lang="en-GB" sz="1500" b="0">
                <a:solidFill>
                  <a:srgbClr val="4C6272"/>
                </a:solidFill>
                <a:latin typeface="Aptos"/>
                <a:ea typeface="Aptos"/>
                <a:cs typeface="Aptos"/>
              </a:rPr>
              <a:t>Reasonable adjustment information when agreed with the patient</a:t>
            </a:r>
          </a:p>
        </p:txBody>
      </p:sp>
      <p:sp>
        <p:nvSpPr>
          <p:cNvPr id="13" name="Straight Connector 12">
            <a:extLst>
              <a:ext uri="{FF2B5EF4-FFF2-40B4-BE49-F238E27FC236}">
                <a16:creationId xmlns:a16="http://schemas.microsoft.com/office/drawing/2014/main" id="{2426F48B-E3A7-488F-8893-7FB307B0EA4F}"/>
              </a:ext>
            </a:extLst>
          </p:cNvPr>
          <p:cNvSpPr>
            <a:spLocks noGrp="1"/>
          </p:cNvSpPr>
          <p:nvPr/>
        </p:nvSpPr>
        <p:spPr>
          <a:xfrm>
            <a:off x="685800" y="3657600"/>
            <a:ext cx="10820400" cy="0"/>
          </a:xfrm>
          <a:prstGeom prst="line">
            <a:avLst/>
          </a:prstGeom>
          <a:noFill/>
          <a:ln w="9525">
            <a:solidFill>
              <a:srgbClr val="D8DDE0"/>
            </a:solidFill>
            <a:prstDash val="solid"/>
          </a:ln>
        </p:spPr>
        <p:txBody>
          <a:bodyPr/>
          <a:lstStyle/>
          <a:p>
            <a:endParaRPr lang="en-GB"/>
          </a:p>
        </p:txBody>
      </p:sp>
      <p:sp>
        <p:nvSpPr>
          <p:cNvPr id="14" name="Rectangle 13">
            <a:extLst>
              <a:ext uri="{FF2B5EF4-FFF2-40B4-BE49-F238E27FC236}">
                <a16:creationId xmlns:a16="http://schemas.microsoft.com/office/drawing/2014/main" id="{168560D0-EEC3-4FE9-84C3-BB44BB1D61FC}"/>
              </a:ext>
            </a:extLst>
          </p:cNvPr>
          <p:cNvSpPr>
            <a:spLocks noGrp="1"/>
          </p:cNvSpPr>
          <p:nvPr/>
        </p:nvSpPr>
        <p:spPr>
          <a:xfrm>
            <a:off x="685800" y="3867150"/>
            <a:ext cx="2381250" cy="609600"/>
          </a:xfrm>
          <a:prstGeom prst="rect">
            <a:avLst/>
          </a:prstGeom>
          <a:noFill/>
          <a:ln w="0">
            <a:noFill/>
            <a:prstDash val="solid"/>
          </a:ln>
        </p:spPr>
        <p:txBody>
          <a:bodyPr wrap="square" lIns="0" tIns="0" rIns="0" bIns="0" anchor="t">
            <a:normAutofit/>
          </a:bodyPr>
          <a:lstStyle/>
          <a:p>
            <a:pPr algn="l">
              <a:lnSpc>
                <a:spcPct val="105000"/>
              </a:lnSpc>
              <a:buNone/>
              <a:defRPr sz="1800" b="1">
                <a:solidFill>
                  <a:srgbClr val="24343B"/>
                </a:solidFill>
                <a:latin typeface="Aptos Display"/>
                <a:ea typeface="Aptos Display"/>
                <a:cs typeface="Aptos Display"/>
              </a:defRPr>
            </a:pPr>
            <a:r>
              <a:rPr lang="en-GB" sz="1800" b="1">
                <a:solidFill>
                  <a:srgbClr val="212B32"/>
                </a:solidFill>
                <a:latin typeface="Aptos Display"/>
                <a:ea typeface="Aptos Display"/>
                <a:cs typeface="Aptos Display"/>
              </a:rPr>
              <a:t>Booking &amp; reception</a:t>
            </a:r>
          </a:p>
        </p:txBody>
      </p:sp>
      <p:sp>
        <p:nvSpPr>
          <p:cNvPr id="15" name="Rectangle 14">
            <a:extLst>
              <a:ext uri="{FF2B5EF4-FFF2-40B4-BE49-F238E27FC236}">
                <a16:creationId xmlns:a16="http://schemas.microsoft.com/office/drawing/2014/main" id="{40DB8035-D82C-4F63-BC8A-CE8AA3E04AAE}"/>
              </a:ext>
            </a:extLst>
          </p:cNvPr>
          <p:cNvSpPr>
            <a:spLocks noGrp="1"/>
          </p:cNvSpPr>
          <p:nvPr/>
        </p:nvSpPr>
        <p:spPr>
          <a:xfrm>
            <a:off x="3467100" y="3867150"/>
            <a:ext cx="3048000" cy="685800"/>
          </a:xfrm>
          <a:prstGeom prst="rect">
            <a:avLst/>
          </a:prstGeom>
          <a:noFill/>
          <a:ln w="0">
            <a:noFill/>
            <a:prstDash val="solid"/>
          </a:ln>
        </p:spPr>
        <p:txBody>
          <a:bodyPr wrap="square" lIns="0" tIns="0" rIns="0" bIns="0" anchor="t">
            <a:normAutofit/>
          </a:bodyPr>
          <a:lstStyle/>
          <a:p>
            <a:pPr algn="l">
              <a:lnSpc>
                <a:spcPct val="105000"/>
              </a:lnSpc>
              <a:buNone/>
              <a:defRPr sz="1500" b="0">
                <a:solidFill>
                  <a:srgbClr val="5C6D72"/>
                </a:solidFill>
                <a:latin typeface="Aptos"/>
                <a:ea typeface="Aptos"/>
                <a:cs typeface="Aptos"/>
              </a:defRPr>
            </a:pPr>
            <a:r>
              <a:rPr lang="en-GB" sz="1500" b="0">
                <a:solidFill>
                  <a:srgbClr val="4C6272"/>
                </a:solidFill>
                <a:latin typeface="Aptos"/>
                <a:ea typeface="Aptos"/>
                <a:cs typeface="Aptos"/>
              </a:rPr>
              <a:t>Needs at scheduling, contact and arrival</a:t>
            </a:r>
          </a:p>
        </p:txBody>
      </p:sp>
      <p:sp>
        <p:nvSpPr>
          <p:cNvPr id="16" name="Rectangle 15">
            <a:extLst>
              <a:ext uri="{FF2B5EF4-FFF2-40B4-BE49-F238E27FC236}">
                <a16:creationId xmlns:a16="http://schemas.microsoft.com/office/drawing/2014/main" id="{28413398-AAE0-4315-8E06-4DE5B93E3410}"/>
              </a:ext>
            </a:extLst>
          </p:cNvPr>
          <p:cNvSpPr>
            <a:spLocks noGrp="1"/>
          </p:cNvSpPr>
          <p:nvPr/>
        </p:nvSpPr>
        <p:spPr>
          <a:xfrm>
            <a:off x="7239000" y="3867150"/>
            <a:ext cx="4076700" cy="742950"/>
          </a:xfrm>
          <a:prstGeom prst="rect">
            <a:avLst/>
          </a:prstGeom>
          <a:noFill/>
          <a:ln w="0">
            <a:noFill/>
            <a:prstDash val="solid"/>
          </a:ln>
        </p:spPr>
        <p:txBody>
          <a:bodyPr wrap="square" lIns="0" tIns="0" rIns="0" bIns="0" anchor="t">
            <a:normAutofit/>
          </a:bodyPr>
          <a:lstStyle/>
          <a:p>
            <a:pPr algn="l">
              <a:lnSpc>
                <a:spcPct val="105000"/>
              </a:lnSpc>
              <a:buNone/>
              <a:defRPr sz="1500" b="0">
                <a:solidFill>
                  <a:srgbClr val="5C6D72"/>
                </a:solidFill>
                <a:latin typeface="Aptos"/>
                <a:ea typeface="Aptos"/>
                <a:cs typeface="Aptos"/>
              </a:defRPr>
            </a:pPr>
            <a:r>
              <a:rPr lang="en-GB" sz="1500" b="0">
                <a:solidFill>
                  <a:srgbClr val="4C6272"/>
                </a:solidFill>
                <a:latin typeface="Aptos"/>
                <a:ea typeface="Aptos"/>
                <a:cs typeface="Aptos"/>
              </a:rPr>
              <a:t>Operational details needed to plan the appointment</a:t>
            </a:r>
          </a:p>
        </p:txBody>
      </p:sp>
      <p:sp>
        <p:nvSpPr>
          <p:cNvPr id="17" name="Straight Connector 16">
            <a:extLst>
              <a:ext uri="{FF2B5EF4-FFF2-40B4-BE49-F238E27FC236}">
                <a16:creationId xmlns:a16="http://schemas.microsoft.com/office/drawing/2014/main" id="{CBCE610B-5A5D-416F-B5FF-742758676BA7}"/>
              </a:ext>
            </a:extLst>
          </p:cNvPr>
          <p:cNvSpPr>
            <a:spLocks noGrp="1"/>
          </p:cNvSpPr>
          <p:nvPr/>
        </p:nvSpPr>
        <p:spPr>
          <a:xfrm>
            <a:off x="685800" y="4724400"/>
            <a:ext cx="10820400" cy="0"/>
          </a:xfrm>
          <a:prstGeom prst="line">
            <a:avLst/>
          </a:prstGeom>
          <a:noFill/>
          <a:ln w="9525">
            <a:solidFill>
              <a:srgbClr val="D8DDE0"/>
            </a:solidFill>
            <a:prstDash val="solid"/>
          </a:ln>
        </p:spPr>
        <p:txBody>
          <a:bodyPr/>
          <a:lstStyle/>
          <a:p>
            <a:endParaRPr lang="en-GB"/>
          </a:p>
        </p:txBody>
      </p:sp>
      <p:sp>
        <p:nvSpPr>
          <p:cNvPr id="18" name="Rectangle 17">
            <a:extLst>
              <a:ext uri="{FF2B5EF4-FFF2-40B4-BE49-F238E27FC236}">
                <a16:creationId xmlns:a16="http://schemas.microsoft.com/office/drawing/2014/main" id="{772615AF-AEB8-42B2-A19F-A508AFF0823B}"/>
              </a:ext>
            </a:extLst>
          </p:cNvPr>
          <p:cNvSpPr>
            <a:spLocks noGrp="1"/>
          </p:cNvSpPr>
          <p:nvPr/>
        </p:nvSpPr>
        <p:spPr>
          <a:xfrm>
            <a:off x="685800" y="4933950"/>
            <a:ext cx="2381250" cy="609600"/>
          </a:xfrm>
          <a:prstGeom prst="rect">
            <a:avLst/>
          </a:prstGeom>
          <a:noFill/>
          <a:ln w="0">
            <a:noFill/>
            <a:prstDash val="solid"/>
          </a:ln>
        </p:spPr>
        <p:txBody>
          <a:bodyPr wrap="square" lIns="0" tIns="0" rIns="0" bIns="0" anchor="t">
            <a:normAutofit/>
          </a:bodyPr>
          <a:lstStyle/>
          <a:p>
            <a:pPr algn="l">
              <a:lnSpc>
                <a:spcPct val="105000"/>
              </a:lnSpc>
              <a:buNone/>
              <a:defRPr sz="1800" b="1">
                <a:solidFill>
                  <a:srgbClr val="24343B"/>
                </a:solidFill>
                <a:latin typeface="Aptos Display"/>
                <a:ea typeface="Aptos Display"/>
                <a:cs typeface="Aptos Display"/>
              </a:defRPr>
            </a:pPr>
            <a:r>
              <a:rPr lang="en-GB" sz="1800" b="1">
                <a:solidFill>
                  <a:srgbClr val="212B32"/>
                </a:solidFill>
                <a:latin typeface="Aptos Display"/>
                <a:ea typeface="Aptos Display"/>
                <a:cs typeface="Aptos Display"/>
              </a:rPr>
              <a:t>Authorised clinical roles</a:t>
            </a:r>
          </a:p>
        </p:txBody>
      </p:sp>
      <p:sp>
        <p:nvSpPr>
          <p:cNvPr id="19" name="Rectangle 18">
            <a:extLst>
              <a:ext uri="{FF2B5EF4-FFF2-40B4-BE49-F238E27FC236}">
                <a16:creationId xmlns:a16="http://schemas.microsoft.com/office/drawing/2014/main" id="{9C816689-9261-4783-9024-33CD175A9434}"/>
              </a:ext>
            </a:extLst>
          </p:cNvPr>
          <p:cNvSpPr>
            <a:spLocks noGrp="1"/>
          </p:cNvSpPr>
          <p:nvPr/>
        </p:nvSpPr>
        <p:spPr>
          <a:xfrm>
            <a:off x="3467100" y="4933950"/>
            <a:ext cx="3048000" cy="685800"/>
          </a:xfrm>
          <a:prstGeom prst="rect">
            <a:avLst/>
          </a:prstGeom>
          <a:noFill/>
          <a:ln w="0">
            <a:noFill/>
            <a:prstDash val="solid"/>
          </a:ln>
        </p:spPr>
        <p:txBody>
          <a:bodyPr wrap="square" lIns="0" tIns="0" rIns="0" bIns="0" anchor="t">
            <a:normAutofit/>
          </a:bodyPr>
          <a:lstStyle/>
          <a:p>
            <a:pPr algn="l">
              <a:lnSpc>
                <a:spcPct val="105000"/>
              </a:lnSpc>
              <a:buNone/>
              <a:defRPr sz="1500" b="0">
                <a:solidFill>
                  <a:srgbClr val="5C6D72"/>
                </a:solidFill>
                <a:latin typeface="Aptos"/>
                <a:ea typeface="Aptos"/>
                <a:cs typeface="Aptos"/>
              </a:defRPr>
            </a:pPr>
            <a:r>
              <a:rPr lang="en-GB" sz="1500" b="0">
                <a:solidFill>
                  <a:srgbClr val="4C6272"/>
                </a:solidFill>
                <a:latin typeface="Aptos"/>
                <a:ea typeface="Aptos"/>
                <a:cs typeface="Aptos"/>
              </a:rPr>
              <a:t>Relevant clinical context</a:t>
            </a:r>
          </a:p>
        </p:txBody>
      </p:sp>
      <p:sp>
        <p:nvSpPr>
          <p:cNvPr id="20" name="Rectangle 19">
            <a:extLst>
              <a:ext uri="{FF2B5EF4-FFF2-40B4-BE49-F238E27FC236}">
                <a16:creationId xmlns:a16="http://schemas.microsoft.com/office/drawing/2014/main" id="{246BD837-35F7-4DB8-8817-E14C42E1212C}"/>
              </a:ext>
            </a:extLst>
          </p:cNvPr>
          <p:cNvSpPr>
            <a:spLocks noGrp="1"/>
          </p:cNvSpPr>
          <p:nvPr/>
        </p:nvSpPr>
        <p:spPr>
          <a:xfrm>
            <a:off x="7239000" y="4933950"/>
            <a:ext cx="4076700" cy="742950"/>
          </a:xfrm>
          <a:prstGeom prst="rect">
            <a:avLst/>
          </a:prstGeom>
          <a:noFill/>
          <a:ln w="0">
            <a:noFill/>
            <a:prstDash val="solid"/>
          </a:ln>
        </p:spPr>
        <p:txBody>
          <a:bodyPr wrap="square" lIns="0" tIns="0" rIns="0" bIns="0" anchor="t">
            <a:normAutofit/>
          </a:bodyPr>
          <a:lstStyle/>
          <a:p>
            <a:pPr algn="l">
              <a:lnSpc>
                <a:spcPct val="105000"/>
              </a:lnSpc>
              <a:buNone/>
              <a:defRPr sz="1500" b="0">
                <a:solidFill>
                  <a:srgbClr val="5C6D72"/>
                </a:solidFill>
                <a:latin typeface="Aptos"/>
                <a:ea typeface="Aptos"/>
                <a:cs typeface="Aptos"/>
              </a:defRPr>
            </a:pPr>
            <a:r>
              <a:rPr lang="en-GB" sz="1500" b="0">
                <a:solidFill>
                  <a:srgbClr val="4C6272"/>
                </a:solidFill>
                <a:latin typeface="Aptos"/>
                <a:ea typeface="Aptos"/>
                <a:cs typeface="Aptos"/>
              </a:rPr>
              <a:t>Equality Act impairments and underlying conditions, where appropriate</a:t>
            </a:r>
          </a:p>
        </p:txBody>
      </p:sp>
      <p:sp>
        <p:nvSpPr>
          <p:cNvPr id="21" name="Straight Connector 20">
            <a:extLst>
              <a:ext uri="{FF2B5EF4-FFF2-40B4-BE49-F238E27FC236}">
                <a16:creationId xmlns:a16="http://schemas.microsoft.com/office/drawing/2014/main" id="{7CEA695F-1534-4932-8726-33024BD33D5B}"/>
              </a:ext>
            </a:extLst>
          </p:cNvPr>
          <p:cNvSpPr>
            <a:spLocks noGrp="1"/>
          </p:cNvSpPr>
          <p:nvPr/>
        </p:nvSpPr>
        <p:spPr>
          <a:xfrm>
            <a:off x="685800" y="5791200"/>
            <a:ext cx="10820400" cy="0"/>
          </a:xfrm>
          <a:prstGeom prst="line">
            <a:avLst/>
          </a:prstGeom>
          <a:noFill/>
          <a:ln w="9525">
            <a:solidFill>
              <a:srgbClr val="D8DDE0"/>
            </a:solidFill>
            <a:prstDash val="solid"/>
          </a:ln>
        </p:spPr>
        <p:txBody>
          <a:bodyPr/>
          <a:lstStyle/>
          <a:p>
            <a:endParaRPr lang="en-GB"/>
          </a:p>
        </p:txBody>
      </p:sp>
      <p:sp>
        <p:nvSpPr>
          <p:cNvPr id="22" name="Rectangle 21">
            <a:extLst>
              <a:ext uri="{FF2B5EF4-FFF2-40B4-BE49-F238E27FC236}">
                <a16:creationId xmlns:a16="http://schemas.microsoft.com/office/drawing/2014/main" id="{00C2BF05-AC9C-4240-A1BC-D8DE181CF8C1}"/>
              </a:ext>
            </a:extLst>
          </p:cNvPr>
          <p:cNvSpPr>
            <a:spLocks noGrp="1"/>
          </p:cNvSpPr>
          <p:nvPr/>
        </p:nvSpPr>
        <p:spPr>
          <a:xfrm>
            <a:off x="685800" y="5810250"/>
            <a:ext cx="10820400" cy="47625"/>
          </a:xfrm>
          <a:prstGeom prst="rect">
            <a:avLst/>
          </a:prstGeom>
          <a:solidFill>
            <a:srgbClr val="41B6E6"/>
          </a:solidFill>
          <a:ln w="0">
            <a:noFill/>
            <a:prstDash val="solid"/>
          </a:ln>
        </p:spPr>
        <p:txBody>
          <a:bodyPr/>
          <a:lstStyle/>
          <a:p>
            <a:endParaRPr lang="en-GB"/>
          </a:p>
        </p:txBody>
      </p:sp>
      <p:sp>
        <p:nvSpPr>
          <p:cNvPr id="23" name="Rectangle 22">
            <a:extLst>
              <a:ext uri="{FF2B5EF4-FFF2-40B4-BE49-F238E27FC236}">
                <a16:creationId xmlns:a16="http://schemas.microsoft.com/office/drawing/2014/main" id="{74B729F8-2F0D-402D-B446-30D068B9F64B}"/>
              </a:ext>
            </a:extLst>
          </p:cNvPr>
          <p:cNvSpPr>
            <a:spLocks noGrp="1"/>
          </p:cNvSpPr>
          <p:nvPr/>
        </p:nvSpPr>
        <p:spPr>
          <a:xfrm>
            <a:off x="685800" y="5962650"/>
            <a:ext cx="10477500" cy="323850"/>
          </a:xfrm>
          <a:prstGeom prst="rect">
            <a:avLst/>
          </a:prstGeom>
          <a:noFill/>
          <a:ln w="0">
            <a:noFill/>
            <a:prstDash val="solid"/>
          </a:ln>
        </p:spPr>
        <p:txBody>
          <a:bodyPr wrap="square" lIns="0" tIns="0" rIns="0" bIns="0" anchor="t">
            <a:normAutofit fontScale="94671"/>
          </a:bodyPr>
          <a:lstStyle/>
          <a:p>
            <a:pPr algn="l">
              <a:lnSpc>
                <a:spcPct val="105000"/>
              </a:lnSpc>
              <a:buNone/>
              <a:defRPr sz="1425" b="1">
                <a:solidFill>
                  <a:srgbClr val="005EB8"/>
                </a:solidFill>
                <a:latin typeface="Aptos"/>
                <a:ea typeface="Aptos"/>
                <a:cs typeface="Aptos"/>
              </a:defRPr>
            </a:pPr>
            <a:r>
              <a:rPr sz="1425" b="1">
                <a:solidFill>
                  <a:srgbClr val="005EB8"/>
                </a:solidFill>
                <a:latin typeface="Aptos"/>
                <a:ea typeface="Aptos"/>
                <a:cs typeface="Aptos"/>
              </a:rPr>
              <a:t>Agree ownership, escalation and audit rules before configuration — especially where fields carry different sensitivity.</a:t>
            </a:r>
          </a:p>
        </p:txBody>
      </p:sp>
      <p:sp>
        <p:nvSpPr>
          <p:cNvPr id="24" name="Straight Connector 23">
            <a:extLst>
              <a:ext uri="{FF2B5EF4-FFF2-40B4-BE49-F238E27FC236}">
                <a16:creationId xmlns:a16="http://schemas.microsoft.com/office/drawing/2014/main" id="{057E46DD-B223-46E7-B4E5-992C5DB7BDAD}"/>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26" name="Rectangle 25">
            <a:extLst>
              <a:ext uri="{FF2B5EF4-FFF2-40B4-BE49-F238E27FC236}">
                <a16:creationId xmlns:a16="http://schemas.microsoft.com/office/drawing/2014/main" id="{FB5264DC-C6D3-4AB7-AD7C-47D86A03798D}"/>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07</a:t>
            </a:r>
          </a:p>
        </p:txBody>
      </p:sp>
    </p:spTree>
    <p:extLst>
      <p:ext uri="{BB962C8B-B14F-4D97-AF65-F5344CB8AC3E}">
        <p14:creationId xmlns:p14="http://schemas.microsoft.com/office/powerpoint/2010/main" val="1746566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0BB80B34-650F-4957-81C4-F27E01895646}"/>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BF382AEA-8D51-469B-9A61-B9BC68E4DF50}"/>
              </a:ext>
            </a:extLst>
          </p:cNvPr>
          <p:cNvSpPr>
            <a:spLocks noGrp="1"/>
          </p:cNvSpPr>
          <p:nvPr/>
        </p:nvSpPr>
        <p:spPr>
          <a:xfrm>
            <a:off x="685800" y="381000"/>
            <a:ext cx="49530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OPERATING MODEL</a:t>
            </a:r>
          </a:p>
        </p:txBody>
      </p:sp>
      <p:sp>
        <p:nvSpPr>
          <p:cNvPr id="3" name="Rectangle 2">
            <a:extLst>
              <a:ext uri="{FF2B5EF4-FFF2-40B4-BE49-F238E27FC236}">
                <a16:creationId xmlns:a16="http://schemas.microsoft.com/office/drawing/2014/main" id="{4D794897-88F1-49D5-90AC-A025BE15CD84}"/>
              </a:ext>
            </a:extLst>
          </p:cNvPr>
          <p:cNvSpPr>
            <a:spLocks noGrp="1"/>
          </p:cNvSpPr>
          <p:nvPr/>
        </p:nvSpPr>
        <p:spPr>
          <a:xfrm>
            <a:off x="685800" y="685800"/>
            <a:ext cx="10668000" cy="628650"/>
          </a:xfrm>
          <a:prstGeom prst="rect">
            <a:avLst/>
          </a:prstGeom>
          <a:noFill/>
          <a:ln w="0">
            <a:noFill/>
            <a:prstDash val="solid"/>
          </a:ln>
        </p:spPr>
        <p:txBody>
          <a:bodyPr wrap="square" lIns="0" tIns="0" rIns="0" bIns="0" anchor="t">
            <a:normAutofit fontScale="97329"/>
          </a:bodyPr>
          <a:lstStyle/>
          <a:p>
            <a:pPr algn="l">
              <a:lnSpc>
                <a:spcPct val="105000"/>
              </a:lnSpc>
              <a:buNone/>
              <a:defRPr sz="3525" b="1">
                <a:solidFill>
                  <a:srgbClr val="24343B"/>
                </a:solidFill>
                <a:latin typeface="Aptos Display"/>
                <a:ea typeface="Aptos Display"/>
                <a:cs typeface="Aptos Display"/>
              </a:defRPr>
            </a:pPr>
            <a:r>
              <a:rPr lang="en-GB" sz="3525" b="1">
                <a:solidFill>
                  <a:srgbClr val="212B32"/>
                </a:solidFill>
                <a:latin typeface="Aptos Display"/>
                <a:ea typeface="Aptos Display"/>
                <a:cs typeface="Aptos Display"/>
              </a:rPr>
              <a:t>Three workstreams turn the build into practice</a:t>
            </a:r>
          </a:p>
        </p:txBody>
      </p:sp>
      <p:sp>
        <p:nvSpPr>
          <p:cNvPr id="4" name="Straight Connector 3">
            <a:extLst>
              <a:ext uri="{FF2B5EF4-FFF2-40B4-BE49-F238E27FC236}">
                <a16:creationId xmlns:a16="http://schemas.microsoft.com/office/drawing/2014/main" id="{C412CA38-89F9-4197-A4A6-3D030FCAD5B5}"/>
              </a:ext>
            </a:extLst>
          </p:cNvPr>
          <p:cNvSpPr>
            <a:spLocks noGrp="1"/>
          </p:cNvSpPr>
          <p:nvPr/>
        </p:nvSpPr>
        <p:spPr>
          <a:xfrm>
            <a:off x="685800" y="1409700"/>
            <a:ext cx="10820400" cy="0"/>
          </a:xfrm>
          <a:prstGeom prst="line">
            <a:avLst/>
          </a:prstGeom>
          <a:noFill/>
          <a:ln w="9525">
            <a:solidFill>
              <a:srgbClr val="D8DDE0"/>
            </a:solidFill>
            <a:prstDash val="solid"/>
          </a:ln>
        </p:spPr>
        <p:txBody>
          <a:bodyPr/>
          <a:lstStyle/>
          <a:p>
            <a:endParaRPr lang="en-GB"/>
          </a:p>
        </p:txBody>
      </p:sp>
      <p:sp>
        <p:nvSpPr>
          <p:cNvPr id="5" name="Rectangle 4">
            <a:extLst>
              <a:ext uri="{FF2B5EF4-FFF2-40B4-BE49-F238E27FC236}">
                <a16:creationId xmlns:a16="http://schemas.microsoft.com/office/drawing/2014/main" id="{5A6D8081-E9C4-4033-9614-D6D3DE6839AD}"/>
              </a:ext>
            </a:extLst>
          </p:cNvPr>
          <p:cNvSpPr>
            <a:spLocks noGrp="1"/>
          </p:cNvSpPr>
          <p:nvPr/>
        </p:nvSpPr>
        <p:spPr>
          <a:xfrm>
            <a:off x="685800" y="1581150"/>
            <a:ext cx="10382250" cy="361950"/>
          </a:xfrm>
          <a:prstGeom prst="rect">
            <a:avLst/>
          </a:prstGeom>
          <a:noFill/>
          <a:ln w="0">
            <a:noFill/>
            <a:prstDash val="solid"/>
          </a:ln>
        </p:spPr>
        <p:txBody>
          <a:bodyPr wrap="square" lIns="0" tIns="0" rIns="0" bIns="0" anchor="t">
            <a:normAutofit fontScale="98973"/>
          </a:bodyPr>
          <a:lstStyle/>
          <a:p>
            <a:pPr algn="l">
              <a:lnSpc>
                <a:spcPct val="105000"/>
              </a:lnSpc>
              <a:buNone/>
              <a:defRPr sz="1800" b="0">
                <a:solidFill>
                  <a:srgbClr val="5C6D72"/>
                </a:solidFill>
                <a:latin typeface="Aptos"/>
                <a:ea typeface="Aptos"/>
                <a:cs typeface="Aptos"/>
              </a:defRPr>
            </a:pPr>
            <a:r>
              <a:rPr lang="en-GB" sz="1800" b="0">
                <a:solidFill>
                  <a:srgbClr val="4C6272"/>
                </a:solidFill>
                <a:latin typeface="Aptos"/>
                <a:ea typeface="Aptos"/>
                <a:cs typeface="Aptos"/>
              </a:rPr>
              <a:t>Technical build, operational pathway and patient experience must be designed as one programme.</a:t>
            </a:r>
          </a:p>
        </p:txBody>
      </p:sp>
      <p:sp>
        <p:nvSpPr>
          <p:cNvPr id="6" name="Rectangle 5">
            <a:extLst>
              <a:ext uri="{FF2B5EF4-FFF2-40B4-BE49-F238E27FC236}">
                <a16:creationId xmlns:a16="http://schemas.microsoft.com/office/drawing/2014/main" id="{AB3AEF42-9EF6-4F72-972D-11B9761718B7}"/>
              </a:ext>
            </a:extLst>
          </p:cNvPr>
          <p:cNvSpPr>
            <a:spLocks noGrp="1"/>
          </p:cNvSpPr>
          <p:nvPr/>
        </p:nvSpPr>
        <p:spPr>
          <a:xfrm>
            <a:off x="685800" y="2266950"/>
            <a:ext cx="762000" cy="552450"/>
          </a:xfrm>
          <a:prstGeom prst="rect">
            <a:avLst/>
          </a:prstGeom>
          <a:noFill/>
          <a:ln w="0">
            <a:noFill/>
            <a:prstDash val="solid"/>
          </a:ln>
        </p:spPr>
        <p:txBody>
          <a:bodyPr wrap="square" lIns="0" tIns="0" rIns="0" bIns="0" anchor="t">
            <a:normAutofit fontScale="96023" lnSpcReduction="10000"/>
          </a:bodyPr>
          <a:lstStyle/>
          <a:p>
            <a:pPr algn="l">
              <a:lnSpc>
                <a:spcPct val="105000"/>
              </a:lnSpc>
              <a:buNone/>
              <a:defRPr sz="3900" b="1">
                <a:solidFill>
                  <a:srgbClr val="005EB8"/>
                </a:solidFill>
                <a:latin typeface="Aptos Display"/>
                <a:ea typeface="Aptos Display"/>
                <a:cs typeface="Aptos Display"/>
              </a:defRPr>
            </a:pPr>
            <a:r>
              <a:rPr sz="3900" b="1">
                <a:solidFill>
                  <a:srgbClr val="005EB8"/>
                </a:solidFill>
                <a:latin typeface="Aptos Display"/>
                <a:ea typeface="Aptos Display"/>
                <a:cs typeface="Aptos Display"/>
              </a:rPr>
              <a:t>01</a:t>
            </a:r>
          </a:p>
        </p:txBody>
      </p:sp>
      <p:sp>
        <p:nvSpPr>
          <p:cNvPr id="7" name="Rectangle 6">
            <a:extLst>
              <a:ext uri="{FF2B5EF4-FFF2-40B4-BE49-F238E27FC236}">
                <a16:creationId xmlns:a16="http://schemas.microsoft.com/office/drawing/2014/main" id="{66CA6E64-B7AB-4FEA-BFE8-22185217E422}"/>
              </a:ext>
            </a:extLst>
          </p:cNvPr>
          <p:cNvSpPr>
            <a:spLocks noGrp="1"/>
          </p:cNvSpPr>
          <p:nvPr/>
        </p:nvSpPr>
        <p:spPr>
          <a:xfrm>
            <a:off x="685800" y="2933700"/>
            <a:ext cx="3048000" cy="552450"/>
          </a:xfrm>
          <a:prstGeom prst="rect">
            <a:avLst/>
          </a:prstGeom>
          <a:noFill/>
          <a:ln w="0">
            <a:noFill/>
            <a:prstDash val="solid"/>
          </a:ln>
        </p:spPr>
        <p:txBody>
          <a:bodyPr wrap="square" lIns="0" tIns="0" rIns="0" bIns="0" anchor="t">
            <a:normAutofit/>
          </a:bodyPr>
          <a:lstStyle/>
          <a:p>
            <a:pPr algn="l">
              <a:lnSpc>
                <a:spcPct val="105000"/>
              </a:lnSpc>
              <a:buNone/>
              <a:defRPr sz="2175" b="1">
                <a:solidFill>
                  <a:srgbClr val="24343B"/>
                </a:solidFill>
                <a:latin typeface="Aptos Display"/>
                <a:ea typeface="Aptos Display"/>
                <a:cs typeface="Aptos Display"/>
              </a:defRPr>
            </a:pPr>
            <a:r>
              <a:rPr lang="en-GB" sz="2175" b="1">
                <a:solidFill>
                  <a:srgbClr val="212B32"/>
                </a:solidFill>
                <a:latin typeface="Aptos Display"/>
                <a:ea typeface="Aptos Display"/>
                <a:cs typeface="Aptos Display"/>
              </a:rPr>
              <a:t>Epic &amp; MY CARE</a:t>
            </a:r>
          </a:p>
        </p:txBody>
      </p:sp>
      <p:sp>
        <p:nvSpPr>
          <p:cNvPr id="8" name="Oval 7">
            <a:extLst>
              <a:ext uri="{FF2B5EF4-FFF2-40B4-BE49-F238E27FC236}">
                <a16:creationId xmlns:a16="http://schemas.microsoft.com/office/drawing/2014/main" id="{5CE59794-C102-4D01-A61F-FFF9B90D3259}"/>
              </a:ext>
            </a:extLst>
          </p:cNvPr>
          <p:cNvSpPr>
            <a:spLocks noGrp="1"/>
          </p:cNvSpPr>
          <p:nvPr/>
        </p:nvSpPr>
        <p:spPr>
          <a:xfrm>
            <a:off x="685800" y="3781425"/>
            <a:ext cx="76200" cy="76200"/>
          </a:xfrm>
          <a:prstGeom prst="ellipse">
            <a:avLst/>
          </a:prstGeom>
          <a:solidFill>
            <a:srgbClr val="003087"/>
          </a:solidFill>
          <a:ln w="0">
            <a:noFill/>
            <a:prstDash val="solid"/>
          </a:ln>
        </p:spPr>
        <p:txBody>
          <a:bodyPr/>
          <a:lstStyle/>
          <a:p>
            <a:endParaRPr lang="en-GB"/>
          </a:p>
        </p:txBody>
      </p:sp>
      <p:sp>
        <p:nvSpPr>
          <p:cNvPr id="9" name="Rectangle 8">
            <a:extLst>
              <a:ext uri="{FF2B5EF4-FFF2-40B4-BE49-F238E27FC236}">
                <a16:creationId xmlns:a16="http://schemas.microsoft.com/office/drawing/2014/main" id="{768A9D3D-FC65-4066-9055-9823A76DFB20}"/>
              </a:ext>
            </a:extLst>
          </p:cNvPr>
          <p:cNvSpPr>
            <a:spLocks noGrp="1"/>
          </p:cNvSpPr>
          <p:nvPr/>
        </p:nvSpPr>
        <p:spPr>
          <a:xfrm>
            <a:off x="876300" y="37147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Read / write to the Spine</a:t>
            </a:r>
          </a:p>
        </p:txBody>
      </p:sp>
      <p:sp>
        <p:nvSpPr>
          <p:cNvPr id="10" name="Oval 9">
            <a:extLst>
              <a:ext uri="{FF2B5EF4-FFF2-40B4-BE49-F238E27FC236}">
                <a16:creationId xmlns:a16="http://schemas.microsoft.com/office/drawing/2014/main" id="{CCE1D384-B559-4254-9CB8-28C80E718F8B}"/>
              </a:ext>
            </a:extLst>
          </p:cNvPr>
          <p:cNvSpPr>
            <a:spLocks noGrp="1"/>
          </p:cNvSpPr>
          <p:nvPr/>
        </p:nvSpPr>
        <p:spPr>
          <a:xfrm>
            <a:off x="685800" y="4276725"/>
            <a:ext cx="76200" cy="76200"/>
          </a:xfrm>
          <a:prstGeom prst="ellipse">
            <a:avLst/>
          </a:prstGeom>
          <a:solidFill>
            <a:srgbClr val="003087"/>
          </a:solidFill>
          <a:ln w="0">
            <a:noFill/>
            <a:prstDash val="solid"/>
          </a:ln>
        </p:spPr>
        <p:txBody>
          <a:bodyPr/>
          <a:lstStyle/>
          <a:p>
            <a:endParaRPr lang="en-GB"/>
          </a:p>
        </p:txBody>
      </p:sp>
      <p:sp>
        <p:nvSpPr>
          <p:cNvPr id="11" name="Rectangle 10">
            <a:extLst>
              <a:ext uri="{FF2B5EF4-FFF2-40B4-BE49-F238E27FC236}">
                <a16:creationId xmlns:a16="http://schemas.microsoft.com/office/drawing/2014/main" id="{1D2BB6D0-958A-4425-BFA9-FCF2802ABBE4}"/>
              </a:ext>
            </a:extLst>
          </p:cNvPr>
          <p:cNvSpPr>
            <a:spLocks noGrp="1"/>
          </p:cNvSpPr>
          <p:nvPr/>
        </p:nvSpPr>
        <p:spPr>
          <a:xfrm>
            <a:off x="876300" y="42100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New Epic form and workflow prompts</a:t>
            </a:r>
          </a:p>
        </p:txBody>
      </p:sp>
      <p:sp>
        <p:nvSpPr>
          <p:cNvPr id="12" name="Oval 11">
            <a:extLst>
              <a:ext uri="{FF2B5EF4-FFF2-40B4-BE49-F238E27FC236}">
                <a16:creationId xmlns:a16="http://schemas.microsoft.com/office/drawing/2014/main" id="{8482176E-0970-43E2-8150-28565891181D}"/>
              </a:ext>
            </a:extLst>
          </p:cNvPr>
          <p:cNvSpPr>
            <a:spLocks noGrp="1"/>
          </p:cNvSpPr>
          <p:nvPr/>
        </p:nvSpPr>
        <p:spPr>
          <a:xfrm>
            <a:off x="685800" y="4772025"/>
            <a:ext cx="76200" cy="76200"/>
          </a:xfrm>
          <a:prstGeom prst="ellipse">
            <a:avLst/>
          </a:prstGeom>
          <a:solidFill>
            <a:srgbClr val="003087"/>
          </a:solidFill>
          <a:ln w="0">
            <a:noFill/>
            <a:prstDash val="solid"/>
          </a:ln>
        </p:spPr>
        <p:txBody>
          <a:bodyPr/>
          <a:lstStyle/>
          <a:p>
            <a:endParaRPr lang="en-GB"/>
          </a:p>
        </p:txBody>
      </p:sp>
      <p:sp>
        <p:nvSpPr>
          <p:cNvPr id="13" name="Rectangle 12">
            <a:extLst>
              <a:ext uri="{FF2B5EF4-FFF2-40B4-BE49-F238E27FC236}">
                <a16:creationId xmlns:a16="http://schemas.microsoft.com/office/drawing/2014/main" id="{C7648C76-AE08-4FB0-AE16-9A1B4EDC056F}"/>
              </a:ext>
            </a:extLst>
          </p:cNvPr>
          <p:cNvSpPr>
            <a:spLocks noGrp="1"/>
          </p:cNvSpPr>
          <p:nvPr/>
        </p:nvSpPr>
        <p:spPr>
          <a:xfrm>
            <a:off x="876300" y="47053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Patient visibility and change requests</a:t>
            </a:r>
          </a:p>
        </p:txBody>
      </p:sp>
      <p:sp>
        <p:nvSpPr>
          <p:cNvPr id="14" name="Oval 13">
            <a:extLst>
              <a:ext uri="{FF2B5EF4-FFF2-40B4-BE49-F238E27FC236}">
                <a16:creationId xmlns:a16="http://schemas.microsoft.com/office/drawing/2014/main" id="{FEDA2DFB-AE8C-4037-AAA5-C5DEBBD7D06C}"/>
              </a:ext>
            </a:extLst>
          </p:cNvPr>
          <p:cNvSpPr>
            <a:spLocks noGrp="1"/>
          </p:cNvSpPr>
          <p:nvPr/>
        </p:nvSpPr>
        <p:spPr>
          <a:xfrm>
            <a:off x="685800" y="5267325"/>
            <a:ext cx="76200" cy="76200"/>
          </a:xfrm>
          <a:prstGeom prst="ellipse">
            <a:avLst/>
          </a:prstGeom>
          <a:solidFill>
            <a:srgbClr val="003087"/>
          </a:solidFill>
          <a:ln w="0">
            <a:noFill/>
            <a:prstDash val="solid"/>
          </a:ln>
        </p:spPr>
        <p:txBody>
          <a:bodyPr/>
          <a:lstStyle/>
          <a:p>
            <a:endParaRPr lang="en-GB"/>
          </a:p>
        </p:txBody>
      </p:sp>
      <p:sp>
        <p:nvSpPr>
          <p:cNvPr id="15" name="Rectangle 14">
            <a:extLst>
              <a:ext uri="{FF2B5EF4-FFF2-40B4-BE49-F238E27FC236}">
                <a16:creationId xmlns:a16="http://schemas.microsoft.com/office/drawing/2014/main" id="{861AB97A-3122-4D4B-B26A-33081F1271F9}"/>
              </a:ext>
            </a:extLst>
          </p:cNvPr>
          <p:cNvSpPr>
            <a:spLocks noGrp="1"/>
          </p:cNvSpPr>
          <p:nvPr/>
        </p:nvSpPr>
        <p:spPr>
          <a:xfrm>
            <a:off x="876300" y="52006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Testing, reporting and audit</a:t>
            </a:r>
          </a:p>
        </p:txBody>
      </p:sp>
      <p:sp>
        <p:nvSpPr>
          <p:cNvPr id="16" name="Straight Connector 15">
            <a:extLst>
              <a:ext uri="{FF2B5EF4-FFF2-40B4-BE49-F238E27FC236}">
                <a16:creationId xmlns:a16="http://schemas.microsoft.com/office/drawing/2014/main" id="{4FBD0183-99CD-4F62-B265-609738167BEA}"/>
              </a:ext>
            </a:extLst>
          </p:cNvPr>
          <p:cNvSpPr>
            <a:spLocks noGrp="1"/>
          </p:cNvSpPr>
          <p:nvPr/>
        </p:nvSpPr>
        <p:spPr>
          <a:xfrm>
            <a:off x="3962400" y="2190750"/>
            <a:ext cx="0" cy="3486150"/>
          </a:xfrm>
          <a:prstGeom prst="line">
            <a:avLst/>
          </a:prstGeom>
          <a:noFill/>
          <a:ln w="9525">
            <a:solidFill>
              <a:srgbClr val="D8DDE0"/>
            </a:solidFill>
            <a:prstDash val="solid"/>
          </a:ln>
        </p:spPr>
        <p:txBody>
          <a:bodyPr/>
          <a:lstStyle/>
          <a:p>
            <a:endParaRPr lang="en-GB"/>
          </a:p>
        </p:txBody>
      </p:sp>
      <p:sp>
        <p:nvSpPr>
          <p:cNvPr id="17" name="Rectangle 16">
            <a:extLst>
              <a:ext uri="{FF2B5EF4-FFF2-40B4-BE49-F238E27FC236}">
                <a16:creationId xmlns:a16="http://schemas.microsoft.com/office/drawing/2014/main" id="{6F55BF7A-4CC1-4954-BB3D-400A42F1E5BC}"/>
              </a:ext>
            </a:extLst>
          </p:cNvPr>
          <p:cNvSpPr>
            <a:spLocks noGrp="1"/>
          </p:cNvSpPr>
          <p:nvPr/>
        </p:nvSpPr>
        <p:spPr>
          <a:xfrm>
            <a:off x="4324350" y="2266950"/>
            <a:ext cx="762000" cy="552450"/>
          </a:xfrm>
          <a:prstGeom prst="rect">
            <a:avLst/>
          </a:prstGeom>
          <a:noFill/>
          <a:ln w="0">
            <a:noFill/>
            <a:prstDash val="solid"/>
          </a:ln>
        </p:spPr>
        <p:txBody>
          <a:bodyPr wrap="square" lIns="0" tIns="0" rIns="0" bIns="0" anchor="t">
            <a:normAutofit fontScale="96023" lnSpcReduction="10000"/>
          </a:bodyPr>
          <a:lstStyle/>
          <a:p>
            <a:pPr algn="l">
              <a:lnSpc>
                <a:spcPct val="105000"/>
              </a:lnSpc>
              <a:buNone/>
              <a:defRPr sz="3900" b="1">
                <a:solidFill>
                  <a:srgbClr val="007F7B"/>
                </a:solidFill>
                <a:latin typeface="Aptos Display"/>
                <a:ea typeface="Aptos Display"/>
                <a:cs typeface="Aptos Display"/>
              </a:defRPr>
            </a:pPr>
            <a:r>
              <a:rPr lang="en-GB" sz="3900" b="1">
                <a:solidFill>
                  <a:srgbClr val="003087"/>
                </a:solidFill>
                <a:latin typeface="Aptos Display"/>
                <a:ea typeface="Aptos Display"/>
                <a:cs typeface="Aptos Display"/>
              </a:rPr>
              <a:t>02</a:t>
            </a:r>
          </a:p>
        </p:txBody>
      </p:sp>
      <p:sp>
        <p:nvSpPr>
          <p:cNvPr id="18" name="Rectangle 17">
            <a:extLst>
              <a:ext uri="{FF2B5EF4-FFF2-40B4-BE49-F238E27FC236}">
                <a16:creationId xmlns:a16="http://schemas.microsoft.com/office/drawing/2014/main" id="{60022CE0-9C45-4269-8F72-021B25EB9C9E}"/>
              </a:ext>
            </a:extLst>
          </p:cNvPr>
          <p:cNvSpPr>
            <a:spLocks noGrp="1"/>
          </p:cNvSpPr>
          <p:nvPr/>
        </p:nvSpPr>
        <p:spPr>
          <a:xfrm>
            <a:off x="4324350" y="2933700"/>
            <a:ext cx="3048000" cy="552450"/>
          </a:xfrm>
          <a:prstGeom prst="rect">
            <a:avLst/>
          </a:prstGeom>
          <a:noFill/>
          <a:ln w="0">
            <a:noFill/>
            <a:prstDash val="solid"/>
          </a:ln>
        </p:spPr>
        <p:txBody>
          <a:bodyPr wrap="square" lIns="0" tIns="0" rIns="0" bIns="0" anchor="t">
            <a:normAutofit fontScale="92684"/>
          </a:bodyPr>
          <a:lstStyle/>
          <a:p>
            <a:pPr algn="l">
              <a:lnSpc>
                <a:spcPct val="105000"/>
              </a:lnSpc>
              <a:buNone/>
              <a:defRPr sz="2175" b="1">
                <a:solidFill>
                  <a:srgbClr val="24343B"/>
                </a:solidFill>
                <a:latin typeface="Aptos Display"/>
                <a:ea typeface="Aptos Display"/>
                <a:cs typeface="Aptos Display"/>
              </a:defRPr>
            </a:pPr>
            <a:r>
              <a:rPr lang="en-GB" sz="2175" b="1">
                <a:solidFill>
                  <a:srgbClr val="212B32"/>
                </a:solidFill>
                <a:latin typeface="Aptos Display"/>
                <a:ea typeface="Aptos Display"/>
                <a:cs typeface="Aptos Display"/>
              </a:rPr>
              <a:t>Pathway &amp; governance</a:t>
            </a:r>
          </a:p>
        </p:txBody>
      </p:sp>
      <p:sp>
        <p:nvSpPr>
          <p:cNvPr id="19" name="Oval 18">
            <a:extLst>
              <a:ext uri="{FF2B5EF4-FFF2-40B4-BE49-F238E27FC236}">
                <a16:creationId xmlns:a16="http://schemas.microsoft.com/office/drawing/2014/main" id="{6D8C22BF-1E9A-41AA-9696-05F93E9CB93C}"/>
              </a:ext>
            </a:extLst>
          </p:cNvPr>
          <p:cNvSpPr>
            <a:spLocks noGrp="1"/>
          </p:cNvSpPr>
          <p:nvPr/>
        </p:nvSpPr>
        <p:spPr>
          <a:xfrm>
            <a:off x="4324350" y="3781425"/>
            <a:ext cx="76200" cy="76200"/>
          </a:xfrm>
          <a:prstGeom prst="ellipse">
            <a:avLst/>
          </a:prstGeom>
          <a:solidFill>
            <a:srgbClr val="003087"/>
          </a:solidFill>
          <a:ln w="0">
            <a:noFill/>
            <a:prstDash val="solid"/>
          </a:ln>
        </p:spPr>
        <p:txBody>
          <a:bodyPr/>
          <a:lstStyle/>
          <a:p>
            <a:endParaRPr lang="en-GB"/>
          </a:p>
        </p:txBody>
      </p:sp>
      <p:sp>
        <p:nvSpPr>
          <p:cNvPr id="20" name="Rectangle 19">
            <a:extLst>
              <a:ext uri="{FF2B5EF4-FFF2-40B4-BE49-F238E27FC236}">
                <a16:creationId xmlns:a16="http://schemas.microsoft.com/office/drawing/2014/main" id="{27B033EE-52AD-46E3-836F-8A5165DBDC70}"/>
              </a:ext>
            </a:extLst>
          </p:cNvPr>
          <p:cNvSpPr>
            <a:spLocks noGrp="1"/>
          </p:cNvSpPr>
          <p:nvPr/>
        </p:nvSpPr>
        <p:spPr>
          <a:xfrm>
            <a:off x="4514850" y="37147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Identify → record → share → meet → review</a:t>
            </a:r>
          </a:p>
        </p:txBody>
      </p:sp>
      <p:sp>
        <p:nvSpPr>
          <p:cNvPr id="21" name="Oval 20">
            <a:extLst>
              <a:ext uri="{FF2B5EF4-FFF2-40B4-BE49-F238E27FC236}">
                <a16:creationId xmlns:a16="http://schemas.microsoft.com/office/drawing/2014/main" id="{72E43161-B543-430F-8424-46A02F5D1588}"/>
              </a:ext>
            </a:extLst>
          </p:cNvPr>
          <p:cNvSpPr>
            <a:spLocks noGrp="1"/>
          </p:cNvSpPr>
          <p:nvPr/>
        </p:nvSpPr>
        <p:spPr>
          <a:xfrm>
            <a:off x="4324350" y="4276725"/>
            <a:ext cx="76200" cy="76200"/>
          </a:xfrm>
          <a:prstGeom prst="ellipse">
            <a:avLst/>
          </a:prstGeom>
          <a:solidFill>
            <a:srgbClr val="003087"/>
          </a:solidFill>
          <a:ln w="0">
            <a:noFill/>
            <a:prstDash val="solid"/>
          </a:ln>
        </p:spPr>
        <p:txBody>
          <a:bodyPr/>
          <a:lstStyle/>
          <a:p>
            <a:endParaRPr lang="en-GB"/>
          </a:p>
        </p:txBody>
      </p:sp>
      <p:sp>
        <p:nvSpPr>
          <p:cNvPr id="22" name="Rectangle 21">
            <a:extLst>
              <a:ext uri="{FF2B5EF4-FFF2-40B4-BE49-F238E27FC236}">
                <a16:creationId xmlns:a16="http://schemas.microsoft.com/office/drawing/2014/main" id="{AD5ACA2A-8690-4170-8F05-764C388DF2B4}"/>
              </a:ext>
            </a:extLst>
          </p:cNvPr>
          <p:cNvSpPr>
            <a:spLocks noGrp="1"/>
          </p:cNvSpPr>
          <p:nvPr/>
        </p:nvSpPr>
        <p:spPr>
          <a:xfrm>
            <a:off x="4514850" y="42100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Roles, policy, toolkit and guidance</a:t>
            </a:r>
          </a:p>
        </p:txBody>
      </p:sp>
      <p:sp>
        <p:nvSpPr>
          <p:cNvPr id="23" name="Oval 22">
            <a:extLst>
              <a:ext uri="{FF2B5EF4-FFF2-40B4-BE49-F238E27FC236}">
                <a16:creationId xmlns:a16="http://schemas.microsoft.com/office/drawing/2014/main" id="{590A6814-5ACC-4FA9-B331-F897FB8E08A9}"/>
              </a:ext>
            </a:extLst>
          </p:cNvPr>
          <p:cNvSpPr>
            <a:spLocks noGrp="1"/>
          </p:cNvSpPr>
          <p:nvPr/>
        </p:nvSpPr>
        <p:spPr>
          <a:xfrm>
            <a:off x="4324350" y="4772025"/>
            <a:ext cx="76200" cy="76200"/>
          </a:xfrm>
          <a:prstGeom prst="ellipse">
            <a:avLst/>
          </a:prstGeom>
          <a:solidFill>
            <a:srgbClr val="003087"/>
          </a:solidFill>
          <a:ln w="0">
            <a:noFill/>
            <a:prstDash val="solid"/>
          </a:ln>
        </p:spPr>
        <p:txBody>
          <a:bodyPr/>
          <a:lstStyle/>
          <a:p>
            <a:endParaRPr lang="en-GB"/>
          </a:p>
        </p:txBody>
      </p:sp>
      <p:sp>
        <p:nvSpPr>
          <p:cNvPr id="24" name="Rectangle 23">
            <a:extLst>
              <a:ext uri="{FF2B5EF4-FFF2-40B4-BE49-F238E27FC236}">
                <a16:creationId xmlns:a16="http://schemas.microsoft.com/office/drawing/2014/main" id="{E90FD2FB-287B-4EFB-A180-A410BD1B0A60}"/>
              </a:ext>
            </a:extLst>
          </p:cNvPr>
          <p:cNvSpPr>
            <a:spLocks noGrp="1"/>
          </p:cNvSpPr>
          <p:nvPr/>
        </p:nvSpPr>
        <p:spPr>
          <a:xfrm>
            <a:off x="4514850" y="47053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Alternative formats and communication support</a:t>
            </a:r>
          </a:p>
        </p:txBody>
      </p:sp>
      <p:sp>
        <p:nvSpPr>
          <p:cNvPr id="25" name="Oval 24">
            <a:extLst>
              <a:ext uri="{FF2B5EF4-FFF2-40B4-BE49-F238E27FC236}">
                <a16:creationId xmlns:a16="http://schemas.microsoft.com/office/drawing/2014/main" id="{231DE372-080D-4158-BDBB-EC61D94ABCC1}"/>
              </a:ext>
            </a:extLst>
          </p:cNvPr>
          <p:cNvSpPr>
            <a:spLocks noGrp="1"/>
          </p:cNvSpPr>
          <p:nvPr/>
        </p:nvSpPr>
        <p:spPr>
          <a:xfrm>
            <a:off x="4324350" y="5267325"/>
            <a:ext cx="76200" cy="76200"/>
          </a:xfrm>
          <a:prstGeom prst="ellipse">
            <a:avLst/>
          </a:prstGeom>
          <a:solidFill>
            <a:srgbClr val="003087"/>
          </a:solidFill>
          <a:ln w="0">
            <a:noFill/>
            <a:prstDash val="solid"/>
          </a:ln>
        </p:spPr>
        <p:txBody>
          <a:bodyPr/>
          <a:lstStyle/>
          <a:p>
            <a:endParaRPr lang="en-GB"/>
          </a:p>
        </p:txBody>
      </p:sp>
      <p:sp>
        <p:nvSpPr>
          <p:cNvPr id="26" name="Rectangle 25">
            <a:extLst>
              <a:ext uri="{FF2B5EF4-FFF2-40B4-BE49-F238E27FC236}">
                <a16:creationId xmlns:a16="http://schemas.microsoft.com/office/drawing/2014/main" id="{7EBA11CC-E470-4357-9794-E9C9B1A45F29}"/>
              </a:ext>
            </a:extLst>
          </p:cNvPr>
          <p:cNvSpPr>
            <a:spLocks noGrp="1"/>
          </p:cNvSpPr>
          <p:nvPr/>
        </p:nvSpPr>
        <p:spPr>
          <a:xfrm>
            <a:off x="4514850" y="52006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Training, engagement and assurance</a:t>
            </a:r>
          </a:p>
        </p:txBody>
      </p:sp>
      <p:sp>
        <p:nvSpPr>
          <p:cNvPr id="27" name="Straight Connector 26">
            <a:extLst>
              <a:ext uri="{FF2B5EF4-FFF2-40B4-BE49-F238E27FC236}">
                <a16:creationId xmlns:a16="http://schemas.microsoft.com/office/drawing/2014/main" id="{9D711AD9-0ADB-4923-9D27-C1A9AF8BC8D7}"/>
              </a:ext>
            </a:extLst>
          </p:cNvPr>
          <p:cNvSpPr>
            <a:spLocks noGrp="1"/>
          </p:cNvSpPr>
          <p:nvPr/>
        </p:nvSpPr>
        <p:spPr>
          <a:xfrm>
            <a:off x="7600950" y="2190750"/>
            <a:ext cx="0" cy="3486150"/>
          </a:xfrm>
          <a:prstGeom prst="line">
            <a:avLst/>
          </a:prstGeom>
          <a:noFill/>
          <a:ln w="9525">
            <a:solidFill>
              <a:srgbClr val="D8DDE0"/>
            </a:solidFill>
            <a:prstDash val="solid"/>
          </a:ln>
        </p:spPr>
        <p:txBody>
          <a:bodyPr/>
          <a:lstStyle/>
          <a:p>
            <a:endParaRPr lang="en-GB"/>
          </a:p>
        </p:txBody>
      </p:sp>
      <p:sp>
        <p:nvSpPr>
          <p:cNvPr id="28" name="Rectangle 27">
            <a:extLst>
              <a:ext uri="{FF2B5EF4-FFF2-40B4-BE49-F238E27FC236}">
                <a16:creationId xmlns:a16="http://schemas.microsoft.com/office/drawing/2014/main" id="{1B9C0BAF-E17A-40A8-AEA8-4A7D733F4169}"/>
              </a:ext>
            </a:extLst>
          </p:cNvPr>
          <p:cNvSpPr>
            <a:spLocks noGrp="1"/>
          </p:cNvSpPr>
          <p:nvPr/>
        </p:nvSpPr>
        <p:spPr>
          <a:xfrm>
            <a:off x="7962900" y="2266950"/>
            <a:ext cx="762000" cy="552450"/>
          </a:xfrm>
          <a:prstGeom prst="rect">
            <a:avLst/>
          </a:prstGeom>
          <a:noFill/>
          <a:ln w="0">
            <a:noFill/>
            <a:prstDash val="solid"/>
          </a:ln>
        </p:spPr>
        <p:txBody>
          <a:bodyPr wrap="square" lIns="0" tIns="0" rIns="0" bIns="0" anchor="t">
            <a:normAutofit fontScale="96023" lnSpcReduction="10000"/>
          </a:bodyPr>
          <a:lstStyle/>
          <a:p>
            <a:pPr algn="l">
              <a:lnSpc>
                <a:spcPct val="105000"/>
              </a:lnSpc>
              <a:buNone/>
              <a:defRPr sz="3900" b="1">
                <a:solidFill>
                  <a:srgbClr val="D76B4B"/>
                </a:solidFill>
                <a:latin typeface="Aptos Display"/>
                <a:ea typeface="Aptos Display"/>
                <a:cs typeface="Aptos Display"/>
              </a:defRPr>
            </a:pPr>
            <a:r>
              <a:rPr lang="en-GB" sz="3900" b="1">
                <a:solidFill>
                  <a:srgbClr val="006747"/>
                </a:solidFill>
                <a:latin typeface="Aptos Display"/>
                <a:ea typeface="Aptos Display"/>
                <a:cs typeface="Aptos Display"/>
              </a:rPr>
              <a:t>03</a:t>
            </a:r>
          </a:p>
        </p:txBody>
      </p:sp>
      <p:sp>
        <p:nvSpPr>
          <p:cNvPr id="29" name="Rectangle 28">
            <a:extLst>
              <a:ext uri="{FF2B5EF4-FFF2-40B4-BE49-F238E27FC236}">
                <a16:creationId xmlns:a16="http://schemas.microsoft.com/office/drawing/2014/main" id="{A1CB511C-431C-42CC-8F29-A73975C934A4}"/>
              </a:ext>
            </a:extLst>
          </p:cNvPr>
          <p:cNvSpPr>
            <a:spLocks noGrp="1"/>
          </p:cNvSpPr>
          <p:nvPr/>
        </p:nvSpPr>
        <p:spPr>
          <a:xfrm>
            <a:off x="7962900" y="2933700"/>
            <a:ext cx="3048000" cy="552450"/>
          </a:xfrm>
          <a:prstGeom prst="rect">
            <a:avLst/>
          </a:prstGeom>
          <a:noFill/>
          <a:ln w="0">
            <a:noFill/>
            <a:prstDash val="solid"/>
          </a:ln>
        </p:spPr>
        <p:txBody>
          <a:bodyPr wrap="square" lIns="0" tIns="0" rIns="0" bIns="0" anchor="t">
            <a:normAutofit fontScale="86865" lnSpcReduction="10000"/>
          </a:bodyPr>
          <a:lstStyle/>
          <a:p>
            <a:pPr algn="l">
              <a:lnSpc>
                <a:spcPct val="105000"/>
              </a:lnSpc>
              <a:buNone/>
              <a:defRPr sz="2175" b="1">
                <a:solidFill>
                  <a:srgbClr val="24343B"/>
                </a:solidFill>
                <a:latin typeface="Aptos Display"/>
                <a:ea typeface="Aptos Display"/>
                <a:cs typeface="Aptos Display"/>
              </a:defRPr>
            </a:pPr>
            <a:r>
              <a:rPr lang="en-GB" sz="2175" b="1">
                <a:solidFill>
                  <a:srgbClr val="212B32"/>
                </a:solidFill>
                <a:latin typeface="Aptos Display"/>
                <a:ea typeface="Aptos Display"/>
                <a:cs typeface="Aptos Display"/>
              </a:rPr>
              <a:t>Feedback, PALS &amp; complaints</a:t>
            </a:r>
          </a:p>
        </p:txBody>
      </p:sp>
      <p:sp>
        <p:nvSpPr>
          <p:cNvPr id="30" name="Oval 29">
            <a:extLst>
              <a:ext uri="{FF2B5EF4-FFF2-40B4-BE49-F238E27FC236}">
                <a16:creationId xmlns:a16="http://schemas.microsoft.com/office/drawing/2014/main" id="{C9B4529C-B633-4944-BB0B-18162AE23BAA}"/>
              </a:ext>
            </a:extLst>
          </p:cNvPr>
          <p:cNvSpPr>
            <a:spLocks noGrp="1"/>
          </p:cNvSpPr>
          <p:nvPr/>
        </p:nvSpPr>
        <p:spPr>
          <a:xfrm>
            <a:off x="7962900" y="3781425"/>
            <a:ext cx="76200" cy="76200"/>
          </a:xfrm>
          <a:prstGeom prst="ellipse">
            <a:avLst/>
          </a:prstGeom>
          <a:solidFill>
            <a:srgbClr val="003087"/>
          </a:solidFill>
          <a:ln w="0">
            <a:noFill/>
            <a:prstDash val="solid"/>
          </a:ln>
        </p:spPr>
        <p:txBody>
          <a:bodyPr/>
          <a:lstStyle/>
          <a:p>
            <a:endParaRPr lang="en-GB"/>
          </a:p>
        </p:txBody>
      </p:sp>
      <p:sp>
        <p:nvSpPr>
          <p:cNvPr id="31" name="Rectangle 30">
            <a:extLst>
              <a:ext uri="{FF2B5EF4-FFF2-40B4-BE49-F238E27FC236}">
                <a16:creationId xmlns:a16="http://schemas.microsoft.com/office/drawing/2014/main" id="{A9C03E6B-2B9A-423E-8900-9F9E91B670C8}"/>
              </a:ext>
            </a:extLst>
          </p:cNvPr>
          <p:cNvSpPr>
            <a:spLocks noGrp="1"/>
          </p:cNvSpPr>
          <p:nvPr/>
        </p:nvSpPr>
        <p:spPr>
          <a:xfrm>
            <a:off x="8153400" y="37147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Accessible routes and responses</a:t>
            </a:r>
          </a:p>
        </p:txBody>
      </p:sp>
      <p:sp>
        <p:nvSpPr>
          <p:cNvPr id="32" name="Oval 31">
            <a:extLst>
              <a:ext uri="{FF2B5EF4-FFF2-40B4-BE49-F238E27FC236}">
                <a16:creationId xmlns:a16="http://schemas.microsoft.com/office/drawing/2014/main" id="{C3DEB789-BC7E-42B3-8AB7-2ECAF4ECD89D}"/>
              </a:ext>
            </a:extLst>
          </p:cNvPr>
          <p:cNvSpPr>
            <a:spLocks noGrp="1"/>
          </p:cNvSpPr>
          <p:nvPr/>
        </p:nvSpPr>
        <p:spPr>
          <a:xfrm>
            <a:off x="7962900" y="4276725"/>
            <a:ext cx="76200" cy="76200"/>
          </a:xfrm>
          <a:prstGeom prst="ellipse">
            <a:avLst/>
          </a:prstGeom>
          <a:solidFill>
            <a:srgbClr val="003087"/>
          </a:solidFill>
          <a:ln w="0">
            <a:noFill/>
            <a:prstDash val="solid"/>
          </a:ln>
        </p:spPr>
        <p:txBody>
          <a:bodyPr/>
          <a:lstStyle/>
          <a:p>
            <a:endParaRPr lang="en-GB"/>
          </a:p>
        </p:txBody>
      </p:sp>
      <p:sp>
        <p:nvSpPr>
          <p:cNvPr id="33" name="Rectangle 32">
            <a:extLst>
              <a:ext uri="{FF2B5EF4-FFF2-40B4-BE49-F238E27FC236}">
                <a16:creationId xmlns:a16="http://schemas.microsoft.com/office/drawing/2014/main" id="{0E200859-A4AD-4D1D-B583-67BD8EF87C28}"/>
              </a:ext>
            </a:extLst>
          </p:cNvPr>
          <p:cNvSpPr>
            <a:spLocks noGrp="1"/>
          </p:cNvSpPr>
          <p:nvPr/>
        </p:nvSpPr>
        <p:spPr>
          <a:xfrm>
            <a:off x="8153400" y="42100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Audit current access points</a:t>
            </a:r>
          </a:p>
        </p:txBody>
      </p:sp>
      <p:sp>
        <p:nvSpPr>
          <p:cNvPr id="34" name="Oval 33">
            <a:extLst>
              <a:ext uri="{FF2B5EF4-FFF2-40B4-BE49-F238E27FC236}">
                <a16:creationId xmlns:a16="http://schemas.microsoft.com/office/drawing/2014/main" id="{A11DE1EC-E7D0-4D1D-A840-2897E47EFFDE}"/>
              </a:ext>
            </a:extLst>
          </p:cNvPr>
          <p:cNvSpPr>
            <a:spLocks noGrp="1"/>
          </p:cNvSpPr>
          <p:nvPr/>
        </p:nvSpPr>
        <p:spPr>
          <a:xfrm>
            <a:off x="7962900" y="4772025"/>
            <a:ext cx="76200" cy="76200"/>
          </a:xfrm>
          <a:prstGeom prst="ellipse">
            <a:avLst/>
          </a:prstGeom>
          <a:solidFill>
            <a:srgbClr val="003087"/>
          </a:solidFill>
          <a:ln w="0">
            <a:noFill/>
            <a:prstDash val="solid"/>
          </a:ln>
        </p:spPr>
        <p:txBody>
          <a:bodyPr/>
          <a:lstStyle/>
          <a:p>
            <a:endParaRPr lang="en-GB"/>
          </a:p>
        </p:txBody>
      </p:sp>
      <p:sp>
        <p:nvSpPr>
          <p:cNvPr id="35" name="Rectangle 34">
            <a:extLst>
              <a:ext uri="{FF2B5EF4-FFF2-40B4-BE49-F238E27FC236}">
                <a16:creationId xmlns:a16="http://schemas.microsoft.com/office/drawing/2014/main" id="{5F701555-925D-4BDE-8D2E-D6FD46E443C6}"/>
              </a:ext>
            </a:extLst>
          </p:cNvPr>
          <p:cNvSpPr>
            <a:spLocks noGrp="1"/>
          </p:cNvSpPr>
          <p:nvPr/>
        </p:nvSpPr>
        <p:spPr>
          <a:xfrm>
            <a:off x="8153400" y="47053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Use themes to drive improvement</a:t>
            </a:r>
          </a:p>
        </p:txBody>
      </p:sp>
      <p:sp>
        <p:nvSpPr>
          <p:cNvPr id="36" name="Oval 35">
            <a:extLst>
              <a:ext uri="{FF2B5EF4-FFF2-40B4-BE49-F238E27FC236}">
                <a16:creationId xmlns:a16="http://schemas.microsoft.com/office/drawing/2014/main" id="{3081BC7A-DE88-4B73-9001-8BC0FFE2F68F}"/>
              </a:ext>
            </a:extLst>
          </p:cNvPr>
          <p:cNvSpPr>
            <a:spLocks noGrp="1"/>
          </p:cNvSpPr>
          <p:nvPr/>
        </p:nvSpPr>
        <p:spPr>
          <a:xfrm>
            <a:off x="7962900" y="5267325"/>
            <a:ext cx="76200" cy="76200"/>
          </a:xfrm>
          <a:prstGeom prst="ellipse">
            <a:avLst/>
          </a:prstGeom>
          <a:solidFill>
            <a:srgbClr val="003087"/>
          </a:solidFill>
          <a:ln w="0">
            <a:noFill/>
            <a:prstDash val="solid"/>
          </a:ln>
        </p:spPr>
        <p:txBody>
          <a:bodyPr/>
          <a:lstStyle/>
          <a:p>
            <a:endParaRPr lang="en-GB"/>
          </a:p>
        </p:txBody>
      </p:sp>
      <p:sp>
        <p:nvSpPr>
          <p:cNvPr id="37" name="Rectangle 36">
            <a:extLst>
              <a:ext uri="{FF2B5EF4-FFF2-40B4-BE49-F238E27FC236}">
                <a16:creationId xmlns:a16="http://schemas.microsoft.com/office/drawing/2014/main" id="{AE3F80AB-C383-4C7B-ACFA-72D6DDB4014F}"/>
              </a:ext>
            </a:extLst>
          </p:cNvPr>
          <p:cNvSpPr>
            <a:spLocks noGrp="1"/>
          </p:cNvSpPr>
          <p:nvPr/>
        </p:nvSpPr>
        <p:spPr>
          <a:xfrm>
            <a:off x="8153400" y="52006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Evidence patient and carer experience</a:t>
            </a:r>
          </a:p>
        </p:txBody>
      </p:sp>
      <p:sp>
        <p:nvSpPr>
          <p:cNvPr id="38" name="Rectangle 37">
            <a:extLst>
              <a:ext uri="{FF2B5EF4-FFF2-40B4-BE49-F238E27FC236}">
                <a16:creationId xmlns:a16="http://schemas.microsoft.com/office/drawing/2014/main" id="{97C1EB84-1D9C-4090-B85A-6800A605FAE3}"/>
              </a:ext>
            </a:extLst>
          </p:cNvPr>
          <p:cNvSpPr>
            <a:spLocks noGrp="1"/>
          </p:cNvSpPr>
          <p:nvPr/>
        </p:nvSpPr>
        <p:spPr>
          <a:xfrm>
            <a:off x="685800" y="5905500"/>
            <a:ext cx="10572750" cy="285750"/>
          </a:xfrm>
          <a:prstGeom prst="rect">
            <a:avLst/>
          </a:prstGeom>
          <a:noFill/>
          <a:ln w="0">
            <a:noFill/>
            <a:prstDash val="solid"/>
          </a:ln>
        </p:spPr>
        <p:txBody>
          <a:bodyPr wrap="square" lIns="0" tIns="0" rIns="0" bIns="0" anchor="t">
            <a:normAutofit/>
          </a:bodyPr>
          <a:lstStyle/>
          <a:p>
            <a:pPr algn="ctr">
              <a:lnSpc>
                <a:spcPct val="105000"/>
              </a:lnSpc>
              <a:buNone/>
              <a:defRPr sz="1425" b="1">
                <a:solidFill>
                  <a:srgbClr val="005EB8"/>
                </a:solidFill>
                <a:latin typeface="Aptos"/>
                <a:ea typeface="Aptos"/>
                <a:cs typeface="Aptos"/>
              </a:defRPr>
            </a:pPr>
            <a:r>
              <a:rPr sz="1425" b="1">
                <a:solidFill>
                  <a:srgbClr val="005EB8"/>
                </a:solidFill>
                <a:latin typeface="Aptos"/>
                <a:ea typeface="Aptos"/>
                <a:cs typeface="Aptos"/>
              </a:rPr>
              <a:t>Devon-wide design  •  local Trust rollout  •  shared governance and sign-off</a:t>
            </a:r>
          </a:p>
        </p:txBody>
      </p:sp>
      <p:sp>
        <p:nvSpPr>
          <p:cNvPr id="39" name="Straight Connector 38">
            <a:extLst>
              <a:ext uri="{FF2B5EF4-FFF2-40B4-BE49-F238E27FC236}">
                <a16:creationId xmlns:a16="http://schemas.microsoft.com/office/drawing/2014/main" id="{FF00B0C7-D524-45AD-9FD9-3EDF28FBE39D}"/>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41" name="Rectangle 40">
            <a:extLst>
              <a:ext uri="{FF2B5EF4-FFF2-40B4-BE49-F238E27FC236}">
                <a16:creationId xmlns:a16="http://schemas.microsoft.com/office/drawing/2014/main" id="{DF2321B2-4168-4580-B965-52AE5D121A47}"/>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08</a:t>
            </a:r>
          </a:p>
        </p:txBody>
      </p:sp>
    </p:spTree>
    <p:extLst>
      <p:ext uri="{BB962C8B-B14F-4D97-AF65-F5344CB8AC3E}">
        <p14:creationId xmlns:p14="http://schemas.microsoft.com/office/powerpoint/2010/main" val="927412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8D069555-4B47-41BC-B427-641FA7960699}"/>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1D8DA156-4777-4E63-8BB8-8E383E7DB82A}"/>
              </a:ext>
            </a:extLst>
          </p:cNvPr>
          <p:cNvSpPr>
            <a:spLocks noGrp="1"/>
          </p:cNvSpPr>
          <p:nvPr/>
        </p:nvSpPr>
        <p:spPr>
          <a:xfrm>
            <a:off x="685800" y="381000"/>
            <a:ext cx="49530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PATHWAY &amp; GOVERNANCE</a:t>
            </a:r>
          </a:p>
        </p:txBody>
      </p:sp>
      <p:sp>
        <p:nvSpPr>
          <p:cNvPr id="3" name="Rectangle 2">
            <a:extLst>
              <a:ext uri="{FF2B5EF4-FFF2-40B4-BE49-F238E27FC236}">
                <a16:creationId xmlns:a16="http://schemas.microsoft.com/office/drawing/2014/main" id="{34DBA20C-6521-4D3B-A162-3BC6469B74C8}"/>
              </a:ext>
            </a:extLst>
          </p:cNvPr>
          <p:cNvSpPr>
            <a:spLocks noGrp="1"/>
          </p:cNvSpPr>
          <p:nvPr/>
        </p:nvSpPr>
        <p:spPr>
          <a:xfrm>
            <a:off x="685800" y="685800"/>
            <a:ext cx="10668000" cy="628650"/>
          </a:xfrm>
          <a:prstGeom prst="rect">
            <a:avLst/>
          </a:prstGeom>
          <a:noFill/>
          <a:ln w="0">
            <a:noFill/>
            <a:prstDash val="solid"/>
          </a:ln>
        </p:spPr>
        <p:txBody>
          <a:bodyPr wrap="square" lIns="0" tIns="0" rIns="0" bIns="0" anchor="t">
            <a:normAutofit fontScale="97939"/>
          </a:bodyPr>
          <a:lstStyle/>
          <a:p>
            <a:pPr algn="l">
              <a:lnSpc>
                <a:spcPct val="105000"/>
              </a:lnSpc>
              <a:buNone/>
              <a:defRPr sz="3525" b="1">
                <a:solidFill>
                  <a:srgbClr val="24343B"/>
                </a:solidFill>
                <a:latin typeface="Aptos Display"/>
                <a:ea typeface="Aptos Display"/>
                <a:cs typeface="Aptos Display"/>
              </a:defRPr>
            </a:pPr>
            <a:r>
              <a:rPr lang="en-GB" sz="3525" b="1">
                <a:solidFill>
                  <a:srgbClr val="212B32"/>
                </a:solidFill>
                <a:latin typeface="Aptos Display"/>
                <a:ea typeface="Aptos Display"/>
                <a:cs typeface="Aptos Display"/>
              </a:rPr>
              <a:t>Meeting needs means turning the flag into action</a:t>
            </a:r>
          </a:p>
        </p:txBody>
      </p:sp>
      <p:sp>
        <p:nvSpPr>
          <p:cNvPr id="4" name="Straight Connector 3">
            <a:extLst>
              <a:ext uri="{FF2B5EF4-FFF2-40B4-BE49-F238E27FC236}">
                <a16:creationId xmlns:a16="http://schemas.microsoft.com/office/drawing/2014/main" id="{3259A94B-4771-4624-9659-9D68C505ECC9}"/>
              </a:ext>
            </a:extLst>
          </p:cNvPr>
          <p:cNvSpPr>
            <a:spLocks noGrp="1"/>
          </p:cNvSpPr>
          <p:nvPr/>
        </p:nvSpPr>
        <p:spPr>
          <a:xfrm>
            <a:off x="685800" y="1409700"/>
            <a:ext cx="10820400" cy="0"/>
          </a:xfrm>
          <a:prstGeom prst="line">
            <a:avLst/>
          </a:prstGeom>
          <a:noFill/>
          <a:ln w="9525">
            <a:solidFill>
              <a:srgbClr val="D8DDE0"/>
            </a:solidFill>
            <a:prstDash val="solid"/>
          </a:ln>
        </p:spPr>
        <p:txBody>
          <a:bodyPr/>
          <a:lstStyle/>
          <a:p>
            <a:endParaRPr lang="en-GB"/>
          </a:p>
        </p:txBody>
      </p:sp>
      <p:sp>
        <p:nvSpPr>
          <p:cNvPr id="5" name="Oval 4">
            <a:extLst>
              <a:ext uri="{FF2B5EF4-FFF2-40B4-BE49-F238E27FC236}">
                <a16:creationId xmlns:a16="http://schemas.microsoft.com/office/drawing/2014/main" id="{7ED0B5C2-4386-49AF-9B45-192B233A5748}"/>
              </a:ext>
            </a:extLst>
          </p:cNvPr>
          <p:cNvSpPr>
            <a:spLocks noGrp="1"/>
          </p:cNvSpPr>
          <p:nvPr/>
        </p:nvSpPr>
        <p:spPr>
          <a:xfrm>
            <a:off x="914400" y="2238375"/>
            <a:ext cx="514350" cy="514350"/>
          </a:xfrm>
          <a:prstGeom prst="ellipse">
            <a:avLst/>
          </a:prstGeom>
          <a:solidFill>
            <a:srgbClr val="005EB8"/>
          </a:solidFill>
          <a:ln w="0">
            <a:noFill/>
            <a:prstDash val="solid"/>
          </a:ln>
        </p:spPr>
        <p:txBody>
          <a:bodyPr/>
          <a:lstStyle/>
          <a:p>
            <a:endParaRPr lang="en-GB"/>
          </a:p>
        </p:txBody>
      </p:sp>
      <p:sp>
        <p:nvSpPr>
          <p:cNvPr id="6" name="Rectangle 5">
            <a:extLst>
              <a:ext uri="{FF2B5EF4-FFF2-40B4-BE49-F238E27FC236}">
                <a16:creationId xmlns:a16="http://schemas.microsoft.com/office/drawing/2014/main" id="{C58D075A-27AF-43EB-BF41-6B6763BBB7AA}"/>
              </a:ext>
            </a:extLst>
          </p:cNvPr>
          <p:cNvSpPr>
            <a:spLocks noGrp="1"/>
          </p:cNvSpPr>
          <p:nvPr/>
        </p:nvSpPr>
        <p:spPr>
          <a:xfrm>
            <a:off x="914400" y="2238375"/>
            <a:ext cx="514350" cy="514350"/>
          </a:xfrm>
          <a:prstGeom prst="rect">
            <a:avLst/>
          </a:prstGeom>
          <a:noFill/>
          <a:ln w="0">
            <a:noFill/>
            <a:prstDash val="solid"/>
          </a:ln>
        </p:spPr>
        <p:txBody>
          <a:bodyPr wrap="square" lIns="0" tIns="0" rIns="0" bIns="0" anchor="ctr">
            <a:normAutofit/>
          </a:bodyPr>
          <a:lstStyle/>
          <a:p>
            <a:pPr algn="ctr">
              <a:lnSpc>
                <a:spcPct val="105000"/>
              </a:lnSpc>
              <a:buNone/>
              <a:defRPr sz="1575" b="1">
                <a:solidFill>
                  <a:srgbClr val="FFFFFF"/>
                </a:solidFill>
                <a:latin typeface="Aptos Display"/>
                <a:ea typeface="Aptos Display"/>
                <a:cs typeface="Aptos Display"/>
              </a:defRPr>
            </a:pPr>
            <a:r>
              <a:rPr sz="1575" b="1">
                <a:solidFill>
                  <a:srgbClr val="FFFFFF"/>
                </a:solidFill>
                <a:latin typeface="Aptos Display"/>
                <a:ea typeface="Aptos Display"/>
                <a:cs typeface="Aptos Display"/>
              </a:rPr>
              <a:t>1</a:t>
            </a:r>
          </a:p>
        </p:txBody>
      </p:sp>
      <p:sp>
        <p:nvSpPr>
          <p:cNvPr id="7" name="Rectangle 6">
            <a:extLst>
              <a:ext uri="{FF2B5EF4-FFF2-40B4-BE49-F238E27FC236}">
                <a16:creationId xmlns:a16="http://schemas.microsoft.com/office/drawing/2014/main" id="{D34CC65D-3E05-444B-9B7F-3286B62E2580}"/>
              </a:ext>
            </a:extLst>
          </p:cNvPr>
          <p:cNvSpPr>
            <a:spLocks noGrp="1"/>
          </p:cNvSpPr>
          <p:nvPr/>
        </p:nvSpPr>
        <p:spPr>
          <a:xfrm>
            <a:off x="1638300" y="2219325"/>
            <a:ext cx="2476500" cy="304800"/>
          </a:xfrm>
          <a:prstGeom prst="rect">
            <a:avLst/>
          </a:prstGeom>
          <a:noFill/>
          <a:ln w="0">
            <a:noFill/>
            <a:prstDash val="solid"/>
          </a:ln>
        </p:spPr>
        <p:txBody>
          <a:bodyPr wrap="square" lIns="0" tIns="0" rIns="0" bIns="0" anchor="t">
            <a:normAutofit/>
          </a:bodyPr>
          <a:lstStyle/>
          <a:p>
            <a:pPr algn="l">
              <a:lnSpc>
                <a:spcPct val="105000"/>
              </a:lnSpc>
              <a:buNone/>
              <a:defRPr sz="1875" b="1">
                <a:solidFill>
                  <a:srgbClr val="24343B"/>
                </a:solidFill>
                <a:latin typeface="Aptos Display"/>
                <a:ea typeface="Aptos Display"/>
                <a:cs typeface="Aptos Display"/>
              </a:defRPr>
            </a:pPr>
            <a:r>
              <a:rPr lang="en-GB" sz="1875" b="1">
                <a:solidFill>
                  <a:srgbClr val="212B32"/>
                </a:solidFill>
                <a:latin typeface="Aptos Display"/>
                <a:ea typeface="Aptos Display"/>
                <a:cs typeface="Aptos Display"/>
              </a:rPr>
              <a:t>Engagement</a:t>
            </a:r>
          </a:p>
        </p:txBody>
      </p:sp>
      <p:sp>
        <p:nvSpPr>
          <p:cNvPr id="8" name="Rectangle 7">
            <a:extLst>
              <a:ext uri="{FF2B5EF4-FFF2-40B4-BE49-F238E27FC236}">
                <a16:creationId xmlns:a16="http://schemas.microsoft.com/office/drawing/2014/main" id="{76C25366-970A-4E91-B7C8-F2453FE5DB23}"/>
              </a:ext>
            </a:extLst>
          </p:cNvPr>
          <p:cNvSpPr>
            <a:spLocks noGrp="1"/>
          </p:cNvSpPr>
          <p:nvPr/>
        </p:nvSpPr>
        <p:spPr>
          <a:xfrm>
            <a:off x="1638300" y="2638424"/>
            <a:ext cx="2571750" cy="942975"/>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Engage with service users, asking them about the barriers they face and how they think the hospital can support them</a:t>
            </a:r>
            <a:endParaRPr sz="1425" b="0" dirty="0">
              <a:solidFill>
                <a:srgbClr val="5C6D72"/>
              </a:solidFill>
              <a:latin typeface="Aptos"/>
              <a:ea typeface="Aptos"/>
              <a:cs typeface="Aptos"/>
            </a:endParaRPr>
          </a:p>
        </p:txBody>
      </p:sp>
      <p:sp>
        <p:nvSpPr>
          <p:cNvPr id="9" name="Oval 8">
            <a:extLst>
              <a:ext uri="{FF2B5EF4-FFF2-40B4-BE49-F238E27FC236}">
                <a16:creationId xmlns:a16="http://schemas.microsoft.com/office/drawing/2014/main" id="{2BB5AD84-83F9-49A3-8C4B-3AA7354E4E7C}"/>
              </a:ext>
            </a:extLst>
          </p:cNvPr>
          <p:cNvSpPr>
            <a:spLocks noGrp="1"/>
          </p:cNvSpPr>
          <p:nvPr/>
        </p:nvSpPr>
        <p:spPr>
          <a:xfrm>
            <a:off x="4648200" y="2238375"/>
            <a:ext cx="514350" cy="514350"/>
          </a:xfrm>
          <a:prstGeom prst="ellipse">
            <a:avLst/>
          </a:prstGeom>
          <a:solidFill>
            <a:srgbClr val="003087"/>
          </a:solidFill>
          <a:ln w="0">
            <a:noFill/>
            <a:prstDash val="solid"/>
          </a:ln>
        </p:spPr>
        <p:txBody>
          <a:bodyPr/>
          <a:lstStyle/>
          <a:p>
            <a:endParaRPr lang="en-GB"/>
          </a:p>
        </p:txBody>
      </p:sp>
      <p:sp>
        <p:nvSpPr>
          <p:cNvPr id="10" name="Rectangle 9">
            <a:extLst>
              <a:ext uri="{FF2B5EF4-FFF2-40B4-BE49-F238E27FC236}">
                <a16:creationId xmlns:a16="http://schemas.microsoft.com/office/drawing/2014/main" id="{17DD062D-21DE-44D9-868A-B913AFE5022E}"/>
              </a:ext>
            </a:extLst>
          </p:cNvPr>
          <p:cNvSpPr>
            <a:spLocks noGrp="1"/>
          </p:cNvSpPr>
          <p:nvPr/>
        </p:nvSpPr>
        <p:spPr>
          <a:xfrm>
            <a:off x="4648200" y="2238375"/>
            <a:ext cx="514350" cy="514350"/>
          </a:xfrm>
          <a:prstGeom prst="rect">
            <a:avLst/>
          </a:prstGeom>
          <a:noFill/>
          <a:ln w="0">
            <a:noFill/>
            <a:prstDash val="solid"/>
          </a:ln>
        </p:spPr>
        <p:txBody>
          <a:bodyPr wrap="square" lIns="0" tIns="0" rIns="0" bIns="0" anchor="ctr">
            <a:normAutofit/>
          </a:bodyPr>
          <a:lstStyle/>
          <a:p>
            <a:pPr algn="ctr">
              <a:lnSpc>
                <a:spcPct val="105000"/>
              </a:lnSpc>
              <a:buNone/>
              <a:defRPr sz="1575" b="1">
                <a:solidFill>
                  <a:srgbClr val="FFFFFF"/>
                </a:solidFill>
                <a:latin typeface="Aptos Display"/>
                <a:ea typeface="Aptos Display"/>
                <a:cs typeface="Aptos Display"/>
              </a:defRPr>
            </a:pPr>
            <a:r>
              <a:rPr sz="1575" b="1">
                <a:solidFill>
                  <a:srgbClr val="FFFFFF"/>
                </a:solidFill>
                <a:latin typeface="Aptos Display"/>
                <a:ea typeface="Aptos Display"/>
                <a:cs typeface="Aptos Display"/>
              </a:rPr>
              <a:t>2</a:t>
            </a:r>
          </a:p>
        </p:txBody>
      </p:sp>
      <p:sp>
        <p:nvSpPr>
          <p:cNvPr id="11" name="Rectangle 10">
            <a:extLst>
              <a:ext uri="{FF2B5EF4-FFF2-40B4-BE49-F238E27FC236}">
                <a16:creationId xmlns:a16="http://schemas.microsoft.com/office/drawing/2014/main" id="{61CA7F80-BF85-49DB-8896-797196609F24}"/>
              </a:ext>
            </a:extLst>
          </p:cNvPr>
          <p:cNvSpPr>
            <a:spLocks noGrp="1"/>
          </p:cNvSpPr>
          <p:nvPr/>
        </p:nvSpPr>
        <p:spPr>
          <a:xfrm>
            <a:off x="5372100" y="2219325"/>
            <a:ext cx="2476500" cy="304800"/>
          </a:xfrm>
          <a:prstGeom prst="rect">
            <a:avLst/>
          </a:prstGeom>
          <a:noFill/>
          <a:ln w="0">
            <a:noFill/>
            <a:prstDash val="solid"/>
          </a:ln>
        </p:spPr>
        <p:txBody>
          <a:bodyPr wrap="square" lIns="0" tIns="0" rIns="0" bIns="0" anchor="t">
            <a:normAutofit/>
          </a:bodyPr>
          <a:lstStyle/>
          <a:p>
            <a:pPr algn="l">
              <a:lnSpc>
                <a:spcPct val="105000"/>
              </a:lnSpc>
              <a:buNone/>
              <a:defRPr sz="1875" b="1">
                <a:solidFill>
                  <a:srgbClr val="24343B"/>
                </a:solidFill>
                <a:latin typeface="Aptos Display"/>
                <a:ea typeface="Aptos Display"/>
                <a:cs typeface="Aptos Display"/>
              </a:defRPr>
            </a:pPr>
            <a:r>
              <a:rPr lang="en-GB" sz="1875" b="1">
                <a:solidFill>
                  <a:srgbClr val="212B32"/>
                </a:solidFill>
                <a:latin typeface="Aptos Display"/>
                <a:ea typeface="Aptos Display"/>
                <a:cs typeface="Aptos Display"/>
              </a:rPr>
              <a:t>Accessible letters</a:t>
            </a:r>
          </a:p>
        </p:txBody>
      </p:sp>
      <p:sp>
        <p:nvSpPr>
          <p:cNvPr id="12" name="Rectangle 11">
            <a:extLst>
              <a:ext uri="{FF2B5EF4-FFF2-40B4-BE49-F238E27FC236}">
                <a16:creationId xmlns:a16="http://schemas.microsoft.com/office/drawing/2014/main" id="{CE0E5EBF-2D58-4628-BD7D-A146E07C0C29}"/>
              </a:ext>
            </a:extLst>
          </p:cNvPr>
          <p:cNvSpPr>
            <a:spLocks noGrp="1"/>
          </p:cNvSpPr>
          <p:nvPr/>
        </p:nvSpPr>
        <p:spPr>
          <a:xfrm>
            <a:off x="5372100" y="2638425"/>
            <a:ext cx="2571750" cy="666750"/>
          </a:xfrm>
          <a:prstGeom prst="rect">
            <a:avLst/>
          </a:prstGeom>
          <a:noFill/>
          <a:ln w="0">
            <a:noFill/>
            <a:prstDash val="solid"/>
          </a:ln>
        </p:spPr>
        <p:txBody>
          <a:bodyPr wrap="square" lIns="0" tIns="0" rIns="0" bIns="0" anchor="t">
            <a:normAutofit lnSpcReduction="10000"/>
          </a:bodyPr>
          <a:lstStyle/>
          <a:p>
            <a:pPr algn="l">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Review and co-design appointment letters to make them accessible</a:t>
            </a:r>
            <a:endParaRPr sz="1425" b="0" dirty="0">
              <a:solidFill>
                <a:srgbClr val="5C6D72"/>
              </a:solidFill>
              <a:latin typeface="Aptos"/>
              <a:ea typeface="Aptos"/>
              <a:cs typeface="Aptos"/>
            </a:endParaRPr>
          </a:p>
        </p:txBody>
      </p:sp>
      <p:sp>
        <p:nvSpPr>
          <p:cNvPr id="13" name="Oval 12">
            <a:extLst>
              <a:ext uri="{FF2B5EF4-FFF2-40B4-BE49-F238E27FC236}">
                <a16:creationId xmlns:a16="http://schemas.microsoft.com/office/drawing/2014/main" id="{7EE84FBA-6B2E-4C23-9CE7-8583828F5D0A}"/>
              </a:ext>
            </a:extLst>
          </p:cNvPr>
          <p:cNvSpPr>
            <a:spLocks noGrp="1"/>
          </p:cNvSpPr>
          <p:nvPr/>
        </p:nvSpPr>
        <p:spPr>
          <a:xfrm>
            <a:off x="8382000" y="2238375"/>
            <a:ext cx="514350" cy="514350"/>
          </a:xfrm>
          <a:prstGeom prst="ellipse">
            <a:avLst/>
          </a:prstGeom>
          <a:solidFill>
            <a:srgbClr val="005EB8"/>
          </a:solidFill>
          <a:ln w="0">
            <a:noFill/>
            <a:prstDash val="solid"/>
          </a:ln>
        </p:spPr>
        <p:txBody>
          <a:bodyPr/>
          <a:lstStyle/>
          <a:p>
            <a:endParaRPr lang="en-GB"/>
          </a:p>
        </p:txBody>
      </p:sp>
      <p:sp>
        <p:nvSpPr>
          <p:cNvPr id="14" name="Rectangle 13">
            <a:extLst>
              <a:ext uri="{FF2B5EF4-FFF2-40B4-BE49-F238E27FC236}">
                <a16:creationId xmlns:a16="http://schemas.microsoft.com/office/drawing/2014/main" id="{D40DE009-FD35-43B1-897B-DAF8AD5C2603}"/>
              </a:ext>
            </a:extLst>
          </p:cNvPr>
          <p:cNvSpPr>
            <a:spLocks noGrp="1"/>
          </p:cNvSpPr>
          <p:nvPr/>
        </p:nvSpPr>
        <p:spPr>
          <a:xfrm>
            <a:off x="8382000" y="2238375"/>
            <a:ext cx="514350" cy="514350"/>
          </a:xfrm>
          <a:prstGeom prst="rect">
            <a:avLst/>
          </a:prstGeom>
          <a:noFill/>
          <a:ln w="0">
            <a:noFill/>
            <a:prstDash val="solid"/>
          </a:ln>
        </p:spPr>
        <p:txBody>
          <a:bodyPr wrap="square" lIns="0" tIns="0" rIns="0" bIns="0" anchor="ctr">
            <a:normAutofit/>
          </a:bodyPr>
          <a:lstStyle/>
          <a:p>
            <a:pPr algn="ctr">
              <a:lnSpc>
                <a:spcPct val="105000"/>
              </a:lnSpc>
              <a:buNone/>
              <a:defRPr sz="1575" b="1">
                <a:solidFill>
                  <a:srgbClr val="FFFFFF"/>
                </a:solidFill>
                <a:latin typeface="Aptos Display"/>
                <a:ea typeface="Aptos Display"/>
                <a:cs typeface="Aptos Display"/>
              </a:defRPr>
            </a:pPr>
            <a:r>
              <a:rPr sz="1575" b="1">
                <a:solidFill>
                  <a:srgbClr val="FFFFFF"/>
                </a:solidFill>
                <a:latin typeface="Aptos Display"/>
                <a:ea typeface="Aptos Display"/>
                <a:cs typeface="Aptos Display"/>
              </a:rPr>
              <a:t>3</a:t>
            </a:r>
          </a:p>
        </p:txBody>
      </p:sp>
      <p:sp>
        <p:nvSpPr>
          <p:cNvPr id="15" name="Rectangle 14">
            <a:extLst>
              <a:ext uri="{FF2B5EF4-FFF2-40B4-BE49-F238E27FC236}">
                <a16:creationId xmlns:a16="http://schemas.microsoft.com/office/drawing/2014/main" id="{AFBF7AFC-C3EA-49AF-BDC4-8E9D63A6DC16}"/>
              </a:ext>
            </a:extLst>
          </p:cNvPr>
          <p:cNvSpPr>
            <a:spLocks noGrp="1"/>
          </p:cNvSpPr>
          <p:nvPr/>
        </p:nvSpPr>
        <p:spPr>
          <a:xfrm>
            <a:off x="9105900" y="2219325"/>
            <a:ext cx="2476500" cy="304800"/>
          </a:xfrm>
          <a:prstGeom prst="rect">
            <a:avLst/>
          </a:prstGeom>
          <a:noFill/>
          <a:ln w="0">
            <a:noFill/>
            <a:prstDash val="solid"/>
          </a:ln>
        </p:spPr>
        <p:txBody>
          <a:bodyPr wrap="square" lIns="0" tIns="0" rIns="0" bIns="0" anchor="t">
            <a:normAutofit/>
          </a:bodyPr>
          <a:lstStyle/>
          <a:p>
            <a:pPr algn="l">
              <a:lnSpc>
                <a:spcPct val="105000"/>
              </a:lnSpc>
              <a:buNone/>
              <a:defRPr sz="1875" b="1">
                <a:solidFill>
                  <a:srgbClr val="24343B"/>
                </a:solidFill>
                <a:latin typeface="Aptos Display"/>
                <a:ea typeface="Aptos Display"/>
                <a:cs typeface="Aptos Display"/>
              </a:defRPr>
            </a:pPr>
            <a:r>
              <a:rPr lang="en-GB" sz="1875" b="1">
                <a:solidFill>
                  <a:srgbClr val="212B32"/>
                </a:solidFill>
                <a:latin typeface="Aptos Display"/>
                <a:ea typeface="Aptos Display"/>
                <a:cs typeface="Aptos Display"/>
              </a:rPr>
              <a:t>Staff toolkit</a:t>
            </a:r>
          </a:p>
        </p:txBody>
      </p:sp>
      <p:sp>
        <p:nvSpPr>
          <p:cNvPr id="16" name="Rectangle 15">
            <a:extLst>
              <a:ext uri="{FF2B5EF4-FFF2-40B4-BE49-F238E27FC236}">
                <a16:creationId xmlns:a16="http://schemas.microsoft.com/office/drawing/2014/main" id="{CEE9E820-EEEA-4EF9-8F14-CBCA51F594F2}"/>
              </a:ext>
            </a:extLst>
          </p:cNvPr>
          <p:cNvSpPr>
            <a:spLocks noGrp="1"/>
          </p:cNvSpPr>
          <p:nvPr/>
        </p:nvSpPr>
        <p:spPr>
          <a:xfrm>
            <a:off x="9105900" y="2638423"/>
            <a:ext cx="2571750" cy="1076327"/>
          </a:xfrm>
          <a:prstGeom prst="rect">
            <a:avLst/>
          </a:prstGeom>
          <a:noFill/>
          <a:ln w="0">
            <a:noFill/>
            <a:prstDash val="solid"/>
          </a:ln>
        </p:spPr>
        <p:txBody>
          <a:bodyPr wrap="square" lIns="0" tIns="0" rIns="0" bIns="0" anchor="t">
            <a:normAutofit fontScale="97466" lnSpcReduction="10000"/>
          </a:bodyPr>
          <a:lstStyle/>
          <a:p>
            <a:pPr algn="l">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Give staff simple guidance for </a:t>
            </a:r>
            <a:r>
              <a:rPr lang="en-GB" sz="1425" b="0" err="1">
                <a:solidFill>
                  <a:srgbClr val="4C6272"/>
                </a:solidFill>
                <a:latin typeface="Aptos"/>
                <a:ea typeface="Aptos"/>
                <a:cs typeface="Aptos"/>
              </a:rPr>
              <a:t>recognising</a:t>
            </a:r>
            <a:r>
              <a:rPr lang="en-GB" sz="1425" b="0">
                <a:solidFill>
                  <a:srgbClr val="4C6272"/>
                </a:solidFill>
                <a:latin typeface="Aptos"/>
                <a:ea typeface="Aptos"/>
                <a:cs typeface="Aptos"/>
              </a:rPr>
              <a:t>, recording and reviewing adjustments</a:t>
            </a:r>
            <a:r>
              <a:rPr lang="en-GB" sz="1425">
                <a:solidFill>
                  <a:srgbClr val="4C6272"/>
                </a:solidFill>
                <a:latin typeface="Aptos"/>
                <a:ea typeface="Aptos"/>
                <a:cs typeface="Aptos"/>
              </a:rPr>
              <a:t>, along with hints and tips on how needs could be met</a:t>
            </a:r>
            <a:endParaRPr sz="1425" b="0" dirty="0">
              <a:solidFill>
                <a:srgbClr val="5C6D72"/>
              </a:solidFill>
              <a:latin typeface="Aptos"/>
              <a:ea typeface="Aptos"/>
              <a:cs typeface="Aptos"/>
            </a:endParaRPr>
          </a:p>
        </p:txBody>
      </p:sp>
      <p:sp>
        <p:nvSpPr>
          <p:cNvPr id="17" name="Oval 16">
            <a:extLst>
              <a:ext uri="{FF2B5EF4-FFF2-40B4-BE49-F238E27FC236}">
                <a16:creationId xmlns:a16="http://schemas.microsoft.com/office/drawing/2014/main" id="{320E8BB7-0E39-4F5E-9168-8A1A5D48B350}"/>
              </a:ext>
            </a:extLst>
          </p:cNvPr>
          <p:cNvSpPr>
            <a:spLocks noGrp="1"/>
          </p:cNvSpPr>
          <p:nvPr/>
        </p:nvSpPr>
        <p:spPr>
          <a:xfrm>
            <a:off x="8382000" y="4333875"/>
            <a:ext cx="514350" cy="514350"/>
          </a:xfrm>
          <a:prstGeom prst="ellipse">
            <a:avLst/>
          </a:prstGeom>
          <a:solidFill>
            <a:srgbClr val="003087"/>
          </a:solidFill>
          <a:ln w="0">
            <a:noFill/>
            <a:prstDash val="solid"/>
          </a:ln>
        </p:spPr>
        <p:txBody>
          <a:bodyPr/>
          <a:lstStyle/>
          <a:p>
            <a:endParaRPr lang="en-GB"/>
          </a:p>
        </p:txBody>
      </p:sp>
      <p:sp>
        <p:nvSpPr>
          <p:cNvPr id="18" name="Rectangle 17">
            <a:extLst>
              <a:ext uri="{FF2B5EF4-FFF2-40B4-BE49-F238E27FC236}">
                <a16:creationId xmlns:a16="http://schemas.microsoft.com/office/drawing/2014/main" id="{BE98AA65-FC50-4642-A38B-3ADE1964EC04}"/>
              </a:ext>
            </a:extLst>
          </p:cNvPr>
          <p:cNvSpPr>
            <a:spLocks noGrp="1"/>
          </p:cNvSpPr>
          <p:nvPr/>
        </p:nvSpPr>
        <p:spPr>
          <a:xfrm>
            <a:off x="8382000" y="4333875"/>
            <a:ext cx="514350" cy="514350"/>
          </a:xfrm>
          <a:prstGeom prst="rect">
            <a:avLst/>
          </a:prstGeom>
          <a:noFill/>
          <a:ln w="0">
            <a:noFill/>
            <a:prstDash val="solid"/>
          </a:ln>
        </p:spPr>
        <p:txBody>
          <a:bodyPr wrap="square" lIns="0" tIns="0" rIns="0" bIns="0" anchor="ctr">
            <a:normAutofit/>
          </a:bodyPr>
          <a:lstStyle/>
          <a:p>
            <a:pPr algn="ctr">
              <a:lnSpc>
                <a:spcPct val="105000"/>
              </a:lnSpc>
              <a:buNone/>
              <a:defRPr sz="1575" b="1">
                <a:solidFill>
                  <a:srgbClr val="FFFFFF"/>
                </a:solidFill>
                <a:latin typeface="Aptos Display"/>
                <a:ea typeface="Aptos Display"/>
                <a:cs typeface="Aptos Display"/>
              </a:defRPr>
            </a:pPr>
            <a:r>
              <a:rPr sz="1575" b="1">
                <a:solidFill>
                  <a:srgbClr val="FFFFFF"/>
                </a:solidFill>
                <a:latin typeface="Aptos Display"/>
                <a:ea typeface="Aptos Display"/>
                <a:cs typeface="Aptos Display"/>
              </a:rPr>
              <a:t>4</a:t>
            </a:r>
          </a:p>
        </p:txBody>
      </p:sp>
      <p:sp>
        <p:nvSpPr>
          <p:cNvPr id="19" name="Rectangle 18">
            <a:extLst>
              <a:ext uri="{FF2B5EF4-FFF2-40B4-BE49-F238E27FC236}">
                <a16:creationId xmlns:a16="http://schemas.microsoft.com/office/drawing/2014/main" id="{AE2D4BBF-36D3-4959-A904-9F5040DB36FE}"/>
              </a:ext>
            </a:extLst>
          </p:cNvPr>
          <p:cNvSpPr>
            <a:spLocks noGrp="1"/>
          </p:cNvSpPr>
          <p:nvPr/>
        </p:nvSpPr>
        <p:spPr>
          <a:xfrm>
            <a:off x="9105900" y="4314825"/>
            <a:ext cx="2476500" cy="304800"/>
          </a:xfrm>
          <a:prstGeom prst="rect">
            <a:avLst/>
          </a:prstGeom>
          <a:noFill/>
          <a:ln w="0">
            <a:noFill/>
            <a:prstDash val="solid"/>
          </a:ln>
        </p:spPr>
        <p:txBody>
          <a:bodyPr wrap="square" lIns="0" tIns="0" rIns="0" bIns="0" anchor="t">
            <a:normAutofit/>
          </a:bodyPr>
          <a:lstStyle/>
          <a:p>
            <a:pPr algn="l">
              <a:lnSpc>
                <a:spcPct val="105000"/>
              </a:lnSpc>
              <a:buNone/>
              <a:defRPr sz="1875" b="1">
                <a:solidFill>
                  <a:srgbClr val="24343B"/>
                </a:solidFill>
                <a:latin typeface="Aptos Display"/>
                <a:ea typeface="Aptos Display"/>
                <a:cs typeface="Aptos Display"/>
              </a:defRPr>
            </a:pPr>
            <a:r>
              <a:rPr lang="en-GB" sz="1875" b="1">
                <a:solidFill>
                  <a:srgbClr val="212B32"/>
                </a:solidFill>
                <a:latin typeface="Aptos Display"/>
                <a:ea typeface="Aptos Display"/>
                <a:cs typeface="Aptos Display"/>
              </a:rPr>
              <a:t>Staff training</a:t>
            </a:r>
          </a:p>
        </p:txBody>
      </p:sp>
      <p:sp>
        <p:nvSpPr>
          <p:cNvPr id="20" name="Rectangle 19">
            <a:extLst>
              <a:ext uri="{FF2B5EF4-FFF2-40B4-BE49-F238E27FC236}">
                <a16:creationId xmlns:a16="http://schemas.microsoft.com/office/drawing/2014/main" id="{E87924D7-00B0-4A52-A558-2F435B5396B8}"/>
              </a:ext>
            </a:extLst>
          </p:cNvPr>
          <p:cNvSpPr>
            <a:spLocks noGrp="1"/>
          </p:cNvSpPr>
          <p:nvPr/>
        </p:nvSpPr>
        <p:spPr>
          <a:xfrm>
            <a:off x="9105900" y="4733924"/>
            <a:ext cx="2571750" cy="904871"/>
          </a:xfrm>
          <a:prstGeom prst="rect">
            <a:avLst/>
          </a:prstGeom>
          <a:noFill/>
          <a:ln w="0">
            <a:noFill/>
            <a:prstDash val="solid"/>
          </a:ln>
        </p:spPr>
        <p:txBody>
          <a:bodyPr wrap="square" lIns="0" tIns="0" rIns="0" bIns="0" anchor="t">
            <a:normAutofit fontScale="97466"/>
          </a:bodyPr>
          <a:lstStyle/>
          <a:p>
            <a:pPr algn="l">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Build confidence to understand reasonable adjustments and to ask, act, escalate and document consistently.</a:t>
            </a:r>
          </a:p>
        </p:txBody>
      </p:sp>
      <p:sp>
        <p:nvSpPr>
          <p:cNvPr id="21" name="Oval 20">
            <a:extLst>
              <a:ext uri="{FF2B5EF4-FFF2-40B4-BE49-F238E27FC236}">
                <a16:creationId xmlns:a16="http://schemas.microsoft.com/office/drawing/2014/main" id="{1006AAE1-D6DE-46E6-B6E5-5C3D6BD15DA5}"/>
              </a:ext>
            </a:extLst>
          </p:cNvPr>
          <p:cNvSpPr>
            <a:spLocks noGrp="1"/>
          </p:cNvSpPr>
          <p:nvPr/>
        </p:nvSpPr>
        <p:spPr>
          <a:xfrm>
            <a:off x="4648200" y="4333875"/>
            <a:ext cx="514350" cy="514350"/>
          </a:xfrm>
          <a:prstGeom prst="ellipse">
            <a:avLst/>
          </a:prstGeom>
          <a:solidFill>
            <a:srgbClr val="005EB8"/>
          </a:solidFill>
          <a:ln w="0">
            <a:noFill/>
            <a:prstDash val="solid"/>
          </a:ln>
        </p:spPr>
        <p:txBody>
          <a:bodyPr/>
          <a:lstStyle/>
          <a:p>
            <a:endParaRPr lang="en-GB"/>
          </a:p>
        </p:txBody>
      </p:sp>
      <p:sp>
        <p:nvSpPr>
          <p:cNvPr id="22" name="Rectangle 21">
            <a:extLst>
              <a:ext uri="{FF2B5EF4-FFF2-40B4-BE49-F238E27FC236}">
                <a16:creationId xmlns:a16="http://schemas.microsoft.com/office/drawing/2014/main" id="{EF7C4C82-1BD0-4442-A997-1AEA76219FF5}"/>
              </a:ext>
            </a:extLst>
          </p:cNvPr>
          <p:cNvSpPr>
            <a:spLocks noGrp="1"/>
          </p:cNvSpPr>
          <p:nvPr/>
        </p:nvSpPr>
        <p:spPr>
          <a:xfrm>
            <a:off x="4648200" y="4333875"/>
            <a:ext cx="514350" cy="514350"/>
          </a:xfrm>
          <a:prstGeom prst="rect">
            <a:avLst/>
          </a:prstGeom>
          <a:noFill/>
          <a:ln w="0">
            <a:noFill/>
            <a:prstDash val="solid"/>
          </a:ln>
        </p:spPr>
        <p:txBody>
          <a:bodyPr wrap="square" lIns="0" tIns="0" rIns="0" bIns="0" anchor="ctr">
            <a:normAutofit/>
          </a:bodyPr>
          <a:lstStyle/>
          <a:p>
            <a:pPr algn="ctr">
              <a:lnSpc>
                <a:spcPct val="105000"/>
              </a:lnSpc>
              <a:buNone/>
              <a:defRPr sz="1575" b="1">
                <a:solidFill>
                  <a:srgbClr val="FFFFFF"/>
                </a:solidFill>
                <a:latin typeface="Aptos Display"/>
                <a:ea typeface="Aptos Display"/>
                <a:cs typeface="Aptos Display"/>
              </a:defRPr>
            </a:pPr>
            <a:r>
              <a:rPr sz="1575" b="1">
                <a:solidFill>
                  <a:srgbClr val="FFFFFF"/>
                </a:solidFill>
                <a:latin typeface="Aptos Display"/>
                <a:ea typeface="Aptos Display"/>
                <a:cs typeface="Aptos Display"/>
              </a:rPr>
              <a:t>5</a:t>
            </a:r>
          </a:p>
        </p:txBody>
      </p:sp>
      <p:sp>
        <p:nvSpPr>
          <p:cNvPr id="23" name="Rectangle 22">
            <a:extLst>
              <a:ext uri="{FF2B5EF4-FFF2-40B4-BE49-F238E27FC236}">
                <a16:creationId xmlns:a16="http://schemas.microsoft.com/office/drawing/2014/main" id="{B8A44ED9-6FF5-4A56-A8C3-F49BE9C76FB0}"/>
              </a:ext>
            </a:extLst>
          </p:cNvPr>
          <p:cNvSpPr>
            <a:spLocks noGrp="1"/>
          </p:cNvSpPr>
          <p:nvPr/>
        </p:nvSpPr>
        <p:spPr>
          <a:xfrm>
            <a:off x="5372100" y="4314825"/>
            <a:ext cx="2476500" cy="304800"/>
          </a:xfrm>
          <a:prstGeom prst="rect">
            <a:avLst/>
          </a:prstGeom>
          <a:noFill/>
          <a:ln w="0">
            <a:noFill/>
            <a:prstDash val="solid"/>
          </a:ln>
        </p:spPr>
        <p:txBody>
          <a:bodyPr wrap="square" lIns="0" tIns="0" rIns="0" bIns="0" anchor="t">
            <a:normAutofit/>
          </a:bodyPr>
          <a:lstStyle/>
          <a:p>
            <a:pPr algn="l">
              <a:lnSpc>
                <a:spcPct val="105000"/>
              </a:lnSpc>
              <a:buNone/>
              <a:defRPr sz="1875" b="1">
                <a:solidFill>
                  <a:srgbClr val="24343B"/>
                </a:solidFill>
                <a:latin typeface="Aptos Display"/>
                <a:ea typeface="Aptos Display"/>
                <a:cs typeface="Aptos Display"/>
              </a:defRPr>
            </a:pPr>
            <a:r>
              <a:rPr lang="en-GB" sz="1875" b="1">
                <a:solidFill>
                  <a:srgbClr val="212B32"/>
                </a:solidFill>
                <a:latin typeface="Aptos Display"/>
                <a:ea typeface="Aptos Display"/>
                <a:cs typeface="Aptos Display"/>
              </a:rPr>
              <a:t>Tools for staff</a:t>
            </a:r>
          </a:p>
        </p:txBody>
      </p:sp>
      <p:sp>
        <p:nvSpPr>
          <p:cNvPr id="24" name="Rectangle 23">
            <a:extLst>
              <a:ext uri="{FF2B5EF4-FFF2-40B4-BE49-F238E27FC236}">
                <a16:creationId xmlns:a16="http://schemas.microsoft.com/office/drawing/2014/main" id="{6822769B-D597-49A4-8B49-1783A19E302B}"/>
              </a:ext>
            </a:extLst>
          </p:cNvPr>
          <p:cNvSpPr>
            <a:spLocks noGrp="1"/>
          </p:cNvSpPr>
          <p:nvPr/>
        </p:nvSpPr>
        <p:spPr>
          <a:xfrm>
            <a:off x="5372100" y="4733925"/>
            <a:ext cx="2571750" cy="666750"/>
          </a:xfrm>
          <a:prstGeom prst="rect">
            <a:avLst/>
          </a:prstGeom>
          <a:noFill/>
          <a:ln w="0">
            <a:noFill/>
            <a:prstDash val="solid"/>
          </a:ln>
        </p:spPr>
        <p:txBody>
          <a:bodyPr wrap="square" lIns="0" tIns="0" rIns="0" bIns="0" anchor="t">
            <a:normAutofit fontScale="97466"/>
          </a:bodyPr>
          <a:lstStyle/>
          <a:p>
            <a:pPr algn="l">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Provide a list of tools staff can use to meet reasonable adjustment needs</a:t>
            </a:r>
            <a:endParaRPr sz="1425" b="0" dirty="0">
              <a:solidFill>
                <a:srgbClr val="5C6D72"/>
              </a:solidFill>
              <a:latin typeface="Aptos"/>
              <a:ea typeface="Aptos"/>
              <a:cs typeface="Aptos"/>
            </a:endParaRPr>
          </a:p>
        </p:txBody>
      </p:sp>
      <p:sp>
        <p:nvSpPr>
          <p:cNvPr id="25" name="Oval 24">
            <a:extLst>
              <a:ext uri="{FF2B5EF4-FFF2-40B4-BE49-F238E27FC236}">
                <a16:creationId xmlns:a16="http://schemas.microsoft.com/office/drawing/2014/main" id="{FC182EE6-132A-497F-9C60-2D5C254A322C}"/>
              </a:ext>
            </a:extLst>
          </p:cNvPr>
          <p:cNvSpPr>
            <a:spLocks noGrp="1"/>
          </p:cNvSpPr>
          <p:nvPr/>
        </p:nvSpPr>
        <p:spPr>
          <a:xfrm>
            <a:off x="914400" y="4333875"/>
            <a:ext cx="514350" cy="514350"/>
          </a:xfrm>
          <a:prstGeom prst="ellipse">
            <a:avLst/>
          </a:prstGeom>
          <a:solidFill>
            <a:srgbClr val="41B6E6"/>
          </a:solidFill>
          <a:ln w="0">
            <a:noFill/>
            <a:prstDash val="solid"/>
          </a:ln>
        </p:spPr>
        <p:txBody>
          <a:bodyPr/>
          <a:lstStyle/>
          <a:p>
            <a:endParaRPr lang="en-GB"/>
          </a:p>
        </p:txBody>
      </p:sp>
      <p:sp>
        <p:nvSpPr>
          <p:cNvPr id="26" name="Rectangle 25">
            <a:extLst>
              <a:ext uri="{FF2B5EF4-FFF2-40B4-BE49-F238E27FC236}">
                <a16:creationId xmlns:a16="http://schemas.microsoft.com/office/drawing/2014/main" id="{E2BF2E0A-79E7-427A-BCDC-CE0A97D04851}"/>
              </a:ext>
            </a:extLst>
          </p:cNvPr>
          <p:cNvSpPr>
            <a:spLocks noGrp="1"/>
          </p:cNvSpPr>
          <p:nvPr/>
        </p:nvSpPr>
        <p:spPr>
          <a:xfrm>
            <a:off x="914400" y="4333875"/>
            <a:ext cx="514350" cy="514350"/>
          </a:xfrm>
          <a:prstGeom prst="rect">
            <a:avLst/>
          </a:prstGeom>
          <a:noFill/>
          <a:ln w="0">
            <a:noFill/>
            <a:prstDash val="solid"/>
          </a:ln>
        </p:spPr>
        <p:txBody>
          <a:bodyPr wrap="square" lIns="0" tIns="0" rIns="0" bIns="0" anchor="ctr">
            <a:normAutofit/>
          </a:bodyPr>
          <a:lstStyle/>
          <a:p>
            <a:pPr algn="ctr">
              <a:lnSpc>
                <a:spcPct val="105000"/>
              </a:lnSpc>
              <a:buNone/>
              <a:defRPr sz="1575" b="1">
                <a:solidFill>
                  <a:srgbClr val="24343B"/>
                </a:solidFill>
                <a:latin typeface="Aptos Display"/>
                <a:ea typeface="Aptos Display"/>
                <a:cs typeface="Aptos Display"/>
              </a:defRPr>
            </a:pPr>
            <a:r>
              <a:rPr lang="en-GB" sz="1575" b="1">
                <a:solidFill>
                  <a:srgbClr val="212B32"/>
                </a:solidFill>
                <a:latin typeface="Aptos Display"/>
                <a:ea typeface="Aptos Display"/>
                <a:cs typeface="Aptos Display"/>
              </a:rPr>
              <a:t>6</a:t>
            </a:r>
          </a:p>
        </p:txBody>
      </p:sp>
      <p:sp>
        <p:nvSpPr>
          <p:cNvPr id="27" name="Rectangle 26">
            <a:extLst>
              <a:ext uri="{FF2B5EF4-FFF2-40B4-BE49-F238E27FC236}">
                <a16:creationId xmlns:a16="http://schemas.microsoft.com/office/drawing/2014/main" id="{6F088E64-AC7D-42A0-B35D-8D34CEB2606F}"/>
              </a:ext>
            </a:extLst>
          </p:cNvPr>
          <p:cNvSpPr>
            <a:spLocks noGrp="1"/>
          </p:cNvSpPr>
          <p:nvPr/>
        </p:nvSpPr>
        <p:spPr>
          <a:xfrm>
            <a:off x="1638300" y="4314825"/>
            <a:ext cx="2661326" cy="566928"/>
          </a:xfrm>
          <a:prstGeom prst="rect">
            <a:avLst/>
          </a:prstGeom>
          <a:noFill/>
          <a:ln w="0">
            <a:noFill/>
            <a:prstDash val="solid"/>
          </a:ln>
        </p:spPr>
        <p:txBody>
          <a:bodyPr wrap="square" lIns="0" tIns="0" rIns="0" bIns="0" anchor="t">
            <a:normAutofit/>
          </a:bodyPr>
          <a:lstStyle/>
          <a:p>
            <a:pPr algn="l">
              <a:lnSpc>
                <a:spcPct val="105000"/>
              </a:lnSpc>
              <a:buNone/>
              <a:defRPr sz="1875" b="1">
                <a:solidFill>
                  <a:srgbClr val="24343B"/>
                </a:solidFill>
                <a:latin typeface="Aptos Display"/>
                <a:ea typeface="Aptos Display"/>
                <a:cs typeface="Aptos Display"/>
              </a:defRPr>
            </a:pPr>
            <a:r>
              <a:rPr lang="en-GB" sz="1650" b="1">
                <a:solidFill>
                  <a:srgbClr val="212B32"/>
                </a:solidFill>
                <a:latin typeface="Aptos Display"/>
                <a:ea typeface="Aptos Display"/>
                <a:cs typeface="Aptos Display"/>
              </a:rPr>
              <a:t>Reasonable adjustments box</a:t>
            </a:r>
          </a:p>
        </p:txBody>
      </p:sp>
      <p:sp>
        <p:nvSpPr>
          <p:cNvPr id="28" name="Rectangle 27">
            <a:extLst>
              <a:ext uri="{FF2B5EF4-FFF2-40B4-BE49-F238E27FC236}">
                <a16:creationId xmlns:a16="http://schemas.microsoft.com/office/drawing/2014/main" id="{8B653673-8745-4DB7-8C68-E586C8759E31}"/>
              </a:ext>
            </a:extLst>
          </p:cNvPr>
          <p:cNvSpPr>
            <a:spLocks noGrp="1"/>
          </p:cNvSpPr>
          <p:nvPr/>
        </p:nvSpPr>
        <p:spPr>
          <a:xfrm>
            <a:off x="1590675" y="4733924"/>
            <a:ext cx="2571750" cy="904861"/>
          </a:xfrm>
          <a:prstGeom prst="rect">
            <a:avLst/>
          </a:prstGeom>
          <a:noFill/>
          <a:ln w="0">
            <a:noFill/>
            <a:prstDash val="solid"/>
          </a:ln>
        </p:spPr>
        <p:txBody>
          <a:bodyPr wrap="square" lIns="0" tIns="0" rIns="0" bIns="0" anchor="t">
            <a:normAutofit fontScale="97466"/>
          </a:bodyPr>
          <a:lstStyle/>
          <a:p>
            <a:pPr algn="l">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Create </a:t>
            </a:r>
            <a:r>
              <a:rPr lang="en-GB" sz="1425">
                <a:solidFill>
                  <a:srgbClr val="4C6272"/>
                </a:solidFill>
                <a:latin typeface="Aptos"/>
                <a:ea typeface="Aptos"/>
                <a:cs typeface="Aptos"/>
              </a:rPr>
              <a:t>support kits that can be kept on wards and in departments that staff can easily access</a:t>
            </a:r>
            <a:endParaRPr sz="1425" b="0" dirty="0">
              <a:solidFill>
                <a:srgbClr val="5C6D72"/>
              </a:solidFill>
              <a:latin typeface="Aptos"/>
              <a:ea typeface="Aptos"/>
              <a:cs typeface="Aptos"/>
            </a:endParaRPr>
          </a:p>
        </p:txBody>
      </p:sp>
      <p:cxnSp>
        <p:nvCxnSpPr>
          <p:cNvPr id="29" name="Straight Arrow Connector 28"/>
          <p:cNvCxnSpPr>
            <a:stCxn id="5" idx="6"/>
            <a:endCxn id="9" idx="2"/>
          </p:cNvCxnSpPr>
          <p:nvPr/>
        </p:nvCxnSpPr>
        <p:spPr>
          <a:xfrm>
            <a:off x="1428750" y="2495550"/>
            <a:ext cx="3219450" cy="0"/>
          </a:xfrm>
          <a:prstGeom prst="straightConnector1">
            <a:avLst/>
          </a:prstGeom>
          <a:ln w="19050">
            <a:solidFill>
              <a:srgbClr val="768692"/>
            </a:solidFill>
            <a:prstDash val="solid"/>
          </a:ln>
        </p:spPr>
      </p:cxnSp>
      <p:cxnSp>
        <p:nvCxnSpPr>
          <p:cNvPr id="30" name="Straight Arrow Connector 29"/>
          <p:cNvCxnSpPr>
            <a:stCxn id="9" idx="6"/>
            <a:endCxn id="13" idx="2"/>
          </p:cNvCxnSpPr>
          <p:nvPr/>
        </p:nvCxnSpPr>
        <p:spPr>
          <a:xfrm>
            <a:off x="5162550" y="2495550"/>
            <a:ext cx="3219450" cy="0"/>
          </a:xfrm>
          <a:prstGeom prst="straightConnector1">
            <a:avLst/>
          </a:prstGeom>
          <a:ln w="19050">
            <a:solidFill>
              <a:srgbClr val="768692"/>
            </a:solidFill>
            <a:prstDash val="solid"/>
          </a:ln>
        </p:spPr>
      </p:cxnSp>
      <p:cxnSp>
        <p:nvCxnSpPr>
          <p:cNvPr id="31" name="Straight Arrow Connector 30"/>
          <p:cNvCxnSpPr>
            <a:stCxn id="13" idx="4"/>
            <a:endCxn id="17" idx="0"/>
          </p:cNvCxnSpPr>
          <p:nvPr/>
        </p:nvCxnSpPr>
        <p:spPr>
          <a:xfrm>
            <a:off x="8639175" y="2752725"/>
            <a:ext cx="0" cy="1581150"/>
          </a:xfrm>
          <a:prstGeom prst="straightConnector1">
            <a:avLst/>
          </a:prstGeom>
          <a:ln w="19050">
            <a:solidFill>
              <a:srgbClr val="768692"/>
            </a:solidFill>
            <a:prstDash val="solid"/>
          </a:ln>
        </p:spPr>
      </p:cxnSp>
      <p:cxnSp>
        <p:nvCxnSpPr>
          <p:cNvPr id="32" name="Straight Arrow Connector 31"/>
          <p:cNvCxnSpPr>
            <a:stCxn id="17" idx="2"/>
            <a:endCxn id="21" idx="6"/>
          </p:cNvCxnSpPr>
          <p:nvPr/>
        </p:nvCxnSpPr>
        <p:spPr>
          <a:xfrm flipH="1">
            <a:off x="5162550" y="4591050"/>
            <a:ext cx="3219450" cy="0"/>
          </a:xfrm>
          <a:prstGeom prst="straightConnector1">
            <a:avLst/>
          </a:prstGeom>
          <a:ln w="19050">
            <a:solidFill>
              <a:srgbClr val="768692"/>
            </a:solidFill>
            <a:prstDash val="solid"/>
          </a:ln>
        </p:spPr>
      </p:cxnSp>
      <p:cxnSp>
        <p:nvCxnSpPr>
          <p:cNvPr id="33" name="Straight Arrow Connector 32"/>
          <p:cNvCxnSpPr>
            <a:stCxn id="21" idx="2"/>
            <a:endCxn id="25" idx="6"/>
          </p:cNvCxnSpPr>
          <p:nvPr/>
        </p:nvCxnSpPr>
        <p:spPr>
          <a:xfrm flipH="1">
            <a:off x="1428750" y="4591050"/>
            <a:ext cx="3219450" cy="0"/>
          </a:xfrm>
          <a:prstGeom prst="straightConnector1">
            <a:avLst/>
          </a:prstGeom>
          <a:ln w="19050">
            <a:solidFill>
              <a:srgbClr val="768692"/>
            </a:solidFill>
            <a:prstDash val="solid"/>
          </a:ln>
        </p:spPr>
      </p:cxnSp>
      <p:sp>
        <p:nvSpPr>
          <p:cNvPr id="34" name="Straight Connector 33">
            <a:extLst>
              <a:ext uri="{FF2B5EF4-FFF2-40B4-BE49-F238E27FC236}">
                <a16:creationId xmlns:a16="http://schemas.microsoft.com/office/drawing/2014/main" id="{D05FA5FB-C8F9-42B7-B13F-AB9D5D66EC22}"/>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36" name="Rectangle 35">
            <a:extLst>
              <a:ext uri="{FF2B5EF4-FFF2-40B4-BE49-F238E27FC236}">
                <a16:creationId xmlns:a16="http://schemas.microsoft.com/office/drawing/2014/main" id="{4F0DF590-D6A4-443D-987E-5D0AC2A8B5D6}"/>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09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0BB80B34-650F-4957-81C4-F27E01895646}"/>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BF382AEA-8D51-469B-9A61-B9BC68E4DF50}"/>
              </a:ext>
            </a:extLst>
          </p:cNvPr>
          <p:cNvSpPr>
            <a:spLocks noGrp="1"/>
          </p:cNvSpPr>
          <p:nvPr/>
        </p:nvSpPr>
        <p:spPr>
          <a:xfrm>
            <a:off x="685800" y="381000"/>
            <a:ext cx="49530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ENGAGEMENT → ACTION</a:t>
            </a:r>
          </a:p>
        </p:txBody>
      </p:sp>
      <p:sp>
        <p:nvSpPr>
          <p:cNvPr id="3" name="Rectangle 2">
            <a:extLst>
              <a:ext uri="{FF2B5EF4-FFF2-40B4-BE49-F238E27FC236}">
                <a16:creationId xmlns:a16="http://schemas.microsoft.com/office/drawing/2014/main" id="{4D794897-88F1-49D5-90AC-A025BE15CD84}"/>
              </a:ext>
            </a:extLst>
          </p:cNvPr>
          <p:cNvSpPr>
            <a:spLocks noGrp="1"/>
          </p:cNvSpPr>
          <p:nvPr/>
        </p:nvSpPr>
        <p:spPr>
          <a:xfrm>
            <a:off x="685800" y="685800"/>
            <a:ext cx="10668000" cy="628650"/>
          </a:xfrm>
          <a:prstGeom prst="rect">
            <a:avLst/>
          </a:prstGeom>
          <a:noFill/>
          <a:ln w="0">
            <a:noFill/>
            <a:prstDash val="solid"/>
          </a:ln>
        </p:spPr>
        <p:txBody>
          <a:bodyPr wrap="square" lIns="0" tIns="0" rIns="0" bIns="0" anchor="t">
            <a:normAutofit fontScale="97329"/>
          </a:bodyPr>
          <a:lstStyle/>
          <a:p>
            <a:pPr algn="l">
              <a:lnSpc>
                <a:spcPct val="105000"/>
              </a:lnSpc>
              <a:buNone/>
              <a:defRPr sz="3525" b="1">
                <a:solidFill>
                  <a:srgbClr val="24343B"/>
                </a:solidFill>
                <a:latin typeface="Aptos Display"/>
                <a:ea typeface="Aptos Display"/>
                <a:cs typeface="Aptos Display"/>
              </a:defRPr>
            </a:pPr>
            <a:r>
              <a:rPr lang="en-GB" sz="3525" b="1">
                <a:solidFill>
                  <a:srgbClr val="212B32"/>
                </a:solidFill>
                <a:latin typeface="Aptos Display"/>
                <a:ea typeface="Aptos Display"/>
                <a:cs typeface="Aptos Display"/>
              </a:rPr>
              <a:t>Make the unfamiliar predictable</a:t>
            </a:r>
          </a:p>
        </p:txBody>
      </p:sp>
      <p:sp>
        <p:nvSpPr>
          <p:cNvPr id="4" name="Straight Connector 3">
            <a:extLst>
              <a:ext uri="{FF2B5EF4-FFF2-40B4-BE49-F238E27FC236}">
                <a16:creationId xmlns:a16="http://schemas.microsoft.com/office/drawing/2014/main" id="{C412CA38-89F9-4197-A4A6-3D030FCAD5B5}"/>
              </a:ext>
            </a:extLst>
          </p:cNvPr>
          <p:cNvSpPr>
            <a:spLocks noGrp="1"/>
          </p:cNvSpPr>
          <p:nvPr/>
        </p:nvSpPr>
        <p:spPr>
          <a:xfrm>
            <a:off x="685800" y="1409700"/>
            <a:ext cx="10820400" cy="0"/>
          </a:xfrm>
          <a:prstGeom prst="line">
            <a:avLst/>
          </a:prstGeom>
          <a:noFill/>
          <a:ln w="9525">
            <a:solidFill>
              <a:srgbClr val="D8DDE0"/>
            </a:solidFill>
            <a:prstDash val="solid"/>
          </a:ln>
        </p:spPr>
        <p:txBody>
          <a:bodyPr/>
          <a:lstStyle/>
          <a:p>
            <a:endParaRPr lang="en-GB"/>
          </a:p>
        </p:txBody>
      </p:sp>
      <p:sp>
        <p:nvSpPr>
          <p:cNvPr id="5" name="Rectangle 4">
            <a:extLst>
              <a:ext uri="{FF2B5EF4-FFF2-40B4-BE49-F238E27FC236}">
                <a16:creationId xmlns:a16="http://schemas.microsoft.com/office/drawing/2014/main" id="{5A6D8081-E9C4-4033-9614-D6D3DE6839AD}"/>
              </a:ext>
            </a:extLst>
          </p:cNvPr>
          <p:cNvSpPr>
            <a:spLocks noGrp="1"/>
          </p:cNvSpPr>
          <p:nvPr/>
        </p:nvSpPr>
        <p:spPr>
          <a:xfrm>
            <a:off x="685800" y="1581150"/>
            <a:ext cx="10382250" cy="361950"/>
          </a:xfrm>
          <a:prstGeom prst="rect">
            <a:avLst/>
          </a:prstGeom>
          <a:noFill/>
          <a:ln w="0">
            <a:noFill/>
            <a:prstDash val="solid"/>
          </a:ln>
        </p:spPr>
        <p:txBody>
          <a:bodyPr wrap="square" lIns="0" tIns="0" rIns="0" bIns="0" anchor="t">
            <a:normAutofit fontScale="98973"/>
          </a:bodyPr>
          <a:lstStyle/>
          <a:p>
            <a:pPr algn="l">
              <a:lnSpc>
                <a:spcPct val="105000"/>
              </a:lnSpc>
              <a:buNone/>
              <a:defRPr sz="1800" b="0">
                <a:solidFill>
                  <a:srgbClr val="5C6D72"/>
                </a:solidFill>
                <a:latin typeface="Aptos"/>
                <a:ea typeface="Aptos"/>
                <a:cs typeface="Aptos"/>
              </a:defRPr>
            </a:pPr>
            <a:r>
              <a:rPr lang="en-GB" sz="1800" b="0">
                <a:solidFill>
                  <a:srgbClr val="4C6272"/>
                </a:solidFill>
                <a:latin typeface="Aptos"/>
                <a:ea typeface="Aptos"/>
                <a:cs typeface="Aptos"/>
              </a:rPr>
              <a:t>People need the right information before arrival and predictable support throughout the hospital journey.</a:t>
            </a:r>
          </a:p>
        </p:txBody>
      </p:sp>
      <p:sp>
        <p:nvSpPr>
          <p:cNvPr id="6" name="Rectangle 5">
            <a:extLst>
              <a:ext uri="{FF2B5EF4-FFF2-40B4-BE49-F238E27FC236}">
                <a16:creationId xmlns:a16="http://schemas.microsoft.com/office/drawing/2014/main" id="{AB3AEF42-9EF6-4F72-972D-11B9761718B7}"/>
              </a:ext>
            </a:extLst>
          </p:cNvPr>
          <p:cNvSpPr>
            <a:spLocks noGrp="1"/>
          </p:cNvSpPr>
          <p:nvPr/>
        </p:nvSpPr>
        <p:spPr>
          <a:xfrm>
            <a:off x="685800" y="2266950"/>
            <a:ext cx="762000" cy="552450"/>
          </a:xfrm>
          <a:prstGeom prst="rect">
            <a:avLst/>
          </a:prstGeom>
          <a:noFill/>
          <a:ln w="0">
            <a:noFill/>
            <a:prstDash val="solid"/>
          </a:ln>
        </p:spPr>
        <p:txBody>
          <a:bodyPr wrap="square" lIns="0" tIns="0" rIns="0" bIns="0" anchor="t">
            <a:normAutofit fontScale="96023" lnSpcReduction="10000"/>
          </a:bodyPr>
          <a:lstStyle/>
          <a:p>
            <a:pPr algn="l">
              <a:lnSpc>
                <a:spcPct val="105000"/>
              </a:lnSpc>
              <a:buNone/>
              <a:defRPr sz="3900" b="1">
                <a:solidFill>
                  <a:srgbClr val="005EB8"/>
                </a:solidFill>
                <a:latin typeface="Aptos Display"/>
                <a:ea typeface="Aptos Display"/>
                <a:cs typeface="Aptos Display"/>
              </a:defRPr>
            </a:pPr>
            <a:r>
              <a:rPr sz="3900" b="1">
                <a:solidFill>
                  <a:srgbClr val="005EB8"/>
                </a:solidFill>
                <a:latin typeface="Aptos Display"/>
                <a:ea typeface="Aptos Display"/>
                <a:cs typeface="Aptos Display"/>
              </a:rPr>
              <a:t>01</a:t>
            </a:r>
          </a:p>
        </p:txBody>
      </p:sp>
      <p:sp>
        <p:nvSpPr>
          <p:cNvPr id="7" name="Rectangle 6">
            <a:extLst>
              <a:ext uri="{FF2B5EF4-FFF2-40B4-BE49-F238E27FC236}">
                <a16:creationId xmlns:a16="http://schemas.microsoft.com/office/drawing/2014/main" id="{66CA6E64-B7AB-4FEA-BFE8-22185217E422}"/>
              </a:ext>
            </a:extLst>
          </p:cNvPr>
          <p:cNvSpPr>
            <a:spLocks noGrp="1"/>
          </p:cNvSpPr>
          <p:nvPr/>
        </p:nvSpPr>
        <p:spPr>
          <a:xfrm>
            <a:off x="685800" y="2933700"/>
            <a:ext cx="3048000" cy="552450"/>
          </a:xfrm>
          <a:prstGeom prst="rect">
            <a:avLst/>
          </a:prstGeom>
          <a:noFill/>
          <a:ln w="0">
            <a:noFill/>
            <a:prstDash val="solid"/>
          </a:ln>
        </p:spPr>
        <p:txBody>
          <a:bodyPr wrap="square" lIns="0" tIns="0" rIns="0" bIns="0" anchor="t">
            <a:normAutofit fontScale="92500" lnSpcReduction="20000"/>
          </a:bodyPr>
          <a:lstStyle/>
          <a:p>
            <a:pPr algn="l">
              <a:lnSpc>
                <a:spcPct val="105000"/>
              </a:lnSpc>
              <a:buNone/>
              <a:defRPr sz="2175" b="1">
                <a:solidFill>
                  <a:srgbClr val="24343B"/>
                </a:solidFill>
                <a:latin typeface="Aptos Display"/>
                <a:ea typeface="Aptos Display"/>
                <a:cs typeface="Aptos Display"/>
              </a:defRPr>
            </a:pPr>
            <a:r>
              <a:rPr lang="en-GB" sz="2175" b="1">
                <a:solidFill>
                  <a:srgbClr val="212B32"/>
                </a:solidFill>
                <a:latin typeface="Aptos Display"/>
                <a:ea typeface="Aptos Display"/>
                <a:cs typeface="Aptos Display"/>
              </a:rPr>
              <a:t>Deaf engagement — clear priorities</a:t>
            </a:r>
          </a:p>
        </p:txBody>
      </p:sp>
      <p:sp>
        <p:nvSpPr>
          <p:cNvPr id="8" name="Oval 7">
            <a:extLst>
              <a:ext uri="{FF2B5EF4-FFF2-40B4-BE49-F238E27FC236}">
                <a16:creationId xmlns:a16="http://schemas.microsoft.com/office/drawing/2014/main" id="{5CE59794-C102-4D01-A61F-FFF9B90D3259}"/>
              </a:ext>
            </a:extLst>
          </p:cNvPr>
          <p:cNvSpPr>
            <a:spLocks noGrp="1"/>
          </p:cNvSpPr>
          <p:nvPr/>
        </p:nvSpPr>
        <p:spPr>
          <a:xfrm>
            <a:off x="685800" y="3781425"/>
            <a:ext cx="76200" cy="76200"/>
          </a:xfrm>
          <a:prstGeom prst="ellipse">
            <a:avLst/>
          </a:prstGeom>
          <a:solidFill>
            <a:srgbClr val="003087"/>
          </a:solidFill>
          <a:ln w="0">
            <a:noFill/>
            <a:prstDash val="solid"/>
          </a:ln>
        </p:spPr>
        <p:txBody>
          <a:bodyPr/>
          <a:lstStyle/>
          <a:p>
            <a:endParaRPr lang="en-GB"/>
          </a:p>
        </p:txBody>
      </p:sp>
      <p:sp>
        <p:nvSpPr>
          <p:cNvPr id="9" name="Rectangle 8">
            <a:extLst>
              <a:ext uri="{FF2B5EF4-FFF2-40B4-BE49-F238E27FC236}">
                <a16:creationId xmlns:a16="http://schemas.microsoft.com/office/drawing/2014/main" id="{768A9D3D-FC65-4066-9055-9823A76DFB20}"/>
              </a:ext>
            </a:extLst>
          </p:cNvPr>
          <p:cNvSpPr>
            <a:spLocks noGrp="1"/>
          </p:cNvSpPr>
          <p:nvPr/>
        </p:nvSpPr>
        <p:spPr>
          <a:xfrm>
            <a:off x="876300" y="37147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dirty="0">
                <a:solidFill>
                  <a:srgbClr val="212B32"/>
                </a:solidFill>
                <a:latin typeface="Aptos"/>
                <a:ea typeface="Aptos"/>
                <a:cs typeface="Aptos"/>
              </a:rPr>
              <a:t>25 students took part across two sessions</a:t>
            </a:r>
          </a:p>
        </p:txBody>
      </p:sp>
      <p:sp>
        <p:nvSpPr>
          <p:cNvPr id="10" name="Oval 9">
            <a:extLst>
              <a:ext uri="{FF2B5EF4-FFF2-40B4-BE49-F238E27FC236}">
                <a16:creationId xmlns:a16="http://schemas.microsoft.com/office/drawing/2014/main" id="{CCE1D384-B559-4254-9CB8-28C80E718F8B}"/>
              </a:ext>
            </a:extLst>
          </p:cNvPr>
          <p:cNvSpPr>
            <a:spLocks noGrp="1"/>
          </p:cNvSpPr>
          <p:nvPr/>
        </p:nvSpPr>
        <p:spPr>
          <a:xfrm>
            <a:off x="685800" y="4276725"/>
            <a:ext cx="76200" cy="76200"/>
          </a:xfrm>
          <a:prstGeom prst="ellipse">
            <a:avLst/>
          </a:prstGeom>
          <a:solidFill>
            <a:srgbClr val="003087"/>
          </a:solidFill>
          <a:ln w="0">
            <a:noFill/>
            <a:prstDash val="solid"/>
          </a:ln>
        </p:spPr>
        <p:txBody>
          <a:bodyPr/>
          <a:lstStyle/>
          <a:p>
            <a:endParaRPr lang="en-GB"/>
          </a:p>
        </p:txBody>
      </p:sp>
      <p:sp>
        <p:nvSpPr>
          <p:cNvPr id="11" name="Rectangle 10">
            <a:extLst>
              <a:ext uri="{FF2B5EF4-FFF2-40B4-BE49-F238E27FC236}">
                <a16:creationId xmlns:a16="http://schemas.microsoft.com/office/drawing/2014/main" id="{1D2BB6D0-958A-4425-BFA9-FCF2802ABBE4}"/>
              </a:ext>
            </a:extLst>
          </p:cNvPr>
          <p:cNvSpPr>
            <a:spLocks noGrp="1"/>
          </p:cNvSpPr>
          <p:nvPr/>
        </p:nvSpPr>
        <p:spPr>
          <a:xfrm>
            <a:off x="876300" y="42100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Every student struggled with current appointment letters</a:t>
            </a:r>
          </a:p>
        </p:txBody>
      </p:sp>
      <p:sp>
        <p:nvSpPr>
          <p:cNvPr id="12" name="Oval 11">
            <a:extLst>
              <a:ext uri="{FF2B5EF4-FFF2-40B4-BE49-F238E27FC236}">
                <a16:creationId xmlns:a16="http://schemas.microsoft.com/office/drawing/2014/main" id="{8482176E-0970-43E2-8150-28565891181D}"/>
              </a:ext>
            </a:extLst>
          </p:cNvPr>
          <p:cNvSpPr>
            <a:spLocks noGrp="1"/>
          </p:cNvSpPr>
          <p:nvPr/>
        </p:nvSpPr>
        <p:spPr>
          <a:xfrm>
            <a:off x="685800" y="4772025"/>
            <a:ext cx="76200" cy="76200"/>
          </a:xfrm>
          <a:prstGeom prst="ellipse">
            <a:avLst/>
          </a:prstGeom>
          <a:solidFill>
            <a:srgbClr val="003087"/>
          </a:solidFill>
          <a:ln w="0">
            <a:noFill/>
            <a:prstDash val="solid"/>
          </a:ln>
        </p:spPr>
        <p:txBody>
          <a:bodyPr/>
          <a:lstStyle/>
          <a:p>
            <a:endParaRPr lang="en-GB"/>
          </a:p>
        </p:txBody>
      </p:sp>
      <p:sp>
        <p:nvSpPr>
          <p:cNvPr id="13" name="Rectangle 12">
            <a:extLst>
              <a:ext uri="{FF2B5EF4-FFF2-40B4-BE49-F238E27FC236}">
                <a16:creationId xmlns:a16="http://schemas.microsoft.com/office/drawing/2014/main" id="{C7648C76-AE08-4FB0-AE16-9A1B4EDC056F}"/>
              </a:ext>
            </a:extLst>
          </p:cNvPr>
          <p:cNvSpPr>
            <a:spLocks noGrp="1"/>
          </p:cNvSpPr>
          <p:nvPr/>
        </p:nvSpPr>
        <p:spPr>
          <a:xfrm>
            <a:off x="876300" y="47053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Clear communication supports independence</a:t>
            </a:r>
          </a:p>
        </p:txBody>
      </p:sp>
      <p:sp>
        <p:nvSpPr>
          <p:cNvPr id="14" name="Oval 13">
            <a:extLst>
              <a:ext uri="{FF2B5EF4-FFF2-40B4-BE49-F238E27FC236}">
                <a16:creationId xmlns:a16="http://schemas.microsoft.com/office/drawing/2014/main" id="{FEDA2DFB-AE8C-4037-AAA5-C5DEBBD7D06C}"/>
              </a:ext>
            </a:extLst>
          </p:cNvPr>
          <p:cNvSpPr>
            <a:spLocks noGrp="1"/>
          </p:cNvSpPr>
          <p:nvPr/>
        </p:nvSpPr>
        <p:spPr>
          <a:xfrm>
            <a:off x="685800" y="5267325"/>
            <a:ext cx="76200" cy="76200"/>
          </a:xfrm>
          <a:prstGeom prst="ellipse">
            <a:avLst/>
          </a:prstGeom>
          <a:solidFill>
            <a:srgbClr val="003087"/>
          </a:solidFill>
          <a:ln w="0">
            <a:noFill/>
            <a:prstDash val="solid"/>
          </a:ln>
        </p:spPr>
        <p:txBody>
          <a:bodyPr/>
          <a:lstStyle/>
          <a:p>
            <a:endParaRPr lang="en-GB"/>
          </a:p>
        </p:txBody>
      </p:sp>
      <p:sp>
        <p:nvSpPr>
          <p:cNvPr id="15" name="Rectangle 14">
            <a:extLst>
              <a:ext uri="{FF2B5EF4-FFF2-40B4-BE49-F238E27FC236}">
                <a16:creationId xmlns:a16="http://schemas.microsoft.com/office/drawing/2014/main" id="{861AB97A-3122-4D4B-B26A-33081F1271F9}"/>
              </a:ext>
            </a:extLst>
          </p:cNvPr>
          <p:cNvSpPr>
            <a:spLocks noGrp="1"/>
          </p:cNvSpPr>
          <p:nvPr/>
        </p:nvSpPr>
        <p:spPr>
          <a:xfrm>
            <a:off x="876300" y="52006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BSL, visual alerts and accessible reception matter</a:t>
            </a:r>
          </a:p>
        </p:txBody>
      </p:sp>
      <p:sp>
        <p:nvSpPr>
          <p:cNvPr id="16" name="Straight Connector 15">
            <a:extLst>
              <a:ext uri="{FF2B5EF4-FFF2-40B4-BE49-F238E27FC236}">
                <a16:creationId xmlns:a16="http://schemas.microsoft.com/office/drawing/2014/main" id="{4FBD0183-99CD-4F62-B265-609738167BEA}"/>
              </a:ext>
            </a:extLst>
          </p:cNvPr>
          <p:cNvSpPr>
            <a:spLocks noGrp="1"/>
          </p:cNvSpPr>
          <p:nvPr/>
        </p:nvSpPr>
        <p:spPr>
          <a:xfrm>
            <a:off x="3962400" y="2190750"/>
            <a:ext cx="0" cy="3486150"/>
          </a:xfrm>
          <a:prstGeom prst="line">
            <a:avLst/>
          </a:prstGeom>
          <a:noFill/>
          <a:ln w="9525">
            <a:solidFill>
              <a:srgbClr val="D8DDE0"/>
            </a:solidFill>
            <a:prstDash val="solid"/>
          </a:ln>
        </p:spPr>
        <p:txBody>
          <a:bodyPr/>
          <a:lstStyle/>
          <a:p>
            <a:endParaRPr lang="en-GB"/>
          </a:p>
        </p:txBody>
      </p:sp>
      <p:sp>
        <p:nvSpPr>
          <p:cNvPr id="17" name="Rectangle 16">
            <a:extLst>
              <a:ext uri="{FF2B5EF4-FFF2-40B4-BE49-F238E27FC236}">
                <a16:creationId xmlns:a16="http://schemas.microsoft.com/office/drawing/2014/main" id="{6F55BF7A-4CC1-4954-BB3D-400A42F1E5BC}"/>
              </a:ext>
            </a:extLst>
          </p:cNvPr>
          <p:cNvSpPr>
            <a:spLocks noGrp="1"/>
          </p:cNvSpPr>
          <p:nvPr/>
        </p:nvSpPr>
        <p:spPr>
          <a:xfrm>
            <a:off x="4324350" y="2266950"/>
            <a:ext cx="762000" cy="552450"/>
          </a:xfrm>
          <a:prstGeom prst="rect">
            <a:avLst/>
          </a:prstGeom>
          <a:noFill/>
          <a:ln w="0">
            <a:noFill/>
            <a:prstDash val="solid"/>
          </a:ln>
        </p:spPr>
        <p:txBody>
          <a:bodyPr wrap="square" lIns="0" tIns="0" rIns="0" bIns="0" anchor="t">
            <a:normAutofit fontScale="96023" lnSpcReduction="10000"/>
          </a:bodyPr>
          <a:lstStyle/>
          <a:p>
            <a:pPr algn="l">
              <a:lnSpc>
                <a:spcPct val="105000"/>
              </a:lnSpc>
              <a:buNone/>
              <a:defRPr sz="3900" b="1">
                <a:solidFill>
                  <a:srgbClr val="007F7B"/>
                </a:solidFill>
                <a:latin typeface="Aptos Display"/>
                <a:ea typeface="Aptos Display"/>
                <a:cs typeface="Aptos Display"/>
              </a:defRPr>
            </a:pPr>
            <a:r>
              <a:rPr lang="en-GB" sz="3900" b="1">
                <a:solidFill>
                  <a:srgbClr val="003087"/>
                </a:solidFill>
                <a:latin typeface="Aptos Display"/>
                <a:ea typeface="Aptos Display"/>
                <a:cs typeface="Aptos Display"/>
              </a:rPr>
              <a:t>02</a:t>
            </a:r>
          </a:p>
        </p:txBody>
      </p:sp>
      <p:sp>
        <p:nvSpPr>
          <p:cNvPr id="18" name="Rectangle 17">
            <a:extLst>
              <a:ext uri="{FF2B5EF4-FFF2-40B4-BE49-F238E27FC236}">
                <a16:creationId xmlns:a16="http://schemas.microsoft.com/office/drawing/2014/main" id="{60022CE0-9C45-4269-8F72-021B25EB9C9E}"/>
              </a:ext>
            </a:extLst>
          </p:cNvPr>
          <p:cNvSpPr>
            <a:spLocks noGrp="1"/>
          </p:cNvSpPr>
          <p:nvPr/>
        </p:nvSpPr>
        <p:spPr>
          <a:xfrm>
            <a:off x="4324350" y="2933700"/>
            <a:ext cx="3048000" cy="552450"/>
          </a:xfrm>
          <a:prstGeom prst="rect">
            <a:avLst/>
          </a:prstGeom>
          <a:noFill/>
          <a:ln w="0">
            <a:noFill/>
            <a:prstDash val="solid"/>
          </a:ln>
        </p:spPr>
        <p:txBody>
          <a:bodyPr wrap="square" lIns="0" tIns="0" rIns="0" bIns="0" anchor="t">
            <a:normAutofit fontScale="85184" lnSpcReduction="10000"/>
          </a:bodyPr>
          <a:lstStyle/>
          <a:p>
            <a:pPr algn="l">
              <a:lnSpc>
                <a:spcPct val="105000"/>
              </a:lnSpc>
              <a:buNone/>
              <a:defRPr sz="2175" b="1">
                <a:solidFill>
                  <a:srgbClr val="24343B"/>
                </a:solidFill>
                <a:latin typeface="Aptos Display"/>
                <a:ea typeface="Aptos Display"/>
                <a:cs typeface="Aptos Display"/>
              </a:defRPr>
            </a:pPr>
            <a:r>
              <a:rPr lang="en-GB" sz="2175" b="1">
                <a:solidFill>
                  <a:srgbClr val="212B32"/>
                </a:solidFill>
                <a:latin typeface="Aptos Display"/>
                <a:ea typeface="Aptos Display"/>
                <a:cs typeface="Aptos Display"/>
              </a:rPr>
              <a:t>Neurodiversity — prepare, don’t surprise</a:t>
            </a:r>
          </a:p>
        </p:txBody>
      </p:sp>
      <p:sp>
        <p:nvSpPr>
          <p:cNvPr id="19" name="Oval 18">
            <a:extLst>
              <a:ext uri="{FF2B5EF4-FFF2-40B4-BE49-F238E27FC236}">
                <a16:creationId xmlns:a16="http://schemas.microsoft.com/office/drawing/2014/main" id="{6D8C22BF-1E9A-41AA-9696-05F93E9CB93C}"/>
              </a:ext>
            </a:extLst>
          </p:cNvPr>
          <p:cNvSpPr>
            <a:spLocks noGrp="1"/>
          </p:cNvSpPr>
          <p:nvPr/>
        </p:nvSpPr>
        <p:spPr>
          <a:xfrm>
            <a:off x="4324350" y="3781425"/>
            <a:ext cx="76200" cy="76200"/>
          </a:xfrm>
          <a:prstGeom prst="ellipse">
            <a:avLst/>
          </a:prstGeom>
          <a:solidFill>
            <a:srgbClr val="003087"/>
          </a:solidFill>
          <a:ln w="0">
            <a:noFill/>
            <a:prstDash val="solid"/>
          </a:ln>
        </p:spPr>
        <p:txBody>
          <a:bodyPr/>
          <a:lstStyle/>
          <a:p>
            <a:endParaRPr lang="en-GB"/>
          </a:p>
        </p:txBody>
      </p:sp>
      <p:sp>
        <p:nvSpPr>
          <p:cNvPr id="20" name="Rectangle 19">
            <a:extLst>
              <a:ext uri="{FF2B5EF4-FFF2-40B4-BE49-F238E27FC236}">
                <a16:creationId xmlns:a16="http://schemas.microsoft.com/office/drawing/2014/main" id="{27B033EE-52AD-46E3-836F-8A5165DBDC70}"/>
              </a:ext>
            </a:extLst>
          </p:cNvPr>
          <p:cNvSpPr>
            <a:spLocks noGrp="1"/>
          </p:cNvSpPr>
          <p:nvPr/>
        </p:nvSpPr>
        <p:spPr>
          <a:xfrm>
            <a:off x="4514850" y="37147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Explain what will happen before the patient arrives</a:t>
            </a:r>
          </a:p>
        </p:txBody>
      </p:sp>
      <p:sp>
        <p:nvSpPr>
          <p:cNvPr id="21" name="Oval 20">
            <a:extLst>
              <a:ext uri="{FF2B5EF4-FFF2-40B4-BE49-F238E27FC236}">
                <a16:creationId xmlns:a16="http://schemas.microsoft.com/office/drawing/2014/main" id="{72E43161-B543-430F-8424-46A02F5D1588}"/>
              </a:ext>
            </a:extLst>
          </p:cNvPr>
          <p:cNvSpPr>
            <a:spLocks noGrp="1"/>
          </p:cNvSpPr>
          <p:nvPr/>
        </p:nvSpPr>
        <p:spPr>
          <a:xfrm>
            <a:off x="4324350" y="4276725"/>
            <a:ext cx="76200" cy="76200"/>
          </a:xfrm>
          <a:prstGeom prst="ellipse">
            <a:avLst/>
          </a:prstGeom>
          <a:solidFill>
            <a:srgbClr val="003087"/>
          </a:solidFill>
          <a:ln w="0">
            <a:noFill/>
            <a:prstDash val="solid"/>
          </a:ln>
        </p:spPr>
        <p:txBody>
          <a:bodyPr/>
          <a:lstStyle/>
          <a:p>
            <a:endParaRPr lang="en-GB"/>
          </a:p>
        </p:txBody>
      </p:sp>
      <p:sp>
        <p:nvSpPr>
          <p:cNvPr id="22" name="Rectangle 21">
            <a:extLst>
              <a:ext uri="{FF2B5EF4-FFF2-40B4-BE49-F238E27FC236}">
                <a16:creationId xmlns:a16="http://schemas.microsoft.com/office/drawing/2014/main" id="{AD5ACA2A-8690-4170-8F05-764C388DF2B4}"/>
              </a:ext>
            </a:extLst>
          </p:cNvPr>
          <p:cNvSpPr>
            <a:spLocks noGrp="1"/>
          </p:cNvSpPr>
          <p:nvPr/>
        </p:nvSpPr>
        <p:spPr>
          <a:xfrm>
            <a:off x="4514850" y="42100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Virtual tours: sounds, people, beds and ward rounds for inpatients</a:t>
            </a:r>
          </a:p>
        </p:txBody>
      </p:sp>
      <p:sp>
        <p:nvSpPr>
          <p:cNvPr id="23" name="Oval 22">
            <a:extLst>
              <a:ext uri="{FF2B5EF4-FFF2-40B4-BE49-F238E27FC236}">
                <a16:creationId xmlns:a16="http://schemas.microsoft.com/office/drawing/2014/main" id="{590A6814-5ACC-4FA9-B331-F897FB8E08A9}"/>
              </a:ext>
            </a:extLst>
          </p:cNvPr>
          <p:cNvSpPr>
            <a:spLocks noGrp="1"/>
          </p:cNvSpPr>
          <p:nvPr/>
        </p:nvSpPr>
        <p:spPr>
          <a:xfrm>
            <a:off x="4324350" y="4772025"/>
            <a:ext cx="76200" cy="76200"/>
          </a:xfrm>
          <a:prstGeom prst="ellipse">
            <a:avLst/>
          </a:prstGeom>
          <a:solidFill>
            <a:srgbClr val="003087"/>
          </a:solidFill>
          <a:ln w="0">
            <a:noFill/>
            <a:prstDash val="solid"/>
          </a:ln>
        </p:spPr>
        <p:txBody>
          <a:bodyPr/>
          <a:lstStyle/>
          <a:p>
            <a:endParaRPr lang="en-GB"/>
          </a:p>
        </p:txBody>
      </p:sp>
      <p:sp>
        <p:nvSpPr>
          <p:cNvPr id="24" name="Rectangle 23">
            <a:extLst>
              <a:ext uri="{FF2B5EF4-FFF2-40B4-BE49-F238E27FC236}">
                <a16:creationId xmlns:a16="http://schemas.microsoft.com/office/drawing/2014/main" id="{E90FD2FB-287B-4EFB-A180-A410BD1B0A60}"/>
              </a:ext>
            </a:extLst>
          </p:cNvPr>
          <p:cNvSpPr>
            <a:spLocks noGrp="1"/>
          </p:cNvSpPr>
          <p:nvPr/>
        </p:nvSpPr>
        <p:spPr>
          <a:xfrm>
            <a:off x="4514850" y="47053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Show the flow of the day for outpatient appointments</a:t>
            </a:r>
          </a:p>
        </p:txBody>
      </p:sp>
      <p:sp>
        <p:nvSpPr>
          <p:cNvPr id="25" name="Oval 24">
            <a:extLst>
              <a:ext uri="{FF2B5EF4-FFF2-40B4-BE49-F238E27FC236}">
                <a16:creationId xmlns:a16="http://schemas.microsoft.com/office/drawing/2014/main" id="{231DE372-080D-4158-BDBB-EC61D94ABCC1}"/>
              </a:ext>
            </a:extLst>
          </p:cNvPr>
          <p:cNvSpPr>
            <a:spLocks noGrp="1"/>
          </p:cNvSpPr>
          <p:nvPr/>
        </p:nvSpPr>
        <p:spPr>
          <a:xfrm>
            <a:off x="4324350" y="5267325"/>
            <a:ext cx="76200" cy="76200"/>
          </a:xfrm>
          <a:prstGeom prst="ellipse">
            <a:avLst/>
          </a:prstGeom>
          <a:solidFill>
            <a:srgbClr val="003087"/>
          </a:solidFill>
          <a:ln w="0">
            <a:noFill/>
            <a:prstDash val="solid"/>
          </a:ln>
        </p:spPr>
        <p:txBody>
          <a:bodyPr/>
          <a:lstStyle/>
          <a:p>
            <a:endParaRPr lang="en-GB"/>
          </a:p>
        </p:txBody>
      </p:sp>
      <p:sp>
        <p:nvSpPr>
          <p:cNvPr id="26" name="Rectangle 25">
            <a:extLst>
              <a:ext uri="{FF2B5EF4-FFF2-40B4-BE49-F238E27FC236}">
                <a16:creationId xmlns:a16="http://schemas.microsoft.com/office/drawing/2014/main" id="{7EBA11CC-E470-4357-9794-E9C9B1A45F29}"/>
              </a:ext>
            </a:extLst>
          </p:cNvPr>
          <p:cNvSpPr>
            <a:spLocks noGrp="1"/>
          </p:cNvSpPr>
          <p:nvPr/>
        </p:nvSpPr>
        <p:spPr>
          <a:xfrm>
            <a:off x="4514850" y="5200650"/>
            <a:ext cx="2857500" cy="476250"/>
          </a:xfrm>
          <a:prstGeom prst="rect">
            <a:avLst/>
          </a:prstGeom>
          <a:noFill/>
          <a:ln w="0">
            <a:noFill/>
            <a:prstDash val="solid"/>
          </a:ln>
        </p:spPr>
        <p:txBody>
          <a:bodyPr wrap="square" lIns="0" tIns="0" rIns="0" bIns="0" anchor="t">
            <a:normAutofit fontScale="92500"/>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Develop social stories and a “Preparing for your appointment” webpage</a:t>
            </a:r>
          </a:p>
        </p:txBody>
      </p:sp>
      <p:sp>
        <p:nvSpPr>
          <p:cNvPr id="27" name="Straight Connector 26">
            <a:extLst>
              <a:ext uri="{FF2B5EF4-FFF2-40B4-BE49-F238E27FC236}">
                <a16:creationId xmlns:a16="http://schemas.microsoft.com/office/drawing/2014/main" id="{9D711AD9-0ADB-4923-9D27-C1A9AF8BC8D7}"/>
              </a:ext>
            </a:extLst>
          </p:cNvPr>
          <p:cNvSpPr>
            <a:spLocks noGrp="1"/>
          </p:cNvSpPr>
          <p:nvPr/>
        </p:nvSpPr>
        <p:spPr>
          <a:xfrm>
            <a:off x="7600950" y="2190750"/>
            <a:ext cx="0" cy="3486150"/>
          </a:xfrm>
          <a:prstGeom prst="line">
            <a:avLst/>
          </a:prstGeom>
          <a:noFill/>
          <a:ln w="9525">
            <a:solidFill>
              <a:srgbClr val="D8DDE0"/>
            </a:solidFill>
            <a:prstDash val="solid"/>
          </a:ln>
        </p:spPr>
        <p:txBody>
          <a:bodyPr/>
          <a:lstStyle/>
          <a:p>
            <a:endParaRPr lang="en-GB"/>
          </a:p>
        </p:txBody>
      </p:sp>
      <p:sp>
        <p:nvSpPr>
          <p:cNvPr id="28" name="Rectangle 27">
            <a:extLst>
              <a:ext uri="{FF2B5EF4-FFF2-40B4-BE49-F238E27FC236}">
                <a16:creationId xmlns:a16="http://schemas.microsoft.com/office/drawing/2014/main" id="{1B9C0BAF-E17A-40A8-AEA8-4A7D733F4169}"/>
              </a:ext>
            </a:extLst>
          </p:cNvPr>
          <p:cNvSpPr>
            <a:spLocks noGrp="1"/>
          </p:cNvSpPr>
          <p:nvPr/>
        </p:nvSpPr>
        <p:spPr>
          <a:xfrm>
            <a:off x="7962900" y="2266950"/>
            <a:ext cx="762000" cy="552450"/>
          </a:xfrm>
          <a:prstGeom prst="rect">
            <a:avLst/>
          </a:prstGeom>
          <a:noFill/>
          <a:ln w="0">
            <a:noFill/>
            <a:prstDash val="solid"/>
          </a:ln>
        </p:spPr>
        <p:txBody>
          <a:bodyPr wrap="square" lIns="0" tIns="0" rIns="0" bIns="0" anchor="t">
            <a:normAutofit fontScale="96023" lnSpcReduction="10000"/>
          </a:bodyPr>
          <a:lstStyle/>
          <a:p>
            <a:pPr algn="l">
              <a:lnSpc>
                <a:spcPct val="105000"/>
              </a:lnSpc>
              <a:buNone/>
              <a:defRPr sz="3900" b="1">
                <a:solidFill>
                  <a:srgbClr val="D76B4B"/>
                </a:solidFill>
                <a:latin typeface="Aptos Display"/>
                <a:ea typeface="Aptos Display"/>
                <a:cs typeface="Aptos Display"/>
              </a:defRPr>
            </a:pPr>
            <a:r>
              <a:rPr lang="en-GB" sz="3900" b="1">
                <a:solidFill>
                  <a:srgbClr val="006747"/>
                </a:solidFill>
                <a:latin typeface="Aptos Display"/>
                <a:ea typeface="Aptos Display"/>
                <a:cs typeface="Aptos Display"/>
              </a:rPr>
              <a:t>03</a:t>
            </a:r>
          </a:p>
        </p:txBody>
      </p:sp>
      <p:sp>
        <p:nvSpPr>
          <p:cNvPr id="29" name="Rectangle 28">
            <a:extLst>
              <a:ext uri="{FF2B5EF4-FFF2-40B4-BE49-F238E27FC236}">
                <a16:creationId xmlns:a16="http://schemas.microsoft.com/office/drawing/2014/main" id="{A1CB511C-431C-42CC-8F29-A73975C934A4}"/>
              </a:ext>
            </a:extLst>
          </p:cNvPr>
          <p:cNvSpPr>
            <a:spLocks noGrp="1"/>
          </p:cNvSpPr>
          <p:nvPr/>
        </p:nvSpPr>
        <p:spPr>
          <a:xfrm>
            <a:off x="7962900" y="2933700"/>
            <a:ext cx="3048000" cy="552450"/>
          </a:xfrm>
          <a:prstGeom prst="rect">
            <a:avLst/>
          </a:prstGeom>
          <a:noFill/>
          <a:ln w="0">
            <a:noFill/>
            <a:prstDash val="solid"/>
          </a:ln>
        </p:spPr>
        <p:txBody>
          <a:bodyPr wrap="square" lIns="0" tIns="0" rIns="0" bIns="0" anchor="t">
            <a:normAutofit fontScale="86865" lnSpcReduction="10000"/>
          </a:bodyPr>
          <a:lstStyle/>
          <a:p>
            <a:pPr algn="l">
              <a:lnSpc>
                <a:spcPct val="105000"/>
              </a:lnSpc>
              <a:buNone/>
              <a:defRPr sz="2175" b="1">
                <a:solidFill>
                  <a:srgbClr val="24343B"/>
                </a:solidFill>
                <a:latin typeface="Aptos Display"/>
                <a:ea typeface="Aptos Display"/>
                <a:cs typeface="Aptos Display"/>
              </a:defRPr>
            </a:pPr>
            <a:r>
              <a:rPr lang="en-GB" sz="2175" b="1">
                <a:solidFill>
                  <a:srgbClr val="212B32"/>
                </a:solidFill>
                <a:latin typeface="Aptos Display"/>
                <a:ea typeface="Aptos Display"/>
                <a:cs typeface="Aptos Display"/>
              </a:rPr>
              <a:t>Turn insight into practical change</a:t>
            </a:r>
          </a:p>
        </p:txBody>
      </p:sp>
      <p:sp>
        <p:nvSpPr>
          <p:cNvPr id="30" name="Oval 29">
            <a:extLst>
              <a:ext uri="{FF2B5EF4-FFF2-40B4-BE49-F238E27FC236}">
                <a16:creationId xmlns:a16="http://schemas.microsoft.com/office/drawing/2014/main" id="{C9B4529C-B633-4944-BB0B-18162AE23BAA}"/>
              </a:ext>
            </a:extLst>
          </p:cNvPr>
          <p:cNvSpPr>
            <a:spLocks noGrp="1"/>
          </p:cNvSpPr>
          <p:nvPr/>
        </p:nvSpPr>
        <p:spPr>
          <a:xfrm>
            <a:off x="7962900" y="3781425"/>
            <a:ext cx="76200" cy="76200"/>
          </a:xfrm>
          <a:prstGeom prst="ellipse">
            <a:avLst/>
          </a:prstGeom>
          <a:solidFill>
            <a:srgbClr val="003087"/>
          </a:solidFill>
          <a:ln w="0">
            <a:noFill/>
            <a:prstDash val="solid"/>
          </a:ln>
        </p:spPr>
        <p:txBody>
          <a:bodyPr/>
          <a:lstStyle/>
          <a:p>
            <a:endParaRPr lang="en-GB"/>
          </a:p>
        </p:txBody>
      </p:sp>
      <p:sp>
        <p:nvSpPr>
          <p:cNvPr id="31" name="Rectangle 30">
            <a:extLst>
              <a:ext uri="{FF2B5EF4-FFF2-40B4-BE49-F238E27FC236}">
                <a16:creationId xmlns:a16="http://schemas.microsoft.com/office/drawing/2014/main" id="{A9C03E6B-2B9A-423E-8900-9F9E91B670C8}"/>
              </a:ext>
            </a:extLst>
          </p:cNvPr>
          <p:cNvSpPr>
            <a:spLocks noGrp="1"/>
          </p:cNvSpPr>
          <p:nvPr/>
        </p:nvSpPr>
        <p:spPr>
          <a:xfrm>
            <a:off x="8153400" y="37147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Use calm, positive messages on ED screens</a:t>
            </a:r>
          </a:p>
        </p:txBody>
      </p:sp>
      <p:sp>
        <p:nvSpPr>
          <p:cNvPr id="32" name="Oval 31">
            <a:extLst>
              <a:ext uri="{FF2B5EF4-FFF2-40B4-BE49-F238E27FC236}">
                <a16:creationId xmlns:a16="http://schemas.microsoft.com/office/drawing/2014/main" id="{C3DEB789-BC7E-42B3-8AB7-2ECAF4ECD89D}"/>
              </a:ext>
            </a:extLst>
          </p:cNvPr>
          <p:cNvSpPr>
            <a:spLocks noGrp="1"/>
          </p:cNvSpPr>
          <p:nvPr/>
        </p:nvSpPr>
        <p:spPr>
          <a:xfrm>
            <a:off x="7962900" y="4276725"/>
            <a:ext cx="76200" cy="76200"/>
          </a:xfrm>
          <a:prstGeom prst="ellipse">
            <a:avLst/>
          </a:prstGeom>
          <a:solidFill>
            <a:srgbClr val="003087"/>
          </a:solidFill>
          <a:ln w="0">
            <a:noFill/>
            <a:prstDash val="solid"/>
          </a:ln>
        </p:spPr>
        <p:txBody>
          <a:bodyPr/>
          <a:lstStyle/>
          <a:p>
            <a:endParaRPr lang="en-GB"/>
          </a:p>
        </p:txBody>
      </p:sp>
      <p:sp>
        <p:nvSpPr>
          <p:cNvPr id="33" name="Rectangle 32">
            <a:extLst>
              <a:ext uri="{FF2B5EF4-FFF2-40B4-BE49-F238E27FC236}">
                <a16:creationId xmlns:a16="http://schemas.microsoft.com/office/drawing/2014/main" id="{0E200859-A4AD-4D1D-B583-67BD8EF87C28}"/>
              </a:ext>
            </a:extLst>
          </p:cNvPr>
          <p:cNvSpPr>
            <a:spLocks noGrp="1"/>
          </p:cNvSpPr>
          <p:nvPr/>
        </p:nvSpPr>
        <p:spPr>
          <a:xfrm>
            <a:off x="8153400" y="42100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Reduce distressing or anxiety-raising awareness content</a:t>
            </a:r>
          </a:p>
        </p:txBody>
      </p:sp>
      <p:sp>
        <p:nvSpPr>
          <p:cNvPr id="34" name="Oval 33">
            <a:extLst>
              <a:ext uri="{FF2B5EF4-FFF2-40B4-BE49-F238E27FC236}">
                <a16:creationId xmlns:a16="http://schemas.microsoft.com/office/drawing/2014/main" id="{A11DE1EC-E7D0-4D1D-A840-2897E47EFFDE}"/>
              </a:ext>
            </a:extLst>
          </p:cNvPr>
          <p:cNvSpPr>
            <a:spLocks noGrp="1"/>
          </p:cNvSpPr>
          <p:nvPr/>
        </p:nvSpPr>
        <p:spPr>
          <a:xfrm>
            <a:off x="7962900" y="4772025"/>
            <a:ext cx="76200" cy="76200"/>
          </a:xfrm>
          <a:prstGeom prst="ellipse">
            <a:avLst/>
          </a:prstGeom>
          <a:solidFill>
            <a:srgbClr val="003087"/>
          </a:solidFill>
          <a:ln w="0">
            <a:noFill/>
            <a:prstDash val="solid"/>
          </a:ln>
        </p:spPr>
        <p:txBody>
          <a:bodyPr/>
          <a:lstStyle/>
          <a:p>
            <a:endParaRPr lang="en-GB"/>
          </a:p>
        </p:txBody>
      </p:sp>
      <p:sp>
        <p:nvSpPr>
          <p:cNvPr id="35" name="Rectangle 34">
            <a:extLst>
              <a:ext uri="{FF2B5EF4-FFF2-40B4-BE49-F238E27FC236}">
                <a16:creationId xmlns:a16="http://schemas.microsoft.com/office/drawing/2014/main" id="{5F701555-925D-4BDE-8D2E-D6FD46E443C6}"/>
              </a:ext>
            </a:extLst>
          </p:cNvPr>
          <p:cNvSpPr>
            <a:spLocks noGrp="1"/>
          </p:cNvSpPr>
          <p:nvPr/>
        </p:nvSpPr>
        <p:spPr>
          <a:xfrm>
            <a:off x="8153400" y="47053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Build learning into pathways, staff tools and training</a:t>
            </a:r>
          </a:p>
        </p:txBody>
      </p:sp>
      <p:sp>
        <p:nvSpPr>
          <p:cNvPr id="36" name="Oval 35">
            <a:extLst>
              <a:ext uri="{FF2B5EF4-FFF2-40B4-BE49-F238E27FC236}">
                <a16:creationId xmlns:a16="http://schemas.microsoft.com/office/drawing/2014/main" id="{3081BC7A-DE88-4B73-9001-8BC0FFE2F68F}"/>
              </a:ext>
            </a:extLst>
          </p:cNvPr>
          <p:cNvSpPr>
            <a:spLocks noGrp="1"/>
          </p:cNvSpPr>
          <p:nvPr/>
        </p:nvSpPr>
        <p:spPr>
          <a:xfrm>
            <a:off x="7962900" y="5267325"/>
            <a:ext cx="76200" cy="76200"/>
          </a:xfrm>
          <a:prstGeom prst="ellipse">
            <a:avLst/>
          </a:prstGeom>
          <a:solidFill>
            <a:srgbClr val="003087"/>
          </a:solidFill>
          <a:ln w="0">
            <a:noFill/>
            <a:prstDash val="solid"/>
          </a:ln>
        </p:spPr>
        <p:txBody>
          <a:bodyPr/>
          <a:lstStyle/>
          <a:p>
            <a:endParaRPr lang="en-GB"/>
          </a:p>
        </p:txBody>
      </p:sp>
      <p:sp>
        <p:nvSpPr>
          <p:cNvPr id="37" name="Rectangle 36">
            <a:extLst>
              <a:ext uri="{FF2B5EF4-FFF2-40B4-BE49-F238E27FC236}">
                <a16:creationId xmlns:a16="http://schemas.microsoft.com/office/drawing/2014/main" id="{AE3F80AB-C383-4C7B-ACFA-72D6DDB4014F}"/>
              </a:ext>
            </a:extLst>
          </p:cNvPr>
          <p:cNvSpPr>
            <a:spLocks noGrp="1"/>
          </p:cNvSpPr>
          <p:nvPr/>
        </p:nvSpPr>
        <p:spPr>
          <a:xfrm>
            <a:off x="8153400" y="5200650"/>
            <a:ext cx="2857500" cy="476250"/>
          </a:xfrm>
          <a:prstGeom prst="rect">
            <a:avLst/>
          </a:prstGeom>
          <a:noFill/>
          <a:ln w="0">
            <a:noFill/>
            <a:prstDash val="solid"/>
          </a:ln>
        </p:spPr>
        <p:txBody>
          <a:bodyPr wrap="square" lIns="0" tIns="0" rIns="0" bIns="0" anchor="t">
            <a:normAutofit/>
          </a:bodyPr>
          <a:lstStyle/>
          <a:p>
            <a:pPr algn="l">
              <a:lnSpc>
                <a:spcPct val="105000"/>
              </a:lnSpc>
              <a:buNone/>
              <a:defRPr sz="1425" b="0">
                <a:solidFill>
                  <a:srgbClr val="24343B"/>
                </a:solidFill>
                <a:latin typeface="Aptos"/>
                <a:ea typeface="Aptos"/>
                <a:cs typeface="Aptos"/>
              </a:defRPr>
            </a:pPr>
            <a:r>
              <a:rPr lang="en-GB" sz="1425" b="0">
                <a:solidFill>
                  <a:srgbClr val="212B32"/>
                </a:solidFill>
                <a:latin typeface="Aptos"/>
                <a:ea typeface="Aptos"/>
                <a:cs typeface="Aptos"/>
              </a:rPr>
              <a:t>Co-design, approve and review through programme governance</a:t>
            </a:r>
          </a:p>
        </p:txBody>
      </p:sp>
      <p:sp>
        <p:nvSpPr>
          <p:cNvPr id="38" name="Rectangle 37">
            <a:extLst>
              <a:ext uri="{FF2B5EF4-FFF2-40B4-BE49-F238E27FC236}">
                <a16:creationId xmlns:a16="http://schemas.microsoft.com/office/drawing/2014/main" id="{97C1EB84-1D9C-4090-B85A-6800A605FAE3}"/>
              </a:ext>
            </a:extLst>
          </p:cNvPr>
          <p:cNvSpPr>
            <a:spLocks noGrp="1"/>
          </p:cNvSpPr>
          <p:nvPr/>
        </p:nvSpPr>
        <p:spPr>
          <a:xfrm>
            <a:off x="685800" y="5905500"/>
            <a:ext cx="10572750" cy="285750"/>
          </a:xfrm>
          <a:prstGeom prst="rect">
            <a:avLst/>
          </a:prstGeom>
          <a:noFill/>
          <a:ln w="0">
            <a:noFill/>
            <a:prstDash val="solid"/>
          </a:ln>
        </p:spPr>
        <p:txBody>
          <a:bodyPr wrap="square" lIns="0" tIns="0" rIns="0" bIns="0" anchor="t">
            <a:normAutofit/>
          </a:bodyPr>
          <a:lstStyle/>
          <a:p>
            <a:pPr algn="ctr">
              <a:lnSpc>
                <a:spcPct val="105000"/>
              </a:lnSpc>
              <a:buNone/>
              <a:defRPr sz="1425" b="1">
                <a:solidFill>
                  <a:srgbClr val="005EB8"/>
                </a:solidFill>
                <a:latin typeface="Aptos"/>
                <a:ea typeface="Aptos"/>
                <a:cs typeface="Aptos"/>
              </a:defRPr>
            </a:pPr>
            <a:r>
              <a:rPr sz="1425" b="1">
                <a:solidFill>
                  <a:srgbClr val="005EB8"/>
                </a:solidFill>
                <a:latin typeface="Aptos"/>
                <a:ea typeface="Aptos"/>
                <a:cs typeface="Aptos"/>
              </a:rPr>
              <a:t>Engagement insight  •  practical tools  •  pathway and governance sign-off  •  review with patients</a:t>
            </a:r>
          </a:p>
        </p:txBody>
      </p:sp>
      <p:sp>
        <p:nvSpPr>
          <p:cNvPr id="39" name="Straight Connector 38">
            <a:extLst>
              <a:ext uri="{FF2B5EF4-FFF2-40B4-BE49-F238E27FC236}">
                <a16:creationId xmlns:a16="http://schemas.microsoft.com/office/drawing/2014/main" id="{FF00B0C7-D524-45AD-9FD9-3EDF28FBE39D}"/>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41" name="Rectangle 40">
            <a:extLst>
              <a:ext uri="{FF2B5EF4-FFF2-40B4-BE49-F238E27FC236}">
                <a16:creationId xmlns:a16="http://schemas.microsoft.com/office/drawing/2014/main" id="{DF2321B2-4168-4580-B965-52AE5D121A47}"/>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6A6AC983-3694-45F0-81C9-CC027B5F91E3}"/>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70BD961B-8C6F-4DEA-A8EB-52FB6E4AE850}"/>
              </a:ext>
            </a:extLst>
          </p:cNvPr>
          <p:cNvSpPr>
            <a:spLocks noGrp="1"/>
          </p:cNvSpPr>
          <p:nvPr/>
        </p:nvSpPr>
        <p:spPr>
          <a:xfrm>
            <a:off x="685800" y="381000"/>
            <a:ext cx="49530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ROADMAP</a:t>
            </a:r>
          </a:p>
        </p:txBody>
      </p:sp>
      <p:sp>
        <p:nvSpPr>
          <p:cNvPr id="3" name="Rectangle 2">
            <a:extLst>
              <a:ext uri="{FF2B5EF4-FFF2-40B4-BE49-F238E27FC236}">
                <a16:creationId xmlns:a16="http://schemas.microsoft.com/office/drawing/2014/main" id="{208650F8-6873-4C23-94C3-B969F08FBAAF}"/>
              </a:ext>
            </a:extLst>
          </p:cNvPr>
          <p:cNvSpPr>
            <a:spLocks noGrp="1"/>
          </p:cNvSpPr>
          <p:nvPr/>
        </p:nvSpPr>
        <p:spPr>
          <a:xfrm>
            <a:off x="685800" y="685800"/>
            <a:ext cx="10668000" cy="628650"/>
          </a:xfrm>
          <a:prstGeom prst="rect">
            <a:avLst/>
          </a:prstGeom>
          <a:noFill/>
          <a:ln w="0">
            <a:noFill/>
            <a:prstDash val="solid"/>
          </a:ln>
        </p:spPr>
        <p:txBody>
          <a:bodyPr wrap="square" lIns="0" tIns="0" rIns="0" bIns="0" anchor="t">
            <a:normAutofit fontScale="96375"/>
          </a:bodyPr>
          <a:lstStyle/>
          <a:p>
            <a:pPr algn="l">
              <a:lnSpc>
                <a:spcPct val="105000"/>
              </a:lnSpc>
              <a:buNone/>
              <a:defRPr sz="3525" b="1">
                <a:solidFill>
                  <a:srgbClr val="24343B"/>
                </a:solidFill>
                <a:latin typeface="Aptos Display"/>
                <a:ea typeface="Aptos Display"/>
                <a:cs typeface="Aptos Display"/>
              </a:defRPr>
            </a:pPr>
            <a:r>
              <a:rPr lang="en-GB" sz="3525" b="1">
                <a:solidFill>
                  <a:srgbClr val="212B32"/>
                </a:solidFill>
                <a:latin typeface="Aptos Display"/>
                <a:ea typeface="Aptos Display"/>
                <a:cs typeface="Aptos Display"/>
              </a:rPr>
              <a:t>Use the supplier timeline to build readiness</a:t>
            </a:r>
          </a:p>
        </p:txBody>
      </p:sp>
      <p:sp>
        <p:nvSpPr>
          <p:cNvPr id="4" name="Straight Connector 3">
            <a:extLst>
              <a:ext uri="{FF2B5EF4-FFF2-40B4-BE49-F238E27FC236}">
                <a16:creationId xmlns:a16="http://schemas.microsoft.com/office/drawing/2014/main" id="{C01F916F-B239-4961-B3B2-03EA2BE829A0}"/>
              </a:ext>
            </a:extLst>
          </p:cNvPr>
          <p:cNvSpPr>
            <a:spLocks noGrp="1"/>
          </p:cNvSpPr>
          <p:nvPr/>
        </p:nvSpPr>
        <p:spPr>
          <a:xfrm>
            <a:off x="685800" y="1409700"/>
            <a:ext cx="10820400" cy="0"/>
          </a:xfrm>
          <a:prstGeom prst="line">
            <a:avLst/>
          </a:prstGeom>
          <a:noFill/>
          <a:ln w="9525">
            <a:solidFill>
              <a:srgbClr val="D8DDE0"/>
            </a:solidFill>
            <a:prstDash val="solid"/>
          </a:ln>
        </p:spPr>
        <p:txBody>
          <a:bodyPr/>
          <a:lstStyle/>
          <a:p>
            <a:endParaRPr lang="en-GB"/>
          </a:p>
        </p:txBody>
      </p:sp>
      <p:sp>
        <p:nvSpPr>
          <p:cNvPr id="5" name="Rectangle 4">
            <a:extLst>
              <a:ext uri="{FF2B5EF4-FFF2-40B4-BE49-F238E27FC236}">
                <a16:creationId xmlns:a16="http://schemas.microsoft.com/office/drawing/2014/main" id="{E30F40C4-F9A5-4D10-B6F7-951685FFAD3F}"/>
              </a:ext>
            </a:extLst>
          </p:cNvPr>
          <p:cNvSpPr>
            <a:spLocks noGrp="1"/>
          </p:cNvSpPr>
          <p:nvPr/>
        </p:nvSpPr>
        <p:spPr>
          <a:xfrm>
            <a:off x="685800" y="1581150"/>
            <a:ext cx="10382250" cy="361950"/>
          </a:xfrm>
          <a:prstGeom prst="rect">
            <a:avLst/>
          </a:prstGeom>
          <a:noFill/>
          <a:ln w="0">
            <a:noFill/>
            <a:prstDash val="solid"/>
          </a:ln>
        </p:spPr>
        <p:txBody>
          <a:bodyPr wrap="square" lIns="0" tIns="0" rIns="0" bIns="0" anchor="t">
            <a:normAutofit fontScale="97002"/>
          </a:bodyPr>
          <a:lstStyle/>
          <a:p>
            <a:pPr algn="l">
              <a:lnSpc>
                <a:spcPct val="105000"/>
              </a:lnSpc>
              <a:buNone/>
              <a:defRPr sz="1800" b="0">
                <a:solidFill>
                  <a:srgbClr val="5C6D72"/>
                </a:solidFill>
                <a:latin typeface="Aptos"/>
                <a:ea typeface="Aptos"/>
                <a:cs typeface="Aptos"/>
              </a:defRPr>
            </a:pPr>
            <a:r>
              <a:rPr lang="en-GB" sz="1800" b="0">
                <a:solidFill>
                  <a:srgbClr val="4C6272"/>
                </a:solidFill>
                <a:latin typeface="Aptos"/>
                <a:ea typeface="Aptos"/>
                <a:cs typeface="Aptos"/>
              </a:rPr>
              <a:t>Use the lead time to build the pathway, governance, workforce readiness and evidence base.</a:t>
            </a:r>
          </a:p>
        </p:txBody>
      </p:sp>
      <p:sp>
        <p:nvSpPr>
          <p:cNvPr id="6" name="Oval 5">
            <a:extLst>
              <a:ext uri="{FF2B5EF4-FFF2-40B4-BE49-F238E27FC236}">
                <a16:creationId xmlns:a16="http://schemas.microsoft.com/office/drawing/2014/main" id="{133DC72F-FEC8-4C93-BADF-FC3816A9C2D3}"/>
              </a:ext>
            </a:extLst>
          </p:cNvPr>
          <p:cNvSpPr>
            <a:spLocks noGrp="1"/>
          </p:cNvSpPr>
          <p:nvPr/>
        </p:nvSpPr>
        <p:spPr>
          <a:xfrm>
            <a:off x="1047750" y="3143250"/>
            <a:ext cx="419100" cy="419100"/>
          </a:xfrm>
          <a:prstGeom prst="ellipse">
            <a:avLst/>
          </a:prstGeom>
          <a:solidFill>
            <a:srgbClr val="005EB8"/>
          </a:solidFill>
          <a:ln w="0">
            <a:noFill/>
            <a:prstDash val="solid"/>
          </a:ln>
        </p:spPr>
        <p:txBody>
          <a:bodyPr/>
          <a:lstStyle/>
          <a:p>
            <a:endParaRPr lang="en-GB"/>
          </a:p>
        </p:txBody>
      </p:sp>
      <p:sp>
        <p:nvSpPr>
          <p:cNvPr id="7" name="Rectangle 6">
            <a:extLst>
              <a:ext uri="{FF2B5EF4-FFF2-40B4-BE49-F238E27FC236}">
                <a16:creationId xmlns:a16="http://schemas.microsoft.com/office/drawing/2014/main" id="{048A6869-5CE4-4A8B-B274-3BE5106C596F}"/>
              </a:ext>
            </a:extLst>
          </p:cNvPr>
          <p:cNvSpPr>
            <a:spLocks noGrp="1"/>
          </p:cNvSpPr>
          <p:nvPr/>
        </p:nvSpPr>
        <p:spPr>
          <a:xfrm>
            <a:off x="1047750" y="3143250"/>
            <a:ext cx="419100" cy="41910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FFFFFF"/>
                </a:solidFill>
                <a:latin typeface="Aptos Display"/>
                <a:ea typeface="Aptos Display"/>
                <a:cs typeface="Aptos Display"/>
              </a:defRPr>
            </a:pPr>
            <a:r>
              <a:rPr sz="1425" b="1">
                <a:solidFill>
                  <a:srgbClr val="FFFFFF"/>
                </a:solidFill>
                <a:latin typeface="Aptos Display"/>
                <a:ea typeface="Aptos Display"/>
                <a:cs typeface="Aptos Display"/>
              </a:rPr>
              <a:t>1</a:t>
            </a:r>
          </a:p>
        </p:txBody>
      </p:sp>
      <p:sp>
        <p:nvSpPr>
          <p:cNvPr id="8" name="Rectangle 7">
            <a:extLst>
              <a:ext uri="{FF2B5EF4-FFF2-40B4-BE49-F238E27FC236}">
                <a16:creationId xmlns:a16="http://schemas.microsoft.com/office/drawing/2014/main" id="{2F08E9BF-42A8-4C2F-B1D8-647A82E27A40}"/>
              </a:ext>
            </a:extLst>
          </p:cNvPr>
          <p:cNvSpPr>
            <a:spLocks noGrp="1"/>
          </p:cNvSpPr>
          <p:nvPr/>
        </p:nvSpPr>
        <p:spPr>
          <a:xfrm>
            <a:off x="457200" y="2476500"/>
            <a:ext cx="1600200" cy="228600"/>
          </a:xfrm>
          <a:prstGeom prst="rect">
            <a:avLst/>
          </a:prstGeom>
          <a:noFill/>
          <a:ln w="0">
            <a:noFill/>
            <a:prstDash val="solid"/>
          </a:ln>
        </p:spPr>
        <p:txBody>
          <a:bodyPr wrap="square" lIns="0" tIns="0" rIns="0" bIns="0" anchor="t">
            <a:normAutofit/>
          </a:bodyPr>
          <a:lstStyle/>
          <a:p>
            <a:pPr algn="ctr">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Now</a:t>
            </a:r>
          </a:p>
        </p:txBody>
      </p:sp>
      <p:sp>
        <p:nvSpPr>
          <p:cNvPr id="9" name="Rectangle 8">
            <a:extLst>
              <a:ext uri="{FF2B5EF4-FFF2-40B4-BE49-F238E27FC236}">
                <a16:creationId xmlns:a16="http://schemas.microsoft.com/office/drawing/2014/main" id="{BEA12E4A-44C2-4C46-8EEF-01DE3C9C4E9D}"/>
              </a:ext>
            </a:extLst>
          </p:cNvPr>
          <p:cNvSpPr>
            <a:spLocks noGrp="1"/>
          </p:cNvSpPr>
          <p:nvPr/>
        </p:nvSpPr>
        <p:spPr>
          <a:xfrm>
            <a:off x="266700" y="3829050"/>
            <a:ext cx="1981200" cy="304800"/>
          </a:xfrm>
          <a:prstGeom prst="rect">
            <a:avLst/>
          </a:prstGeom>
          <a:noFill/>
          <a:ln w="0">
            <a:noFill/>
            <a:prstDash val="solid"/>
          </a:ln>
        </p:spPr>
        <p:txBody>
          <a:bodyPr wrap="square" lIns="0" tIns="0" rIns="0" bIns="0" anchor="t">
            <a:normAutofit/>
          </a:bodyPr>
          <a:lstStyle/>
          <a:p>
            <a:pPr algn="ctr">
              <a:lnSpc>
                <a:spcPct val="105000"/>
              </a:lnSpc>
              <a:buNone/>
              <a:defRPr sz="1650" b="1">
                <a:solidFill>
                  <a:srgbClr val="24343B"/>
                </a:solidFill>
                <a:latin typeface="Aptos Display"/>
                <a:ea typeface="Aptos Display"/>
                <a:cs typeface="Aptos Display"/>
              </a:defRPr>
            </a:pPr>
            <a:r>
              <a:rPr lang="en-GB" sz="1650" b="1">
                <a:solidFill>
                  <a:srgbClr val="212B32"/>
                </a:solidFill>
                <a:latin typeface="Aptos Display"/>
                <a:ea typeface="Aptos Display"/>
                <a:cs typeface="Aptos Display"/>
              </a:rPr>
              <a:t>Foundation</a:t>
            </a:r>
          </a:p>
        </p:txBody>
      </p:sp>
      <p:sp>
        <p:nvSpPr>
          <p:cNvPr id="10" name="Rectangle 9">
            <a:extLst>
              <a:ext uri="{FF2B5EF4-FFF2-40B4-BE49-F238E27FC236}">
                <a16:creationId xmlns:a16="http://schemas.microsoft.com/office/drawing/2014/main" id="{191B5180-CE3D-4C7A-B644-7AC9380FA25A}"/>
              </a:ext>
            </a:extLst>
          </p:cNvPr>
          <p:cNvSpPr>
            <a:spLocks noGrp="1"/>
          </p:cNvSpPr>
          <p:nvPr/>
        </p:nvSpPr>
        <p:spPr>
          <a:xfrm>
            <a:off x="247650" y="4210050"/>
            <a:ext cx="2019300" cy="74295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Benchmarking complete; scope and workstreams agreed.</a:t>
            </a:r>
          </a:p>
        </p:txBody>
      </p:sp>
      <p:sp>
        <p:nvSpPr>
          <p:cNvPr id="11" name="Oval 10">
            <a:extLst>
              <a:ext uri="{FF2B5EF4-FFF2-40B4-BE49-F238E27FC236}">
                <a16:creationId xmlns:a16="http://schemas.microsoft.com/office/drawing/2014/main" id="{4E0FD0B8-BA4B-4C99-A590-2B4105E9D839}"/>
              </a:ext>
            </a:extLst>
          </p:cNvPr>
          <p:cNvSpPr>
            <a:spLocks noGrp="1"/>
          </p:cNvSpPr>
          <p:nvPr/>
        </p:nvSpPr>
        <p:spPr>
          <a:xfrm>
            <a:off x="3257550" y="3143250"/>
            <a:ext cx="419100" cy="419100"/>
          </a:xfrm>
          <a:prstGeom prst="ellipse">
            <a:avLst/>
          </a:prstGeom>
          <a:solidFill>
            <a:srgbClr val="005EB8"/>
          </a:solidFill>
          <a:ln w="0">
            <a:noFill/>
            <a:prstDash val="solid"/>
          </a:ln>
        </p:spPr>
        <p:txBody>
          <a:bodyPr/>
          <a:lstStyle/>
          <a:p>
            <a:endParaRPr lang="en-GB"/>
          </a:p>
        </p:txBody>
      </p:sp>
      <p:sp>
        <p:nvSpPr>
          <p:cNvPr id="12" name="Rectangle 11">
            <a:extLst>
              <a:ext uri="{FF2B5EF4-FFF2-40B4-BE49-F238E27FC236}">
                <a16:creationId xmlns:a16="http://schemas.microsoft.com/office/drawing/2014/main" id="{51E2204F-A6F3-49B6-8202-0C6A9B1CFE1D}"/>
              </a:ext>
            </a:extLst>
          </p:cNvPr>
          <p:cNvSpPr>
            <a:spLocks noGrp="1"/>
          </p:cNvSpPr>
          <p:nvPr/>
        </p:nvSpPr>
        <p:spPr>
          <a:xfrm>
            <a:off x="3257550" y="3143250"/>
            <a:ext cx="419100" cy="41910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FFFFFF"/>
                </a:solidFill>
                <a:latin typeface="Aptos Display"/>
                <a:ea typeface="Aptos Display"/>
                <a:cs typeface="Aptos Display"/>
              </a:defRPr>
            </a:pPr>
            <a:r>
              <a:rPr sz="1425" b="1">
                <a:solidFill>
                  <a:srgbClr val="FFFFFF"/>
                </a:solidFill>
                <a:latin typeface="Aptos Display"/>
                <a:ea typeface="Aptos Display"/>
                <a:cs typeface="Aptos Display"/>
              </a:rPr>
              <a:t>2</a:t>
            </a:r>
          </a:p>
        </p:txBody>
      </p:sp>
      <p:sp>
        <p:nvSpPr>
          <p:cNvPr id="13" name="Rectangle 12">
            <a:extLst>
              <a:ext uri="{FF2B5EF4-FFF2-40B4-BE49-F238E27FC236}">
                <a16:creationId xmlns:a16="http://schemas.microsoft.com/office/drawing/2014/main" id="{80CB821A-078D-467E-B4FD-B436C3C9D9E8}"/>
              </a:ext>
            </a:extLst>
          </p:cNvPr>
          <p:cNvSpPr>
            <a:spLocks noGrp="1"/>
          </p:cNvSpPr>
          <p:nvPr/>
        </p:nvSpPr>
        <p:spPr>
          <a:xfrm>
            <a:off x="2667000" y="2476500"/>
            <a:ext cx="1600200" cy="228600"/>
          </a:xfrm>
          <a:prstGeom prst="rect">
            <a:avLst/>
          </a:prstGeom>
          <a:noFill/>
          <a:ln w="0">
            <a:noFill/>
            <a:prstDash val="solid"/>
          </a:ln>
        </p:spPr>
        <p:txBody>
          <a:bodyPr wrap="square" lIns="0" tIns="0" rIns="0" bIns="0" anchor="t">
            <a:normAutofit/>
          </a:bodyPr>
          <a:lstStyle/>
          <a:p>
            <a:pPr algn="ctr">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Sep 2026</a:t>
            </a:r>
          </a:p>
        </p:txBody>
      </p:sp>
      <p:sp>
        <p:nvSpPr>
          <p:cNvPr id="14" name="Rectangle 13">
            <a:extLst>
              <a:ext uri="{FF2B5EF4-FFF2-40B4-BE49-F238E27FC236}">
                <a16:creationId xmlns:a16="http://schemas.microsoft.com/office/drawing/2014/main" id="{6477990C-06ED-4456-A275-44DE95A1FC72}"/>
              </a:ext>
            </a:extLst>
          </p:cNvPr>
          <p:cNvSpPr>
            <a:spLocks noGrp="1"/>
          </p:cNvSpPr>
          <p:nvPr/>
        </p:nvSpPr>
        <p:spPr>
          <a:xfrm>
            <a:off x="2476500" y="3829050"/>
            <a:ext cx="1981200" cy="304800"/>
          </a:xfrm>
          <a:prstGeom prst="rect">
            <a:avLst/>
          </a:prstGeom>
          <a:noFill/>
          <a:ln w="0">
            <a:noFill/>
            <a:prstDash val="solid"/>
          </a:ln>
        </p:spPr>
        <p:txBody>
          <a:bodyPr wrap="square" lIns="0" tIns="0" rIns="0" bIns="0" anchor="t">
            <a:normAutofit fontScale="93052"/>
          </a:bodyPr>
          <a:lstStyle/>
          <a:p>
            <a:pPr algn="ctr">
              <a:lnSpc>
                <a:spcPct val="105000"/>
              </a:lnSpc>
              <a:buNone/>
              <a:defRPr sz="1650" b="1">
                <a:solidFill>
                  <a:srgbClr val="24343B"/>
                </a:solidFill>
                <a:latin typeface="Aptos Display"/>
                <a:ea typeface="Aptos Display"/>
                <a:cs typeface="Aptos Display"/>
              </a:defRPr>
            </a:pPr>
            <a:r>
              <a:rPr lang="en-GB" sz="1650" b="1">
                <a:solidFill>
                  <a:srgbClr val="212B32"/>
                </a:solidFill>
                <a:latin typeface="Aptos Display"/>
                <a:ea typeface="Aptos Display"/>
                <a:cs typeface="Aptos Display"/>
              </a:rPr>
              <a:t>National requirement</a:t>
            </a:r>
          </a:p>
        </p:txBody>
      </p:sp>
      <p:sp>
        <p:nvSpPr>
          <p:cNvPr id="15" name="Rectangle 14">
            <a:extLst>
              <a:ext uri="{FF2B5EF4-FFF2-40B4-BE49-F238E27FC236}">
                <a16:creationId xmlns:a16="http://schemas.microsoft.com/office/drawing/2014/main" id="{5EE8A39F-3B5F-40EE-938D-BDFF064C0F57}"/>
              </a:ext>
            </a:extLst>
          </p:cNvPr>
          <p:cNvSpPr>
            <a:spLocks noGrp="1"/>
          </p:cNvSpPr>
          <p:nvPr/>
        </p:nvSpPr>
        <p:spPr>
          <a:xfrm>
            <a:off x="2457450" y="4210050"/>
            <a:ext cx="2019300" cy="74295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NHS EPRs expected to read and write the digital flag.</a:t>
            </a:r>
          </a:p>
        </p:txBody>
      </p:sp>
      <p:sp>
        <p:nvSpPr>
          <p:cNvPr id="16" name="Oval 15">
            <a:extLst>
              <a:ext uri="{FF2B5EF4-FFF2-40B4-BE49-F238E27FC236}">
                <a16:creationId xmlns:a16="http://schemas.microsoft.com/office/drawing/2014/main" id="{F3027FEC-B186-4C94-B995-7472197FD8CD}"/>
              </a:ext>
            </a:extLst>
          </p:cNvPr>
          <p:cNvSpPr>
            <a:spLocks noGrp="1"/>
          </p:cNvSpPr>
          <p:nvPr/>
        </p:nvSpPr>
        <p:spPr>
          <a:xfrm>
            <a:off x="5467350" y="3143250"/>
            <a:ext cx="419100" cy="419100"/>
          </a:xfrm>
          <a:prstGeom prst="ellipse">
            <a:avLst/>
          </a:prstGeom>
          <a:solidFill>
            <a:srgbClr val="003087"/>
          </a:solidFill>
          <a:ln w="0">
            <a:noFill/>
            <a:prstDash val="solid"/>
          </a:ln>
        </p:spPr>
        <p:txBody>
          <a:bodyPr/>
          <a:lstStyle/>
          <a:p>
            <a:endParaRPr lang="en-GB"/>
          </a:p>
        </p:txBody>
      </p:sp>
      <p:sp>
        <p:nvSpPr>
          <p:cNvPr id="17" name="Rectangle 16">
            <a:extLst>
              <a:ext uri="{FF2B5EF4-FFF2-40B4-BE49-F238E27FC236}">
                <a16:creationId xmlns:a16="http://schemas.microsoft.com/office/drawing/2014/main" id="{A3AE2BE3-E9B5-4CC4-885A-3D8E6FC5247E}"/>
              </a:ext>
            </a:extLst>
          </p:cNvPr>
          <p:cNvSpPr>
            <a:spLocks noGrp="1"/>
          </p:cNvSpPr>
          <p:nvPr/>
        </p:nvSpPr>
        <p:spPr>
          <a:xfrm>
            <a:off x="5467350" y="3143250"/>
            <a:ext cx="419100" cy="41910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FFFFFF"/>
                </a:solidFill>
                <a:latin typeface="Aptos Display"/>
                <a:ea typeface="Aptos Display"/>
                <a:cs typeface="Aptos Display"/>
              </a:defRPr>
            </a:pPr>
            <a:r>
              <a:rPr sz="1425" b="1">
                <a:solidFill>
                  <a:srgbClr val="FFFFFF"/>
                </a:solidFill>
                <a:latin typeface="Aptos Display"/>
                <a:ea typeface="Aptos Display"/>
                <a:cs typeface="Aptos Display"/>
              </a:rPr>
              <a:t>3</a:t>
            </a:r>
          </a:p>
        </p:txBody>
      </p:sp>
      <p:sp>
        <p:nvSpPr>
          <p:cNvPr id="18" name="Rectangle 17">
            <a:extLst>
              <a:ext uri="{FF2B5EF4-FFF2-40B4-BE49-F238E27FC236}">
                <a16:creationId xmlns:a16="http://schemas.microsoft.com/office/drawing/2014/main" id="{06CFD3DE-159B-460A-AF20-22167C22B900}"/>
              </a:ext>
            </a:extLst>
          </p:cNvPr>
          <p:cNvSpPr>
            <a:spLocks noGrp="1"/>
          </p:cNvSpPr>
          <p:nvPr/>
        </p:nvSpPr>
        <p:spPr>
          <a:xfrm>
            <a:off x="4876800" y="2476500"/>
            <a:ext cx="1600200" cy="228600"/>
          </a:xfrm>
          <a:prstGeom prst="rect">
            <a:avLst/>
          </a:prstGeom>
          <a:noFill/>
          <a:ln w="0">
            <a:noFill/>
            <a:prstDash val="solid"/>
          </a:ln>
        </p:spPr>
        <p:txBody>
          <a:bodyPr wrap="square" lIns="0" tIns="0" rIns="0" bIns="0" anchor="t">
            <a:normAutofit/>
          </a:bodyPr>
          <a:lstStyle/>
          <a:p>
            <a:pPr algn="ctr">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Mar 2027</a:t>
            </a:r>
          </a:p>
        </p:txBody>
      </p:sp>
      <p:sp>
        <p:nvSpPr>
          <p:cNvPr id="19" name="Rectangle 18">
            <a:extLst>
              <a:ext uri="{FF2B5EF4-FFF2-40B4-BE49-F238E27FC236}">
                <a16:creationId xmlns:a16="http://schemas.microsoft.com/office/drawing/2014/main" id="{E4275A8A-5C62-42F5-A937-F7CEB251CC8D}"/>
              </a:ext>
            </a:extLst>
          </p:cNvPr>
          <p:cNvSpPr>
            <a:spLocks noGrp="1"/>
          </p:cNvSpPr>
          <p:nvPr/>
        </p:nvSpPr>
        <p:spPr>
          <a:xfrm>
            <a:off x="4686300" y="3829050"/>
            <a:ext cx="1981200" cy="304800"/>
          </a:xfrm>
          <a:prstGeom prst="rect">
            <a:avLst/>
          </a:prstGeom>
          <a:noFill/>
          <a:ln w="0">
            <a:noFill/>
            <a:prstDash val="solid"/>
          </a:ln>
        </p:spPr>
        <p:txBody>
          <a:bodyPr wrap="square" lIns="0" tIns="0" rIns="0" bIns="0" anchor="t">
            <a:normAutofit fontScale="96734"/>
          </a:bodyPr>
          <a:lstStyle/>
          <a:p>
            <a:pPr algn="ctr">
              <a:lnSpc>
                <a:spcPct val="105000"/>
              </a:lnSpc>
              <a:buNone/>
              <a:defRPr sz="1650" b="1">
                <a:solidFill>
                  <a:srgbClr val="24343B"/>
                </a:solidFill>
                <a:latin typeface="Aptos Display"/>
                <a:ea typeface="Aptos Display"/>
                <a:cs typeface="Aptos Display"/>
              </a:defRPr>
            </a:pPr>
            <a:r>
              <a:rPr lang="en-GB" sz="1650" b="1">
                <a:solidFill>
                  <a:srgbClr val="212B32"/>
                </a:solidFill>
                <a:latin typeface="Aptos Display"/>
                <a:ea typeface="Aptos Display"/>
                <a:cs typeface="Aptos Display"/>
              </a:rPr>
              <a:t>Local build starts</a:t>
            </a:r>
          </a:p>
        </p:txBody>
      </p:sp>
      <p:sp>
        <p:nvSpPr>
          <p:cNvPr id="20" name="Rectangle 19">
            <a:extLst>
              <a:ext uri="{FF2B5EF4-FFF2-40B4-BE49-F238E27FC236}">
                <a16:creationId xmlns:a16="http://schemas.microsoft.com/office/drawing/2014/main" id="{DFD2F5B0-923A-49F1-99E7-0EF3C76818D3}"/>
              </a:ext>
            </a:extLst>
          </p:cNvPr>
          <p:cNvSpPr>
            <a:spLocks noGrp="1"/>
          </p:cNvSpPr>
          <p:nvPr/>
        </p:nvSpPr>
        <p:spPr>
          <a:xfrm>
            <a:off x="4667250" y="4210050"/>
            <a:ext cx="2019300" cy="74295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Epic form available for Devon analysts to configure.</a:t>
            </a:r>
          </a:p>
        </p:txBody>
      </p:sp>
      <p:sp>
        <p:nvSpPr>
          <p:cNvPr id="21" name="Oval 20">
            <a:extLst>
              <a:ext uri="{FF2B5EF4-FFF2-40B4-BE49-F238E27FC236}">
                <a16:creationId xmlns:a16="http://schemas.microsoft.com/office/drawing/2014/main" id="{F1F86A6A-3D4B-4809-90CC-538D58FE6A43}"/>
              </a:ext>
            </a:extLst>
          </p:cNvPr>
          <p:cNvSpPr>
            <a:spLocks noGrp="1"/>
          </p:cNvSpPr>
          <p:nvPr/>
        </p:nvSpPr>
        <p:spPr>
          <a:xfrm>
            <a:off x="7677150" y="3143250"/>
            <a:ext cx="419100" cy="419100"/>
          </a:xfrm>
          <a:prstGeom prst="ellipse">
            <a:avLst/>
          </a:prstGeom>
          <a:solidFill>
            <a:srgbClr val="41B6E6"/>
          </a:solidFill>
          <a:ln w="0">
            <a:noFill/>
            <a:prstDash val="solid"/>
          </a:ln>
        </p:spPr>
        <p:txBody>
          <a:bodyPr/>
          <a:lstStyle/>
          <a:p>
            <a:endParaRPr lang="en-GB"/>
          </a:p>
        </p:txBody>
      </p:sp>
      <p:sp>
        <p:nvSpPr>
          <p:cNvPr id="22" name="Rectangle 21">
            <a:extLst>
              <a:ext uri="{FF2B5EF4-FFF2-40B4-BE49-F238E27FC236}">
                <a16:creationId xmlns:a16="http://schemas.microsoft.com/office/drawing/2014/main" id="{5B5ABC59-0A5C-4CD9-AD43-3C9EC5F59143}"/>
              </a:ext>
            </a:extLst>
          </p:cNvPr>
          <p:cNvSpPr>
            <a:spLocks noGrp="1"/>
          </p:cNvSpPr>
          <p:nvPr/>
        </p:nvSpPr>
        <p:spPr>
          <a:xfrm>
            <a:off x="7677150" y="3143250"/>
            <a:ext cx="419100" cy="41910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24343B"/>
                </a:solidFill>
                <a:latin typeface="Aptos Display"/>
                <a:ea typeface="Aptos Display"/>
                <a:cs typeface="Aptos Display"/>
              </a:defRPr>
            </a:pPr>
            <a:r>
              <a:rPr lang="en-GB" sz="1425" b="1">
                <a:solidFill>
                  <a:srgbClr val="212B32"/>
                </a:solidFill>
                <a:latin typeface="Aptos Display"/>
                <a:ea typeface="Aptos Display"/>
                <a:cs typeface="Aptos Display"/>
              </a:rPr>
              <a:t>4</a:t>
            </a:r>
          </a:p>
        </p:txBody>
      </p:sp>
      <p:sp>
        <p:nvSpPr>
          <p:cNvPr id="23" name="Rectangle 22">
            <a:extLst>
              <a:ext uri="{FF2B5EF4-FFF2-40B4-BE49-F238E27FC236}">
                <a16:creationId xmlns:a16="http://schemas.microsoft.com/office/drawing/2014/main" id="{FBBC2832-C17A-45BC-9EF3-32CCEAA352F8}"/>
              </a:ext>
            </a:extLst>
          </p:cNvPr>
          <p:cNvSpPr>
            <a:spLocks noGrp="1"/>
          </p:cNvSpPr>
          <p:nvPr/>
        </p:nvSpPr>
        <p:spPr>
          <a:xfrm>
            <a:off x="7086600" y="2476500"/>
            <a:ext cx="1600200" cy="228600"/>
          </a:xfrm>
          <a:prstGeom prst="rect">
            <a:avLst/>
          </a:prstGeom>
          <a:noFill/>
          <a:ln w="0">
            <a:noFill/>
            <a:prstDash val="solid"/>
          </a:ln>
        </p:spPr>
        <p:txBody>
          <a:bodyPr wrap="square" lIns="0" tIns="0" rIns="0" bIns="0" anchor="t">
            <a:normAutofit/>
          </a:bodyPr>
          <a:lstStyle/>
          <a:p>
            <a:pPr algn="ctr">
              <a:lnSpc>
                <a:spcPct val="105000"/>
              </a:lnSpc>
              <a:buNone/>
              <a:defRPr sz="1425" b="1">
                <a:solidFill>
                  <a:srgbClr val="005EB8"/>
                </a:solidFill>
                <a:latin typeface="Aptos"/>
                <a:ea typeface="Aptos"/>
                <a:cs typeface="Aptos"/>
              </a:defRPr>
            </a:pPr>
            <a:r>
              <a:rPr sz="1425" b="1">
                <a:solidFill>
                  <a:srgbClr val="005EB8"/>
                </a:solidFill>
                <a:latin typeface="Aptos"/>
                <a:ea typeface="Aptos"/>
                <a:cs typeface="Aptos"/>
              </a:rPr>
              <a:t>Autumn 2027</a:t>
            </a:r>
          </a:p>
        </p:txBody>
      </p:sp>
      <p:sp>
        <p:nvSpPr>
          <p:cNvPr id="24" name="Rectangle 23">
            <a:extLst>
              <a:ext uri="{FF2B5EF4-FFF2-40B4-BE49-F238E27FC236}">
                <a16:creationId xmlns:a16="http://schemas.microsoft.com/office/drawing/2014/main" id="{E44BF356-BBBD-40C4-A5E5-B511FF850F8E}"/>
              </a:ext>
            </a:extLst>
          </p:cNvPr>
          <p:cNvSpPr>
            <a:spLocks noGrp="1"/>
          </p:cNvSpPr>
          <p:nvPr/>
        </p:nvSpPr>
        <p:spPr>
          <a:xfrm>
            <a:off x="6896100" y="3829050"/>
            <a:ext cx="1981200" cy="304800"/>
          </a:xfrm>
          <a:prstGeom prst="rect">
            <a:avLst/>
          </a:prstGeom>
          <a:noFill/>
          <a:ln w="0">
            <a:noFill/>
            <a:prstDash val="solid"/>
          </a:ln>
        </p:spPr>
        <p:txBody>
          <a:bodyPr wrap="square" lIns="0" tIns="0" rIns="0" bIns="0" anchor="t">
            <a:normAutofit/>
          </a:bodyPr>
          <a:lstStyle/>
          <a:p>
            <a:pPr algn="ctr">
              <a:lnSpc>
                <a:spcPct val="105000"/>
              </a:lnSpc>
              <a:buNone/>
              <a:defRPr sz="1650" b="1">
                <a:solidFill>
                  <a:srgbClr val="24343B"/>
                </a:solidFill>
                <a:latin typeface="Aptos Display"/>
                <a:ea typeface="Aptos Display"/>
                <a:cs typeface="Aptos Display"/>
              </a:defRPr>
            </a:pPr>
            <a:r>
              <a:rPr lang="en-GB" sz="1650" b="1">
                <a:solidFill>
                  <a:srgbClr val="212B32"/>
                </a:solidFill>
                <a:latin typeface="Aptos Display"/>
                <a:ea typeface="Aptos Display"/>
                <a:cs typeface="Aptos Display"/>
              </a:rPr>
              <a:t>Planned go-live</a:t>
            </a:r>
          </a:p>
        </p:txBody>
      </p:sp>
      <p:sp>
        <p:nvSpPr>
          <p:cNvPr id="25" name="Rectangle 24">
            <a:extLst>
              <a:ext uri="{FF2B5EF4-FFF2-40B4-BE49-F238E27FC236}">
                <a16:creationId xmlns:a16="http://schemas.microsoft.com/office/drawing/2014/main" id="{D44C6516-F72E-4B40-9D84-761698AB9F2B}"/>
              </a:ext>
            </a:extLst>
          </p:cNvPr>
          <p:cNvSpPr>
            <a:spLocks noGrp="1"/>
          </p:cNvSpPr>
          <p:nvPr/>
        </p:nvSpPr>
        <p:spPr>
          <a:xfrm>
            <a:off x="6877050" y="4210050"/>
            <a:ext cx="2019300" cy="742950"/>
          </a:xfrm>
          <a:prstGeom prst="rect">
            <a:avLst/>
          </a:prstGeom>
          <a:noFill/>
          <a:ln w="0">
            <a:noFill/>
            <a:prstDash val="solid"/>
          </a:ln>
        </p:spPr>
        <p:txBody>
          <a:bodyPr wrap="square" lIns="0" tIns="0" rIns="0" bIns="0" anchor="t">
            <a:normAutofit/>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New process launches across the Devon Epic trusts.</a:t>
            </a:r>
          </a:p>
        </p:txBody>
      </p:sp>
      <p:sp>
        <p:nvSpPr>
          <p:cNvPr id="26" name="Oval 25">
            <a:extLst>
              <a:ext uri="{FF2B5EF4-FFF2-40B4-BE49-F238E27FC236}">
                <a16:creationId xmlns:a16="http://schemas.microsoft.com/office/drawing/2014/main" id="{C5698DD9-9F56-44C0-9678-DDD0DD701C4B}"/>
              </a:ext>
            </a:extLst>
          </p:cNvPr>
          <p:cNvSpPr>
            <a:spLocks noGrp="1"/>
          </p:cNvSpPr>
          <p:nvPr/>
        </p:nvSpPr>
        <p:spPr>
          <a:xfrm>
            <a:off x="9886950" y="3143250"/>
            <a:ext cx="419100" cy="419100"/>
          </a:xfrm>
          <a:prstGeom prst="ellipse">
            <a:avLst/>
          </a:prstGeom>
          <a:solidFill>
            <a:srgbClr val="003087"/>
          </a:solidFill>
          <a:ln w="0">
            <a:noFill/>
            <a:prstDash val="solid"/>
          </a:ln>
        </p:spPr>
        <p:txBody>
          <a:bodyPr/>
          <a:lstStyle/>
          <a:p>
            <a:endParaRPr lang="en-GB"/>
          </a:p>
        </p:txBody>
      </p:sp>
      <p:sp>
        <p:nvSpPr>
          <p:cNvPr id="27" name="Rectangle 26">
            <a:extLst>
              <a:ext uri="{FF2B5EF4-FFF2-40B4-BE49-F238E27FC236}">
                <a16:creationId xmlns:a16="http://schemas.microsoft.com/office/drawing/2014/main" id="{FD5D1D0E-1FFD-4426-B4DB-9252F513D750}"/>
              </a:ext>
            </a:extLst>
          </p:cNvPr>
          <p:cNvSpPr>
            <a:spLocks noGrp="1"/>
          </p:cNvSpPr>
          <p:nvPr/>
        </p:nvSpPr>
        <p:spPr>
          <a:xfrm>
            <a:off x="9886950" y="3143250"/>
            <a:ext cx="419100" cy="41910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FFFFFF"/>
                </a:solidFill>
                <a:latin typeface="Aptos Display"/>
                <a:ea typeface="Aptos Display"/>
                <a:cs typeface="Aptos Display"/>
              </a:defRPr>
            </a:pPr>
            <a:r>
              <a:rPr sz="1425" b="1">
                <a:solidFill>
                  <a:srgbClr val="FFFFFF"/>
                </a:solidFill>
                <a:latin typeface="Aptos Display"/>
                <a:ea typeface="Aptos Display"/>
                <a:cs typeface="Aptos Display"/>
              </a:rPr>
              <a:t>5</a:t>
            </a:r>
          </a:p>
        </p:txBody>
      </p:sp>
      <p:sp>
        <p:nvSpPr>
          <p:cNvPr id="28" name="Rectangle 27">
            <a:extLst>
              <a:ext uri="{FF2B5EF4-FFF2-40B4-BE49-F238E27FC236}">
                <a16:creationId xmlns:a16="http://schemas.microsoft.com/office/drawing/2014/main" id="{952061F7-1508-4FCF-81A8-F9372A02FB3B}"/>
              </a:ext>
            </a:extLst>
          </p:cNvPr>
          <p:cNvSpPr>
            <a:spLocks noGrp="1"/>
          </p:cNvSpPr>
          <p:nvPr/>
        </p:nvSpPr>
        <p:spPr>
          <a:xfrm>
            <a:off x="9296400" y="2476500"/>
            <a:ext cx="1600200" cy="228600"/>
          </a:xfrm>
          <a:prstGeom prst="rect">
            <a:avLst/>
          </a:prstGeom>
          <a:noFill/>
          <a:ln w="0">
            <a:noFill/>
            <a:prstDash val="solid"/>
          </a:ln>
        </p:spPr>
        <p:txBody>
          <a:bodyPr wrap="square" lIns="0" tIns="0" rIns="0" bIns="0" anchor="t">
            <a:normAutofit/>
          </a:bodyPr>
          <a:lstStyle/>
          <a:p>
            <a:pPr algn="ctr">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2028 →</a:t>
            </a:r>
          </a:p>
        </p:txBody>
      </p:sp>
      <p:sp>
        <p:nvSpPr>
          <p:cNvPr id="29" name="Rectangle 28">
            <a:extLst>
              <a:ext uri="{FF2B5EF4-FFF2-40B4-BE49-F238E27FC236}">
                <a16:creationId xmlns:a16="http://schemas.microsoft.com/office/drawing/2014/main" id="{0F9B0631-42F9-4BE6-BE26-160CDB493C50}"/>
              </a:ext>
            </a:extLst>
          </p:cNvPr>
          <p:cNvSpPr>
            <a:spLocks noGrp="1"/>
          </p:cNvSpPr>
          <p:nvPr/>
        </p:nvSpPr>
        <p:spPr>
          <a:xfrm>
            <a:off x="9105900" y="3829050"/>
            <a:ext cx="1981200" cy="304800"/>
          </a:xfrm>
          <a:prstGeom prst="rect">
            <a:avLst/>
          </a:prstGeom>
          <a:noFill/>
          <a:ln w="0">
            <a:noFill/>
            <a:prstDash val="solid"/>
          </a:ln>
        </p:spPr>
        <p:txBody>
          <a:bodyPr wrap="square" lIns="0" tIns="0" rIns="0" bIns="0" anchor="t">
            <a:normAutofit/>
          </a:bodyPr>
          <a:lstStyle/>
          <a:p>
            <a:pPr algn="ctr">
              <a:lnSpc>
                <a:spcPct val="105000"/>
              </a:lnSpc>
              <a:buNone/>
              <a:defRPr sz="1650" b="1">
                <a:solidFill>
                  <a:srgbClr val="24343B"/>
                </a:solidFill>
                <a:latin typeface="Aptos Display"/>
                <a:ea typeface="Aptos Display"/>
                <a:cs typeface="Aptos Display"/>
              </a:defRPr>
            </a:pPr>
            <a:r>
              <a:rPr lang="en-GB" sz="1650" b="1">
                <a:solidFill>
                  <a:srgbClr val="212B32"/>
                </a:solidFill>
                <a:latin typeface="Aptos Display"/>
                <a:ea typeface="Aptos Display"/>
                <a:cs typeface="Aptos Display"/>
              </a:rPr>
              <a:t>Embed &amp; assure</a:t>
            </a:r>
          </a:p>
        </p:txBody>
      </p:sp>
      <p:sp>
        <p:nvSpPr>
          <p:cNvPr id="30" name="Rectangle 29">
            <a:extLst>
              <a:ext uri="{FF2B5EF4-FFF2-40B4-BE49-F238E27FC236}">
                <a16:creationId xmlns:a16="http://schemas.microsoft.com/office/drawing/2014/main" id="{3EA1E74F-E58A-4D29-84AC-F30951AF3BB3}"/>
              </a:ext>
            </a:extLst>
          </p:cNvPr>
          <p:cNvSpPr>
            <a:spLocks noGrp="1"/>
          </p:cNvSpPr>
          <p:nvPr/>
        </p:nvSpPr>
        <p:spPr>
          <a:xfrm>
            <a:off x="9086850" y="4210050"/>
            <a:ext cx="2019300" cy="742950"/>
          </a:xfrm>
          <a:prstGeom prst="rect">
            <a:avLst/>
          </a:prstGeom>
          <a:noFill/>
          <a:ln w="0">
            <a:noFill/>
            <a:prstDash val="solid"/>
          </a:ln>
        </p:spPr>
        <p:txBody>
          <a:bodyPr wrap="square" lIns="0" tIns="0" rIns="0" bIns="0" anchor="t">
            <a:normAutofit fontScale="97529"/>
          </a:bodyPr>
          <a:lstStyle/>
          <a:p>
            <a:pPr algn="ctr">
              <a:lnSpc>
                <a:spcPct val="105000"/>
              </a:lnSpc>
              <a:buNone/>
              <a:defRPr sz="1425" b="0">
                <a:solidFill>
                  <a:srgbClr val="5C6D72"/>
                </a:solidFill>
                <a:latin typeface="Aptos"/>
                <a:ea typeface="Aptos"/>
                <a:cs typeface="Aptos"/>
              </a:defRPr>
            </a:pPr>
            <a:r>
              <a:rPr lang="en-GB" sz="1425" b="0">
                <a:solidFill>
                  <a:srgbClr val="4C6272"/>
                </a:solidFill>
                <a:latin typeface="Aptos"/>
                <a:ea typeface="Aptos"/>
                <a:cs typeface="Aptos"/>
              </a:rPr>
              <a:t>Review adoption, experience and annual audit evidence.</a:t>
            </a:r>
          </a:p>
        </p:txBody>
      </p:sp>
      <p:cxnSp>
        <p:nvCxnSpPr>
          <p:cNvPr id="31" name="Straight Arrow Connector 30"/>
          <p:cNvCxnSpPr>
            <a:stCxn id="6" idx="6"/>
            <a:endCxn id="11" idx="2"/>
          </p:cNvCxnSpPr>
          <p:nvPr/>
        </p:nvCxnSpPr>
        <p:spPr>
          <a:xfrm>
            <a:off x="1466850" y="3352800"/>
            <a:ext cx="1790700" cy="0"/>
          </a:xfrm>
          <a:prstGeom prst="straightConnector1">
            <a:avLst/>
          </a:prstGeom>
          <a:ln w="38100">
            <a:solidFill>
              <a:srgbClr val="768692"/>
            </a:solidFill>
            <a:prstDash val="solid"/>
          </a:ln>
        </p:spPr>
      </p:cxnSp>
      <p:cxnSp>
        <p:nvCxnSpPr>
          <p:cNvPr id="32" name="Straight Arrow Connector 31"/>
          <p:cNvCxnSpPr>
            <a:stCxn id="11" idx="6"/>
            <a:endCxn id="16" idx="2"/>
          </p:cNvCxnSpPr>
          <p:nvPr/>
        </p:nvCxnSpPr>
        <p:spPr>
          <a:xfrm>
            <a:off x="3676650" y="3352800"/>
            <a:ext cx="1790700" cy="0"/>
          </a:xfrm>
          <a:prstGeom prst="straightConnector1">
            <a:avLst/>
          </a:prstGeom>
          <a:ln w="38100">
            <a:solidFill>
              <a:srgbClr val="768692"/>
            </a:solidFill>
            <a:prstDash val="solid"/>
          </a:ln>
        </p:spPr>
      </p:cxnSp>
      <p:cxnSp>
        <p:nvCxnSpPr>
          <p:cNvPr id="33" name="Straight Arrow Connector 32"/>
          <p:cNvCxnSpPr>
            <a:stCxn id="16" idx="6"/>
            <a:endCxn id="21" idx="2"/>
          </p:cNvCxnSpPr>
          <p:nvPr/>
        </p:nvCxnSpPr>
        <p:spPr>
          <a:xfrm>
            <a:off x="5886450" y="3352800"/>
            <a:ext cx="1790700" cy="0"/>
          </a:xfrm>
          <a:prstGeom prst="straightConnector1">
            <a:avLst/>
          </a:prstGeom>
          <a:ln w="38100">
            <a:solidFill>
              <a:srgbClr val="768692"/>
            </a:solidFill>
            <a:prstDash val="solid"/>
          </a:ln>
        </p:spPr>
      </p:cxnSp>
      <p:cxnSp>
        <p:nvCxnSpPr>
          <p:cNvPr id="34" name="Straight Arrow Connector 33"/>
          <p:cNvCxnSpPr>
            <a:stCxn id="21" idx="6"/>
            <a:endCxn id="26" idx="2"/>
          </p:cNvCxnSpPr>
          <p:nvPr/>
        </p:nvCxnSpPr>
        <p:spPr>
          <a:xfrm>
            <a:off x="8096250" y="3352800"/>
            <a:ext cx="1790700" cy="0"/>
          </a:xfrm>
          <a:prstGeom prst="straightConnector1">
            <a:avLst/>
          </a:prstGeom>
          <a:ln w="38100">
            <a:solidFill>
              <a:srgbClr val="768692"/>
            </a:solidFill>
            <a:prstDash val="solid"/>
          </a:ln>
        </p:spPr>
      </p:cxnSp>
      <p:sp>
        <p:nvSpPr>
          <p:cNvPr id="35" name="Rectangle 34">
            <a:extLst>
              <a:ext uri="{FF2B5EF4-FFF2-40B4-BE49-F238E27FC236}">
                <a16:creationId xmlns:a16="http://schemas.microsoft.com/office/drawing/2014/main" id="{1652D49E-528F-4179-B030-70A01276CB98}"/>
              </a:ext>
            </a:extLst>
          </p:cNvPr>
          <p:cNvSpPr>
            <a:spLocks noGrp="1"/>
          </p:cNvSpPr>
          <p:nvPr/>
        </p:nvSpPr>
        <p:spPr>
          <a:xfrm>
            <a:off x="685800" y="5619750"/>
            <a:ext cx="10820400" cy="57150"/>
          </a:xfrm>
          <a:prstGeom prst="rect">
            <a:avLst/>
          </a:prstGeom>
          <a:solidFill>
            <a:srgbClr val="41B6E6"/>
          </a:solidFill>
          <a:ln w="0">
            <a:noFill/>
            <a:prstDash val="solid"/>
          </a:ln>
        </p:spPr>
        <p:txBody>
          <a:bodyPr/>
          <a:lstStyle/>
          <a:p>
            <a:endParaRPr lang="en-GB"/>
          </a:p>
        </p:txBody>
      </p:sp>
      <p:sp>
        <p:nvSpPr>
          <p:cNvPr id="36" name="Rectangle 35">
            <a:extLst>
              <a:ext uri="{FF2B5EF4-FFF2-40B4-BE49-F238E27FC236}">
                <a16:creationId xmlns:a16="http://schemas.microsoft.com/office/drawing/2014/main" id="{7B42523C-BF2D-47D4-98F0-708951C98412}"/>
              </a:ext>
            </a:extLst>
          </p:cNvPr>
          <p:cNvSpPr>
            <a:spLocks noGrp="1"/>
          </p:cNvSpPr>
          <p:nvPr/>
        </p:nvSpPr>
        <p:spPr>
          <a:xfrm>
            <a:off x="685800" y="5810250"/>
            <a:ext cx="10820400" cy="323850"/>
          </a:xfrm>
          <a:prstGeom prst="rect">
            <a:avLst/>
          </a:prstGeom>
          <a:noFill/>
          <a:ln w="0">
            <a:noFill/>
            <a:prstDash val="solid"/>
          </a:ln>
        </p:spPr>
        <p:txBody>
          <a:bodyPr wrap="square" lIns="0" tIns="0" rIns="0" bIns="0" anchor="t">
            <a:normAutofit/>
          </a:bodyPr>
          <a:lstStyle/>
          <a:p>
            <a:pPr algn="ctr">
              <a:lnSpc>
                <a:spcPct val="105000"/>
              </a:lnSpc>
              <a:buNone/>
              <a:defRPr sz="1425" b="1">
                <a:solidFill>
                  <a:srgbClr val="005EB8"/>
                </a:solidFill>
                <a:latin typeface="Aptos"/>
                <a:ea typeface="Aptos"/>
                <a:cs typeface="Aptos"/>
              </a:defRPr>
            </a:pPr>
            <a:r>
              <a:rPr sz="1425" b="1">
                <a:solidFill>
                  <a:srgbClr val="005EB8"/>
                </a:solidFill>
                <a:latin typeface="Aptos"/>
                <a:ea typeface="Aptos"/>
                <a:cs typeface="Aptos"/>
              </a:rPr>
              <a:t>Work now: policy • workflows • permissions • patient co-design • training • communications • measures</a:t>
            </a:r>
          </a:p>
        </p:txBody>
      </p:sp>
      <p:sp>
        <p:nvSpPr>
          <p:cNvPr id="37" name="Straight Connector 36">
            <a:extLst>
              <a:ext uri="{FF2B5EF4-FFF2-40B4-BE49-F238E27FC236}">
                <a16:creationId xmlns:a16="http://schemas.microsoft.com/office/drawing/2014/main" id="{5E9D5372-D68F-4776-A597-3231242E12C8}"/>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39" name="Rectangle 38">
            <a:extLst>
              <a:ext uri="{FF2B5EF4-FFF2-40B4-BE49-F238E27FC236}">
                <a16:creationId xmlns:a16="http://schemas.microsoft.com/office/drawing/2014/main" id="{77B6675F-7405-406E-9A5B-818B576B29BB}"/>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11</a:t>
            </a:r>
            <a:endParaRPr sz="900" b="1">
              <a:solidFill>
                <a:srgbClr val="007F7B"/>
              </a:solidFill>
              <a:latin typeface="Aptos"/>
              <a:ea typeface="Aptos"/>
              <a:cs typeface="Aptos"/>
            </a:endParaRPr>
          </a:p>
        </p:txBody>
      </p:sp>
    </p:spTree>
    <p:extLst>
      <p:ext uri="{BB962C8B-B14F-4D97-AF65-F5344CB8AC3E}">
        <p14:creationId xmlns:p14="http://schemas.microsoft.com/office/powerpoint/2010/main" val="1366915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B7E61A4-96BC-40AB-A3F1-72E7BE251AFE}"/>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D0507F0C-CBFC-4B83-BE08-C67370DEA423}"/>
              </a:ext>
            </a:extLst>
          </p:cNvPr>
          <p:cNvSpPr>
            <a:spLocks noGrp="1"/>
          </p:cNvSpPr>
          <p:nvPr/>
        </p:nvSpPr>
        <p:spPr>
          <a:xfrm>
            <a:off x="685800" y="381000"/>
            <a:ext cx="4953000" cy="209550"/>
          </a:xfrm>
          <a:prstGeom prst="rect">
            <a:avLst/>
          </a:prstGeom>
          <a:noFill/>
          <a:ln w="0">
            <a:noFill/>
            <a:prstDash val="solid"/>
          </a:ln>
        </p:spPr>
        <p:txBody>
          <a:bodyPr wrap="square" lIns="0" tIns="0" rIns="0" bIns="0" anchor="t">
            <a:normAutofit fontScale="99396" lnSpcReduction="1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ASSURANCE</a:t>
            </a:r>
          </a:p>
        </p:txBody>
      </p:sp>
      <p:sp>
        <p:nvSpPr>
          <p:cNvPr id="3" name="Rectangle 2">
            <a:extLst>
              <a:ext uri="{FF2B5EF4-FFF2-40B4-BE49-F238E27FC236}">
                <a16:creationId xmlns:a16="http://schemas.microsoft.com/office/drawing/2014/main" id="{20C76A22-759F-480D-A81D-F53E3D2EAE29}"/>
              </a:ext>
            </a:extLst>
          </p:cNvPr>
          <p:cNvSpPr>
            <a:spLocks noGrp="1"/>
          </p:cNvSpPr>
          <p:nvPr/>
        </p:nvSpPr>
        <p:spPr>
          <a:xfrm>
            <a:off x="685800" y="685800"/>
            <a:ext cx="10668000" cy="628650"/>
          </a:xfrm>
          <a:prstGeom prst="rect">
            <a:avLst/>
          </a:prstGeom>
          <a:noFill/>
          <a:ln w="0">
            <a:noFill/>
            <a:prstDash val="solid"/>
          </a:ln>
        </p:spPr>
        <p:txBody>
          <a:bodyPr wrap="square" lIns="0" tIns="0" rIns="0" bIns="0" anchor="t">
            <a:normAutofit fontScale="95054"/>
          </a:bodyPr>
          <a:lstStyle/>
          <a:p>
            <a:pPr algn="l">
              <a:lnSpc>
                <a:spcPct val="105000"/>
              </a:lnSpc>
              <a:buNone/>
              <a:defRPr sz="3525" b="1">
                <a:solidFill>
                  <a:srgbClr val="24343B"/>
                </a:solidFill>
                <a:latin typeface="Aptos Display"/>
                <a:ea typeface="Aptos Display"/>
                <a:cs typeface="Aptos Display"/>
              </a:defRPr>
            </a:pPr>
            <a:r>
              <a:rPr lang="en-GB" sz="3525" b="1">
                <a:solidFill>
                  <a:srgbClr val="212B32"/>
                </a:solidFill>
                <a:latin typeface="Aptos Display"/>
                <a:ea typeface="Aptos Display"/>
                <a:cs typeface="Aptos Display"/>
              </a:rPr>
              <a:t>Measure whether needs are met — not just recorded</a:t>
            </a:r>
          </a:p>
        </p:txBody>
      </p:sp>
      <p:sp>
        <p:nvSpPr>
          <p:cNvPr id="4" name="Straight Connector 3">
            <a:extLst>
              <a:ext uri="{FF2B5EF4-FFF2-40B4-BE49-F238E27FC236}">
                <a16:creationId xmlns:a16="http://schemas.microsoft.com/office/drawing/2014/main" id="{737D5E5B-7D68-4F17-9E5E-3FB68EB8D702}"/>
              </a:ext>
            </a:extLst>
          </p:cNvPr>
          <p:cNvSpPr>
            <a:spLocks noGrp="1"/>
          </p:cNvSpPr>
          <p:nvPr/>
        </p:nvSpPr>
        <p:spPr>
          <a:xfrm>
            <a:off x="685800" y="1409700"/>
            <a:ext cx="10820400" cy="0"/>
          </a:xfrm>
          <a:prstGeom prst="line">
            <a:avLst/>
          </a:prstGeom>
          <a:noFill/>
          <a:ln w="9525">
            <a:solidFill>
              <a:srgbClr val="D8DDE0"/>
            </a:solidFill>
            <a:prstDash val="solid"/>
          </a:ln>
        </p:spPr>
        <p:txBody>
          <a:bodyPr/>
          <a:lstStyle/>
          <a:p>
            <a:endParaRPr lang="en-GB"/>
          </a:p>
        </p:txBody>
      </p:sp>
      <p:sp>
        <p:nvSpPr>
          <p:cNvPr id="5" name="Rectangle 4">
            <a:extLst>
              <a:ext uri="{FF2B5EF4-FFF2-40B4-BE49-F238E27FC236}">
                <a16:creationId xmlns:a16="http://schemas.microsoft.com/office/drawing/2014/main" id="{25430699-DFE0-478D-8179-DCE2E5E6974B}"/>
              </a:ext>
            </a:extLst>
          </p:cNvPr>
          <p:cNvSpPr>
            <a:spLocks noGrp="1"/>
          </p:cNvSpPr>
          <p:nvPr/>
        </p:nvSpPr>
        <p:spPr>
          <a:xfrm>
            <a:off x="685800" y="1581150"/>
            <a:ext cx="10477500" cy="361950"/>
          </a:xfrm>
          <a:prstGeom prst="rect">
            <a:avLst/>
          </a:prstGeom>
          <a:noFill/>
          <a:ln w="0">
            <a:noFill/>
            <a:prstDash val="solid"/>
          </a:ln>
        </p:spPr>
        <p:txBody>
          <a:bodyPr wrap="square" lIns="0" tIns="0" rIns="0" bIns="0" anchor="t">
            <a:normAutofit/>
          </a:bodyPr>
          <a:lstStyle/>
          <a:p>
            <a:pPr algn="l">
              <a:lnSpc>
                <a:spcPct val="105000"/>
              </a:lnSpc>
              <a:buNone/>
              <a:defRPr sz="1800" b="0">
                <a:solidFill>
                  <a:srgbClr val="5C6D72"/>
                </a:solidFill>
                <a:latin typeface="Aptos"/>
                <a:ea typeface="Aptos"/>
                <a:cs typeface="Aptos"/>
              </a:defRPr>
            </a:pPr>
            <a:r>
              <a:rPr lang="en-GB" sz="1800" b="0">
                <a:solidFill>
                  <a:srgbClr val="4C6272"/>
                </a:solidFill>
                <a:latin typeface="Aptos"/>
                <a:ea typeface="Aptos"/>
                <a:cs typeface="Aptos"/>
              </a:rPr>
              <a:t>A balanced evidence set combines system data, process reliability and lived experience.</a:t>
            </a:r>
          </a:p>
        </p:txBody>
      </p:sp>
      <p:sp>
        <p:nvSpPr>
          <p:cNvPr id="6" name="Straight Connector 5">
            <a:extLst>
              <a:ext uri="{FF2B5EF4-FFF2-40B4-BE49-F238E27FC236}">
                <a16:creationId xmlns:a16="http://schemas.microsoft.com/office/drawing/2014/main" id="{65ACD998-14E8-4D0A-99F3-B9B105B8D623}"/>
              </a:ext>
            </a:extLst>
          </p:cNvPr>
          <p:cNvSpPr>
            <a:spLocks noGrp="1"/>
          </p:cNvSpPr>
          <p:nvPr/>
        </p:nvSpPr>
        <p:spPr>
          <a:xfrm>
            <a:off x="6096000" y="2209800"/>
            <a:ext cx="0" cy="3333750"/>
          </a:xfrm>
          <a:prstGeom prst="line">
            <a:avLst/>
          </a:prstGeom>
          <a:noFill/>
          <a:ln w="19050">
            <a:solidFill>
              <a:srgbClr val="D8DDE0"/>
            </a:solidFill>
            <a:prstDash val="solid"/>
          </a:ln>
        </p:spPr>
        <p:txBody>
          <a:bodyPr/>
          <a:lstStyle/>
          <a:p>
            <a:endParaRPr lang="en-GB"/>
          </a:p>
        </p:txBody>
      </p:sp>
      <p:sp>
        <p:nvSpPr>
          <p:cNvPr id="7" name="Straight Connector 6">
            <a:extLst>
              <a:ext uri="{FF2B5EF4-FFF2-40B4-BE49-F238E27FC236}">
                <a16:creationId xmlns:a16="http://schemas.microsoft.com/office/drawing/2014/main" id="{75A17AB8-6A13-43F2-889A-545FEFC0F14B}"/>
              </a:ext>
            </a:extLst>
          </p:cNvPr>
          <p:cNvSpPr>
            <a:spLocks noGrp="1"/>
          </p:cNvSpPr>
          <p:nvPr/>
        </p:nvSpPr>
        <p:spPr>
          <a:xfrm>
            <a:off x="933450" y="4000500"/>
            <a:ext cx="10325100" cy="0"/>
          </a:xfrm>
          <a:prstGeom prst="line">
            <a:avLst/>
          </a:prstGeom>
          <a:noFill/>
          <a:ln w="19050">
            <a:solidFill>
              <a:srgbClr val="D8DDE0"/>
            </a:solidFill>
            <a:prstDash val="solid"/>
          </a:ln>
        </p:spPr>
        <p:txBody>
          <a:bodyPr/>
          <a:lstStyle/>
          <a:p>
            <a:endParaRPr lang="en-GB"/>
          </a:p>
        </p:txBody>
      </p:sp>
      <p:sp>
        <p:nvSpPr>
          <p:cNvPr id="8" name="Rectangle 7">
            <a:extLst>
              <a:ext uri="{FF2B5EF4-FFF2-40B4-BE49-F238E27FC236}">
                <a16:creationId xmlns:a16="http://schemas.microsoft.com/office/drawing/2014/main" id="{2DC14CF4-6112-4F11-B118-E432CD986761}"/>
              </a:ext>
            </a:extLst>
          </p:cNvPr>
          <p:cNvSpPr>
            <a:spLocks noGrp="1"/>
          </p:cNvSpPr>
          <p:nvPr/>
        </p:nvSpPr>
        <p:spPr>
          <a:xfrm>
            <a:off x="1047750" y="2333625"/>
            <a:ext cx="3810000" cy="266700"/>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005EB8"/>
                </a:solidFill>
                <a:latin typeface="Aptos"/>
                <a:ea typeface="Aptos"/>
                <a:cs typeface="Aptos"/>
              </a:defRPr>
            </a:pPr>
            <a:r>
              <a:rPr sz="1425" b="1">
                <a:solidFill>
                  <a:srgbClr val="005EB8"/>
                </a:solidFill>
                <a:latin typeface="Aptos"/>
                <a:ea typeface="Aptos"/>
                <a:cs typeface="Aptos"/>
              </a:rPr>
              <a:t>ADOPTION</a:t>
            </a:r>
          </a:p>
        </p:txBody>
      </p:sp>
      <p:sp>
        <p:nvSpPr>
          <p:cNvPr id="9" name="Rectangle 8">
            <a:extLst>
              <a:ext uri="{FF2B5EF4-FFF2-40B4-BE49-F238E27FC236}">
                <a16:creationId xmlns:a16="http://schemas.microsoft.com/office/drawing/2014/main" id="{73932AD4-A340-4437-B72A-A5E09BB3E3B9}"/>
              </a:ext>
            </a:extLst>
          </p:cNvPr>
          <p:cNvSpPr>
            <a:spLocks noGrp="1"/>
          </p:cNvSpPr>
          <p:nvPr/>
        </p:nvSpPr>
        <p:spPr>
          <a:xfrm>
            <a:off x="1047750" y="2752725"/>
            <a:ext cx="4000500" cy="1123950"/>
          </a:xfrm>
          <a:prstGeom prst="rect">
            <a:avLst/>
          </a:prstGeom>
          <a:noFill/>
          <a:ln w="0">
            <a:noFill/>
            <a:prstDash val="solid"/>
          </a:ln>
        </p:spPr>
        <p:txBody>
          <a:bodyPr wrap="square" lIns="0" tIns="0" rIns="0" bIns="0" anchor="t">
            <a:normAutofit fontScale="94551"/>
          </a:bodyPr>
          <a:lstStyle/>
          <a:p>
            <a:pPr algn="l">
              <a:lnSpc>
                <a:spcPct val="105000"/>
              </a:lnSpc>
              <a:buNone/>
              <a:defRPr sz="1500" b="0">
                <a:solidFill>
                  <a:srgbClr val="24343B"/>
                </a:solidFill>
                <a:latin typeface="Aptos"/>
                <a:ea typeface="Aptos"/>
                <a:cs typeface="Aptos"/>
              </a:defRPr>
            </a:pPr>
            <a:r>
              <a:rPr lang="en-GB" sz="1500" b="0">
                <a:solidFill>
                  <a:srgbClr val="212B32"/>
                </a:solidFill>
                <a:latin typeface="Aptos"/>
                <a:ea typeface="Aptos"/>
                <a:cs typeface="Aptos"/>
              </a:rPr>
              <a:t>Are needs identified, coded and reviewed consistently?</a:t>
            </a:r>
          </a:p>
          <a:p>
            <a:endParaRPr sz="1500" b="0">
              <a:solidFill>
                <a:srgbClr val="24343B"/>
              </a:solidFill>
              <a:latin typeface="Aptos"/>
              <a:ea typeface="Aptos"/>
              <a:cs typeface="Aptos"/>
            </a:endParaRPr>
          </a:p>
          <a:p>
            <a:pPr algn="l">
              <a:lnSpc>
                <a:spcPct val="105000"/>
              </a:lnSpc>
              <a:buNone/>
              <a:defRPr sz="1500" b="0">
                <a:solidFill>
                  <a:srgbClr val="24343B"/>
                </a:solidFill>
                <a:latin typeface="Aptos"/>
                <a:ea typeface="Aptos"/>
                <a:cs typeface="Aptos"/>
              </a:defRPr>
            </a:pPr>
            <a:r>
              <a:rPr lang="en-GB" sz="1500" b="0">
                <a:solidFill>
                  <a:srgbClr val="212B32"/>
                </a:solidFill>
                <a:latin typeface="Aptos"/>
                <a:ea typeface="Aptos"/>
                <a:cs typeface="Aptos"/>
              </a:rPr>
              <a:t>Signals: completion, review and coverage patterns.</a:t>
            </a:r>
          </a:p>
        </p:txBody>
      </p:sp>
      <p:sp>
        <p:nvSpPr>
          <p:cNvPr id="10" name="Rectangle 9">
            <a:extLst>
              <a:ext uri="{FF2B5EF4-FFF2-40B4-BE49-F238E27FC236}">
                <a16:creationId xmlns:a16="http://schemas.microsoft.com/office/drawing/2014/main" id="{8159D5A3-7A53-4200-80FD-725EAA717E9A}"/>
              </a:ext>
            </a:extLst>
          </p:cNvPr>
          <p:cNvSpPr>
            <a:spLocks noGrp="1"/>
          </p:cNvSpPr>
          <p:nvPr/>
        </p:nvSpPr>
        <p:spPr>
          <a:xfrm>
            <a:off x="6496050" y="2333625"/>
            <a:ext cx="3810000" cy="266700"/>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ACTION</a:t>
            </a:r>
          </a:p>
        </p:txBody>
      </p:sp>
      <p:sp>
        <p:nvSpPr>
          <p:cNvPr id="11" name="Rectangle 10">
            <a:extLst>
              <a:ext uri="{FF2B5EF4-FFF2-40B4-BE49-F238E27FC236}">
                <a16:creationId xmlns:a16="http://schemas.microsoft.com/office/drawing/2014/main" id="{7AF33F1F-3DDB-4B61-B9A1-4B2C92430376}"/>
              </a:ext>
            </a:extLst>
          </p:cNvPr>
          <p:cNvSpPr>
            <a:spLocks noGrp="1"/>
          </p:cNvSpPr>
          <p:nvPr/>
        </p:nvSpPr>
        <p:spPr>
          <a:xfrm>
            <a:off x="6496050" y="2752725"/>
            <a:ext cx="4000500" cy="1123950"/>
          </a:xfrm>
          <a:prstGeom prst="rect">
            <a:avLst/>
          </a:prstGeom>
          <a:noFill/>
          <a:ln w="0">
            <a:noFill/>
            <a:prstDash val="solid"/>
          </a:ln>
        </p:spPr>
        <p:txBody>
          <a:bodyPr wrap="square" lIns="0" tIns="0" rIns="0" bIns="0" anchor="t">
            <a:normAutofit fontScale="94551"/>
          </a:bodyPr>
          <a:lstStyle/>
          <a:p>
            <a:pPr algn="l">
              <a:lnSpc>
                <a:spcPct val="105000"/>
              </a:lnSpc>
              <a:buNone/>
              <a:defRPr sz="1500" b="0">
                <a:solidFill>
                  <a:srgbClr val="24343B"/>
                </a:solidFill>
                <a:latin typeface="Aptos"/>
                <a:ea typeface="Aptos"/>
                <a:cs typeface="Aptos"/>
              </a:defRPr>
            </a:pPr>
            <a:r>
              <a:rPr lang="en-GB" sz="1500" b="0">
                <a:solidFill>
                  <a:srgbClr val="212B32"/>
                </a:solidFill>
                <a:latin typeface="Aptos"/>
                <a:ea typeface="Aptos"/>
                <a:cs typeface="Aptos"/>
              </a:rPr>
              <a:t>Are adjustments visible and met at the right point?</a:t>
            </a:r>
          </a:p>
          <a:p>
            <a:endParaRPr sz="1500" b="0">
              <a:solidFill>
                <a:srgbClr val="24343B"/>
              </a:solidFill>
              <a:latin typeface="Aptos"/>
              <a:ea typeface="Aptos"/>
              <a:cs typeface="Aptos"/>
            </a:endParaRPr>
          </a:p>
          <a:p>
            <a:pPr algn="l">
              <a:lnSpc>
                <a:spcPct val="105000"/>
              </a:lnSpc>
              <a:buNone/>
              <a:defRPr sz="1500" b="0">
                <a:solidFill>
                  <a:srgbClr val="24343B"/>
                </a:solidFill>
                <a:latin typeface="Aptos"/>
                <a:ea typeface="Aptos"/>
                <a:cs typeface="Aptos"/>
              </a:defRPr>
            </a:pPr>
            <a:r>
              <a:rPr lang="en-GB" sz="1500" b="0">
                <a:solidFill>
                  <a:srgbClr val="212B32"/>
                </a:solidFill>
                <a:latin typeface="Aptos"/>
                <a:ea typeface="Aptos"/>
                <a:cs typeface="Aptos"/>
              </a:rPr>
              <a:t>Signals: prompts, workflow checks and exception review.</a:t>
            </a:r>
          </a:p>
        </p:txBody>
      </p:sp>
      <p:sp>
        <p:nvSpPr>
          <p:cNvPr id="12" name="Rectangle 11">
            <a:extLst>
              <a:ext uri="{FF2B5EF4-FFF2-40B4-BE49-F238E27FC236}">
                <a16:creationId xmlns:a16="http://schemas.microsoft.com/office/drawing/2014/main" id="{5C12CB39-68DE-4BB5-9897-6BC9D7A61589}"/>
              </a:ext>
            </a:extLst>
          </p:cNvPr>
          <p:cNvSpPr>
            <a:spLocks noGrp="1"/>
          </p:cNvSpPr>
          <p:nvPr/>
        </p:nvSpPr>
        <p:spPr>
          <a:xfrm>
            <a:off x="1047750" y="4152900"/>
            <a:ext cx="3810000" cy="266700"/>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D76B4B"/>
                </a:solidFill>
                <a:latin typeface="Aptos"/>
                <a:ea typeface="Aptos"/>
                <a:cs typeface="Aptos"/>
              </a:defRPr>
            </a:pPr>
            <a:r>
              <a:rPr lang="en-GB" sz="1425" b="1">
                <a:solidFill>
                  <a:srgbClr val="006747"/>
                </a:solidFill>
                <a:latin typeface="Aptos"/>
                <a:ea typeface="Aptos"/>
                <a:cs typeface="Aptos"/>
              </a:rPr>
              <a:t>EXPERIENCE</a:t>
            </a:r>
          </a:p>
        </p:txBody>
      </p:sp>
      <p:sp>
        <p:nvSpPr>
          <p:cNvPr id="13" name="Rectangle 12">
            <a:extLst>
              <a:ext uri="{FF2B5EF4-FFF2-40B4-BE49-F238E27FC236}">
                <a16:creationId xmlns:a16="http://schemas.microsoft.com/office/drawing/2014/main" id="{2A9B55AF-F836-4FF9-A8FA-DC8FF330080D}"/>
              </a:ext>
            </a:extLst>
          </p:cNvPr>
          <p:cNvSpPr>
            <a:spLocks noGrp="1"/>
          </p:cNvSpPr>
          <p:nvPr/>
        </p:nvSpPr>
        <p:spPr>
          <a:xfrm>
            <a:off x="1047750" y="4572000"/>
            <a:ext cx="4000500" cy="1123950"/>
          </a:xfrm>
          <a:prstGeom prst="rect">
            <a:avLst/>
          </a:prstGeom>
          <a:noFill/>
          <a:ln w="0">
            <a:noFill/>
            <a:prstDash val="solid"/>
          </a:ln>
        </p:spPr>
        <p:txBody>
          <a:bodyPr wrap="square" lIns="0" tIns="0" rIns="0" bIns="0" anchor="t">
            <a:normAutofit fontScale="94551"/>
          </a:bodyPr>
          <a:lstStyle/>
          <a:p>
            <a:pPr algn="l">
              <a:lnSpc>
                <a:spcPct val="105000"/>
              </a:lnSpc>
              <a:buNone/>
              <a:defRPr sz="1500" b="0">
                <a:solidFill>
                  <a:srgbClr val="24343B"/>
                </a:solidFill>
                <a:latin typeface="Aptos"/>
                <a:ea typeface="Aptos"/>
                <a:cs typeface="Aptos"/>
              </a:defRPr>
            </a:pPr>
            <a:r>
              <a:rPr lang="en-GB" sz="1500" b="0">
                <a:solidFill>
                  <a:srgbClr val="212B32"/>
                </a:solidFill>
                <a:latin typeface="Aptos"/>
                <a:ea typeface="Aptos"/>
                <a:cs typeface="Aptos"/>
              </a:rPr>
              <a:t>Do patients and carers feel communication and access improved?</a:t>
            </a:r>
          </a:p>
          <a:p>
            <a:endParaRPr sz="1500" b="0">
              <a:solidFill>
                <a:srgbClr val="24343B"/>
              </a:solidFill>
              <a:latin typeface="Aptos"/>
              <a:ea typeface="Aptos"/>
              <a:cs typeface="Aptos"/>
            </a:endParaRPr>
          </a:p>
          <a:p>
            <a:pPr algn="l">
              <a:lnSpc>
                <a:spcPct val="105000"/>
              </a:lnSpc>
              <a:buNone/>
              <a:defRPr sz="1500" b="0">
                <a:solidFill>
                  <a:srgbClr val="24343B"/>
                </a:solidFill>
                <a:latin typeface="Aptos"/>
                <a:ea typeface="Aptos"/>
                <a:cs typeface="Aptos"/>
              </a:defRPr>
            </a:pPr>
            <a:r>
              <a:rPr lang="en-GB" sz="1500" b="0">
                <a:solidFill>
                  <a:srgbClr val="212B32"/>
                </a:solidFill>
                <a:latin typeface="Aptos"/>
                <a:ea typeface="Aptos"/>
                <a:cs typeface="Aptos"/>
              </a:rPr>
              <a:t>Signals: surveys, engagement, feedback and complaints.</a:t>
            </a:r>
          </a:p>
        </p:txBody>
      </p:sp>
      <p:sp>
        <p:nvSpPr>
          <p:cNvPr id="14" name="Rectangle 13">
            <a:extLst>
              <a:ext uri="{FF2B5EF4-FFF2-40B4-BE49-F238E27FC236}">
                <a16:creationId xmlns:a16="http://schemas.microsoft.com/office/drawing/2014/main" id="{03961BA9-A5E8-4718-A97C-D68394C167BF}"/>
              </a:ext>
            </a:extLst>
          </p:cNvPr>
          <p:cNvSpPr>
            <a:spLocks noGrp="1"/>
          </p:cNvSpPr>
          <p:nvPr/>
        </p:nvSpPr>
        <p:spPr>
          <a:xfrm>
            <a:off x="6496050" y="4152900"/>
            <a:ext cx="3810000" cy="266700"/>
          </a:xfrm>
          <a:prstGeom prst="rect">
            <a:avLst/>
          </a:prstGeom>
          <a:noFill/>
          <a:ln w="0">
            <a:noFill/>
            <a:prstDash val="solid"/>
          </a:ln>
        </p:spPr>
        <p:txBody>
          <a:bodyPr wrap="square" lIns="0" tIns="0" rIns="0" bIns="0" anchor="t">
            <a:normAutofit/>
          </a:bodyPr>
          <a:lstStyle/>
          <a:p>
            <a:pPr algn="l">
              <a:lnSpc>
                <a:spcPct val="105000"/>
              </a:lnSpc>
              <a:buNone/>
              <a:defRPr sz="1425" b="1">
                <a:solidFill>
                  <a:srgbClr val="005EB8"/>
                </a:solidFill>
                <a:latin typeface="Aptos"/>
                <a:ea typeface="Aptos"/>
                <a:cs typeface="Aptos"/>
              </a:defRPr>
            </a:pPr>
            <a:r>
              <a:rPr sz="1425" b="1">
                <a:solidFill>
                  <a:srgbClr val="005EB8"/>
                </a:solidFill>
                <a:latin typeface="Aptos"/>
                <a:ea typeface="Aptos"/>
                <a:cs typeface="Aptos"/>
              </a:rPr>
              <a:t>ASSURANCE</a:t>
            </a:r>
          </a:p>
        </p:txBody>
      </p:sp>
      <p:sp>
        <p:nvSpPr>
          <p:cNvPr id="15" name="Rectangle 14">
            <a:extLst>
              <a:ext uri="{FF2B5EF4-FFF2-40B4-BE49-F238E27FC236}">
                <a16:creationId xmlns:a16="http://schemas.microsoft.com/office/drawing/2014/main" id="{3FDD83CD-8BB2-49EF-98F0-3DC5925F512A}"/>
              </a:ext>
            </a:extLst>
          </p:cNvPr>
          <p:cNvSpPr>
            <a:spLocks noGrp="1"/>
          </p:cNvSpPr>
          <p:nvPr/>
        </p:nvSpPr>
        <p:spPr>
          <a:xfrm>
            <a:off x="6496050" y="4572000"/>
            <a:ext cx="4000500" cy="1123950"/>
          </a:xfrm>
          <a:prstGeom prst="rect">
            <a:avLst/>
          </a:prstGeom>
          <a:noFill/>
          <a:ln w="0">
            <a:noFill/>
            <a:prstDash val="solid"/>
          </a:ln>
        </p:spPr>
        <p:txBody>
          <a:bodyPr wrap="square" lIns="0" tIns="0" rIns="0" bIns="0" anchor="t">
            <a:normAutofit fontScale="94551"/>
          </a:bodyPr>
          <a:lstStyle/>
          <a:p>
            <a:pPr algn="l">
              <a:lnSpc>
                <a:spcPct val="105000"/>
              </a:lnSpc>
              <a:buNone/>
              <a:defRPr sz="1500" b="0">
                <a:solidFill>
                  <a:srgbClr val="24343B"/>
                </a:solidFill>
                <a:latin typeface="Aptos"/>
                <a:ea typeface="Aptos"/>
                <a:cs typeface="Aptos"/>
              </a:defRPr>
            </a:pPr>
            <a:r>
              <a:rPr lang="en-GB" sz="1500" b="0">
                <a:solidFill>
                  <a:srgbClr val="212B32"/>
                </a:solidFill>
                <a:latin typeface="Aptos"/>
                <a:ea typeface="Aptos"/>
                <a:cs typeface="Aptos"/>
              </a:rPr>
              <a:t>Can leaders evidence progress and address gaps?</a:t>
            </a:r>
          </a:p>
          <a:p>
            <a:endParaRPr sz="1500" b="0">
              <a:solidFill>
                <a:srgbClr val="24343B"/>
              </a:solidFill>
              <a:latin typeface="Aptos"/>
              <a:ea typeface="Aptos"/>
              <a:cs typeface="Aptos"/>
            </a:endParaRPr>
          </a:p>
          <a:p>
            <a:pPr algn="l">
              <a:lnSpc>
                <a:spcPct val="105000"/>
              </a:lnSpc>
              <a:buNone/>
              <a:defRPr sz="1500" b="0">
                <a:solidFill>
                  <a:srgbClr val="24343B"/>
                </a:solidFill>
                <a:latin typeface="Aptos"/>
                <a:ea typeface="Aptos"/>
                <a:cs typeface="Aptos"/>
              </a:defRPr>
            </a:pPr>
            <a:r>
              <a:rPr lang="en-GB" sz="1500" b="0">
                <a:solidFill>
                  <a:srgbClr val="212B32"/>
                </a:solidFill>
                <a:latin typeface="Aptos"/>
                <a:ea typeface="Aptos"/>
                <a:cs typeface="Aptos"/>
              </a:rPr>
              <a:t>Signals: self-assessment, action plans and periodic audit.</a:t>
            </a:r>
          </a:p>
        </p:txBody>
      </p:sp>
      <p:sp>
        <p:nvSpPr>
          <p:cNvPr id="16" name="Rectangle 15">
            <a:extLst>
              <a:ext uri="{FF2B5EF4-FFF2-40B4-BE49-F238E27FC236}">
                <a16:creationId xmlns:a16="http://schemas.microsoft.com/office/drawing/2014/main" id="{9662D6E9-59FB-494E-8DC1-0D2DD3C996B8}"/>
              </a:ext>
            </a:extLst>
          </p:cNvPr>
          <p:cNvSpPr>
            <a:spLocks noGrp="1"/>
          </p:cNvSpPr>
          <p:nvPr/>
        </p:nvSpPr>
        <p:spPr>
          <a:xfrm>
            <a:off x="933450" y="5791200"/>
            <a:ext cx="10325100" cy="57150"/>
          </a:xfrm>
          <a:prstGeom prst="rect">
            <a:avLst/>
          </a:prstGeom>
          <a:solidFill>
            <a:srgbClr val="41B6E6"/>
          </a:solidFill>
          <a:ln w="0">
            <a:noFill/>
            <a:prstDash val="solid"/>
          </a:ln>
        </p:spPr>
        <p:txBody>
          <a:bodyPr/>
          <a:lstStyle/>
          <a:p>
            <a:endParaRPr lang="en-GB"/>
          </a:p>
        </p:txBody>
      </p:sp>
      <p:sp>
        <p:nvSpPr>
          <p:cNvPr id="17" name="Rectangle 16">
            <a:extLst>
              <a:ext uri="{FF2B5EF4-FFF2-40B4-BE49-F238E27FC236}">
                <a16:creationId xmlns:a16="http://schemas.microsoft.com/office/drawing/2014/main" id="{A2B92058-C76B-4F8B-9279-4B697D594E7C}"/>
              </a:ext>
            </a:extLst>
          </p:cNvPr>
          <p:cNvSpPr>
            <a:spLocks noGrp="1"/>
          </p:cNvSpPr>
          <p:nvPr/>
        </p:nvSpPr>
        <p:spPr>
          <a:xfrm>
            <a:off x="933450" y="5953125"/>
            <a:ext cx="10325100" cy="304800"/>
          </a:xfrm>
          <a:prstGeom prst="rect">
            <a:avLst/>
          </a:prstGeom>
          <a:noFill/>
          <a:ln w="0">
            <a:noFill/>
            <a:prstDash val="solid"/>
          </a:ln>
        </p:spPr>
        <p:txBody>
          <a:bodyPr wrap="square" lIns="0" tIns="0" rIns="0" bIns="0" anchor="t">
            <a:normAutofit/>
          </a:bodyPr>
          <a:lstStyle/>
          <a:p>
            <a:pPr algn="ctr">
              <a:lnSpc>
                <a:spcPct val="105000"/>
              </a:lnSpc>
              <a:buNone/>
              <a:defRPr sz="1425" b="1">
                <a:solidFill>
                  <a:srgbClr val="005EB8"/>
                </a:solidFill>
                <a:latin typeface="Aptos"/>
                <a:ea typeface="Aptos"/>
                <a:cs typeface="Aptos"/>
              </a:defRPr>
            </a:pPr>
            <a:r>
              <a:rPr sz="1425" b="1">
                <a:solidFill>
                  <a:srgbClr val="005EB8"/>
                </a:solidFill>
                <a:latin typeface="Aptos"/>
                <a:ea typeface="Aptos"/>
                <a:cs typeface="Aptos"/>
              </a:rPr>
              <a:t>Avoid a single success metric: high flag volume can coexist with poor follow-through.</a:t>
            </a:r>
          </a:p>
        </p:txBody>
      </p:sp>
      <p:sp>
        <p:nvSpPr>
          <p:cNvPr id="18" name="Straight Connector 17">
            <a:extLst>
              <a:ext uri="{FF2B5EF4-FFF2-40B4-BE49-F238E27FC236}">
                <a16:creationId xmlns:a16="http://schemas.microsoft.com/office/drawing/2014/main" id="{612A86D4-4609-4327-A37D-28E5D4331624}"/>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20" name="Rectangle 19">
            <a:extLst>
              <a:ext uri="{FF2B5EF4-FFF2-40B4-BE49-F238E27FC236}">
                <a16:creationId xmlns:a16="http://schemas.microsoft.com/office/drawing/2014/main" id="{2D9D8AE4-AA48-4E7B-9591-193C3354EA1C}"/>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12</a:t>
            </a:r>
            <a:endParaRPr sz="900" b="1">
              <a:solidFill>
                <a:srgbClr val="007F7B"/>
              </a:solidFill>
              <a:latin typeface="Aptos"/>
              <a:ea typeface="Aptos"/>
              <a:cs typeface="Aptos"/>
            </a:endParaRPr>
          </a:p>
        </p:txBody>
      </p:sp>
    </p:spTree>
    <p:extLst>
      <p:ext uri="{BB962C8B-B14F-4D97-AF65-F5344CB8AC3E}">
        <p14:creationId xmlns:p14="http://schemas.microsoft.com/office/powerpoint/2010/main" val="852236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E0B4F70-E890-4978-9EE0-47C54BD9FCD0}"/>
              </a:ext>
            </a:extLst>
          </p:cNvPr>
          <p:cNvSpPr>
            <a:spLocks noGrp="1"/>
          </p:cNvSpPr>
          <p:nvPr/>
        </p:nvSpPr>
        <p:spPr>
          <a:xfrm>
            <a:off x="0" y="0"/>
            <a:ext cx="133350" cy="6858000"/>
          </a:xfrm>
          <a:prstGeom prst="rect">
            <a:avLst/>
          </a:prstGeom>
          <a:solidFill>
            <a:srgbClr val="003087"/>
          </a:solidFill>
          <a:ln w="0">
            <a:noFill/>
            <a:prstDash val="solid"/>
          </a:ln>
        </p:spPr>
        <p:txBody>
          <a:bodyPr/>
          <a:lstStyle/>
          <a:p>
            <a:endParaRPr lang="en-GB"/>
          </a:p>
        </p:txBody>
      </p:sp>
      <p:sp>
        <p:nvSpPr>
          <p:cNvPr id="2" name="Rectangle 1">
            <a:extLst>
              <a:ext uri="{FF2B5EF4-FFF2-40B4-BE49-F238E27FC236}">
                <a16:creationId xmlns:a16="http://schemas.microsoft.com/office/drawing/2014/main" id="{01856247-DE29-4344-B32A-4DB217A646B5}"/>
              </a:ext>
            </a:extLst>
          </p:cNvPr>
          <p:cNvSpPr>
            <a:spLocks noGrp="1"/>
          </p:cNvSpPr>
          <p:nvPr/>
        </p:nvSpPr>
        <p:spPr>
          <a:xfrm>
            <a:off x="685800" y="533400"/>
            <a:ext cx="2476500" cy="171450"/>
          </a:xfrm>
          <a:prstGeom prst="rect">
            <a:avLst/>
          </a:prstGeom>
          <a:noFill/>
          <a:ln w="0">
            <a:noFill/>
            <a:prstDash val="solid"/>
          </a:ln>
        </p:spPr>
        <p:txBody>
          <a:bodyPr wrap="square" lIns="0" tIns="0" rIns="0" bIns="0" anchor="t">
            <a:normAutofit fontScale="82688" lnSpcReduction="20000"/>
          </a:bodyPr>
          <a:lstStyle/>
          <a:p>
            <a:pPr algn="l">
              <a:lnSpc>
                <a:spcPct val="105000"/>
              </a:lnSpc>
              <a:buNone/>
              <a:defRPr sz="1425" b="1">
                <a:solidFill>
                  <a:srgbClr val="007F7B"/>
                </a:solidFill>
                <a:latin typeface="Aptos"/>
                <a:ea typeface="Aptos"/>
                <a:cs typeface="Aptos"/>
              </a:defRPr>
            </a:pPr>
            <a:r>
              <a:rPr lang="en-GB" sz="1425" b="1">
                <a:solidFill>
                  <a:srgbClr val="003087"/>
                </a:solidFill>
                <a:latin typeface="Aptos"/>
                <a:ea typeface="Aptos"/>
                <a:cs typeface="Aptos"/>
              </a:rPr>
              <a:t>CLOSING THOUGHT</a:t>
            </a:r>
          </a:p>
        </p:txBody>
      </p:sp>
      <p:sp>
        <p:nvSpPr>
          <p:cNvPr id="3" name="Rectangle 2">
            <a:extLst>
              <a:ext uri="{FF2B5EF4-FFF2-40B4-BE49-F238E27FC236}">
                <a16:creationId xmlns:a16="http://schemas.microsoft.com/office/drawing/2014/main" id="{90320055-CB63-4C53-B2F5-D13968B019B1}"/>
              </a:ext>
            </a:extLst>
          </p:cNvPr>
          <p:cNvSpPr>
            <a:spLocks noGrp="1"/>
          </p:cNvSpPr>
          <p:nvPr/>
        </p:nvSpPr>
        <p:spPr>
          <a:xfrm>
            <a:off x="685800" y="1066800"/>
            <a:ext cx="7810500" cy="1466850"/>
          </a:xfrm>
          <a:prstGeom prst="rect">
            <a:avLst/>
          </a:prstGeom>
          <a:noFill/>
          <a:ln w="0">
            <a:noFill/>
            <a:prstDash val="solid"/>
          </a:ln>
        </p:spPr>
        <p:txBody>
          <a:bodyPr wrap="square" lIns="0" tIns="0" rIns="0" bIns="0" anchor="t">
            <a:normAutofit fontScale="95889"/>
          </a:bodyPr>
          <a:lstStyle/>
          <a:p>
            <a:pPr algn="l">
              <a:lnSpc>
                <a:spcPct val="105000"/>
              </a:lnSpc>
              <a:buNone/>
              <a:defRPr sz="4350" b="1">
                <a:solidFill>
                  <a:srgbClr val="24343B"/>
                </a:solidFill>
                <a:latin typeface="Aptos Display"/>
                <a:ea typeface="Aptos Display"/>
                <a:cs typeface="Aptos Display"/>
              </a:defRPr>
            </a:pPr>
            <a:r>
              <a:rPr lang="en-GB" sz="4350" b="1">
                <a:solidFill>
                  <a:srgbClr val="212B32"/>
                </a:solidFill>
                <a:latin typeface="Aptos Display"/>
                <a:ea typeface="Aptos Display"/>
                <a:cs typeface="Aptos Display"/>
              </a:rPr>
              <a:t>Make the flag part of care —</a:t>
            </a:r>
          </a:p>
          <a:p>
            <a:pPr algn="l">
              <a:lnSpc>
                <a:spcPct val="105000"/>
              </a:lnSpc>
              <a:buNone/>
              <a:defRPr sz="4350" b="1">
                <a:solidFill>
                  <a:srgbClr val="24343B"/>
                </a:solidFill>
                <a:latin typeface="Aptos Display"/>
                <a:ea typeface="Aptos Display"/>
                <a:cs typeface="Aptos Display"/>
              </a:defRPr>
            </a:pPr>
            <a:r>
              <a:rPr lang="en-GB" sz="4350" b="1">
                <a:solidFill>
                  <a:srgbClr val="212B32"/>
                </a:solidFill>
                <a:latin typeface="Aptos Display"/>
                <a:ea typeface="Aptos Display"/>
                <a:cs typeface="Aptos Display"/>
              </a:rPr>
              <a:t>not another field.</a:t>
            </a:r>
          </a:p>
        </p:txBody>
      </p:sp>
      <p:sp>
        <p:nvSpPr>
          <p:cNvPr id="4" name="Oval 3">
            <a:extLst>
              <a:ext uri="{FF2B5EF4-FFF2-40B4-BE49-F238E27FC236}">
                <a16:creationId xmlns:a16="http://schemas.microsoft.com/office/drawing/2014/main" id="{88F3742A-E1DF-4857-ABF6-A17DDEC42914}"/>
              </a:ext>
            </a:extLst>
          </p:cNvPr>
          <p:cNvSpPr>
            <a:spLocks noGrp="1"/>
          </p:cNvSpPr>
          <p:nvPr/>
        </p:nvSpPr>
        <p:spPr>
          <a:xfrm>
            <a:off x="723900" y="3143250"/>
            <a:ext cx="361950" cy="361950"/>
          </a:xfrm>
          <a:prstGeom prst="ellipse">
            <a:avLst/>
          </a:prstGeom>
          <a:solidFill>
            <a:srgbClr val="005EB8"/>
          </a:solidFill>
          <a:ln w="0">
            <a:noFill/>
            <a:prstDash val="solid"/>
          </a:ln>
        </p:spPr>
        <p:txBody>
          <a:bodyPr/>
          <a:lstStyle/>
          <a:p>
            <a:endParaRPr lang="en-GB"/>
          </a:p>
        </p:txBody>
      </p:sp>
      <p:sp>
        <p:nvSpPr>
          <p:cNvPr id="5" name="Rectangle 4">
            <a:extLst>
              <a:ext uri="{FF2B5EF4-FFF2-40B4-BE49-F238E27FC236}">
                <a16:creationId xmlns:a16="http://schemas.microsoft.com/office/drawing/2014/main" id="{20C5BAD2-0B71-485D-B7FD-2E88429BEB30}"/>
              </a:ext>
            </a:extLst>
          </p:cNvPr>
          <p:cNvSpPr>
            <a:spLocks noGrp="1"/>
          </p:cNvSpPr>
          <p:nvPr/>
        </p:nvSpPr>
        <p:spPr>
          <a:xfrm>
            <a:off x="723900" y="3143250"/>
            <a:ext cx="361950" cy="36195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FFFFFF"/>
                </a:solidFill>
                <a:latin typeface="Aptos Display"/>
                <a:ea typeface="Aptos Display"/>
                <a:cs typeface="Aptos Display"/>
              </a:defRPr>
            </a:pPr>
            <a:r>
              <a:rPr sz="1425" b="1">
                <a:solidFill>
                  <a:srgbClr val="FFFFFF"/>
                </a:solidFill>
                <a:latin typeface="Aptos Display"/>
                <a:ea typeface="Aptos Display"/>
                <a:cs typeface="Aptos Display"/>
              </a:rPr>
              <a:t>1</a:t>
            </a:r>
          </a:p>
        </p:txBody>
      </p:sp>
      <p:sp>
        <p:nvSpPr>
          <p:cNvPr id="6" name="Rectangle 5">
            <a:extLst>
              <a:ext uri="{FF2B5EF4-FFF2-40B4-BE49-F238E27FC236}">
                <a16:creationId xmlns:a16="http://schemas.microsoft.com/office/drawing/2014/main" id="{5386EADA-9283-45FC-9FA2-5A41EA41B114}"/>
              </a:ext>
            </a:extLst>
          </p:cNvPr>
          <p:cNvSpPr>
            <a:spLocks noGrp="1"/>
          </p:cNvSpPr>
          <p:nvPr/>
        </p:nvSpPr>
        <p:spPr>
          <a:xfrm>
            <a:off x="1295400" y="3124200"/>
            <a:ext cx="7048500" cy="400050"/>
          </a:xfrm>
          <a:prstGeom prst="rect">
            <a:avLst/>
          </a:prstGeom>
          <a:noFill/>
          <a:ln w="0">
            <a:noFill/>
            <a:prstDash val="solid"/>
          </a:ln>
        </p:spPr>
        <p:txBody>
          <a:bodyPr wrap="square" lIns="0" tIns="0" rIns="0" bIns="0" anchor="t">
            <a:normAutofit/>
          </a:bodyPr>
          <a:lstStyle/>
          <a:p>
            <a:pPr algn="l">
              <a:lnSpc>
                <a:spcPct val="105000"/>
              </a:lnSpc>
              <a:buNone/>
              <a:defRPr sz="1875" b="1">
                <a:solidFill>
                  <a:srgbClr val="24343B"/>
                </a:solidFill>
                <a:latin typeface="Aptos"/>
                <a:ea typeface="Aptos"/>
                <a:cs typeface="Aptos"/>
              </a:defRPr>
            </a:pPr>
            <a:r>
              <a:rPr lang="en-GB" sz="1875" b="1">
                <a:solidFill>
                  <a:srgbClr val="212B32"/>
                </a:solidFill>
                <a:latin typeface="Aptos"/>
                <a:ea typeface="Aptos"/>
                <a:cs typeface="Aptos"/>
              </a:rPr>
              <a:t>Design the full pathway, not only the form.</a:t>
            </a:r>
          </a:p>
        </p:txBody>
      </p:sp>
      <p:sp>
        <p:nvSpPr>
          <p:cNvPr id="7" name="Oval 6">
            <a:extLst>
              <a:ext uri="{FF2B5EF4-FFF2-40B4-BE49-F238E27FC236}">
                <a16:creationId xmlns:a16="http://schemas.microsoft.com/office/drawing/2014/main" id="{920F7513-38E1-46F9-958C-6C93D77C61C9}"/>
              </a:ext>
            </a:extLst>
          </p:cNvPr>
          <p:cNvSpPr>
            <a:spLocks noGrp="1"/>
          </p:cNvSpPr>
          <p:nvPr/>
        </p:nvSpPr>
        <p:spPr>
          <a:xfrm>
            <a:off x="723900" y="3905250"/>
            <a:ext cx="361950" cy="361950"/>
          </a:xfrm>
          <a:prstGeom prst="ellipse">
            <a:avLst/>
          </a:prstGeom>
          <a:solidFill>
            <a:srgbClr val="003087"/>
          </a:solidFill>
          <a:ln w="0">
            <a:noFill/>
            <a:prstDash val="solid"/>
          </a:ln>
        </p:spPr>
        <p:txBody>
          <a:bodyPr/>
          <a:lstStyle/>
          <a:p>
            <a:endParaRPr lang="en-GB"/>
          </a:p>
        </p:txBody>
      </p:sp>
      <p:sp>
        <p:nvSpPr>
          <p:cNvPr id="8" name="Rectangle 7">
            <a:extLst>
              <a:ext uri="{FF2B5EF4-FFF2-40B4-BE49-F238E27FC236}">
                <a16:creationId xmlns:a16="http://schemas.microsoft.com/office/drawing/2014/main" id="{EC3FDE9A-AEBF-44DA-87FC-F7D8E63ACB63}"/>
              </a:ext>
            </a:extLst>
          </p:cNvPr>
          <p:cNvSpPr>
            <a:spLocks noGrp="1"/>
          </p:cNvSpPr>
          <p:nvPr/>
        </p:nvSpPr>
        <p:spPr>
          <a:xfrm>
            <a:off x="723900" y="3905250"/>
            <a:ext cx="361950" cy="36195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FFFFFF"/>
                </a:solidFill>
                <a:latin typeface="Aptos Display"/>
                <a:ea typeface="Aptos Display"/>
                <a:cs typeface="Aptos Display"/>
              </a:defRPr>
            </a:pPr>
            <a:r>
              <a:rPr sz="1425" b="1">
                <a:solidFill>
                  <a:srgbClr val="FFFFFF"/>
                </a:solidFill>
                <a:latin typeface="Aptos Display"/>
                <a:ea typeface="Aptos Display"/>
                <a:cs typeface="Aptos Display"/>
              </a:rPr>
              <a:t>2</a:t>
            </a:r>
          </a:p>
        </p:txBody>
      </p:sp>
      <p:sp>
        <p:nvSpPr>
          <p:cNvPr id="9" name="Rectangle 8">
            <a:extLst>
              <a:ext uri="{FF2B5EF4-FFF2-40B4-BE49-F238E27FC236}">
                <a16:creationId xmlns:a16="http://schemas.microsoft.com/office/drawing/2014/main" id="{C6905497-C8F5-475D-B8EF-E539D0218B40}"/>
              </a:ext>
            </a:extLst>
          </p:cNvPr>
          <p:cNvSpPr>
            <a:spLocks noGrp="1"/>
          </p:cNvSpPr>
          <p:nvPr/>
        </p:nvSpPr>
        <p:spPr>
          <a:xfrm>
            <a:off x="1295400" y="3886200"/>
            <a:ext cx="7048500" cy="400050"/>
          </a:xfrm>
          <a:prstGeom prst="rect">
            <a:avLst/>
          </a:prstGeom>
          <a:noFill/>
          <a:ln w="0">
            <a:noFill/>
            <a:prstDash val="solid"/>
          </a:ln>
        </p:spPr>
        <p:txBody>
          <a:bodyPr wrap="square" lIns="0" tIns="0" rIns="0" bIns="0" anchor="t">
            <a:normAutofit/>
          </a:bodyPr>
          <a:lstStyle/>
          <a:p>
            <a:pPr algn="l">
              <a:lnSpc>
                <a:spcPct val="105000"/>
              </a:lnSpc>
              <a:buNone/>
              <a:defRPr sz="1875" b="1">
                <a:solidFill>
                  <a:srgbClr val="24343B"/>
                </a:solidFill>
                <a:latin typeface="Aptos"/>
                <a:ea typeface="Aptos"/>
                <a:cs typeface="Aptos"/>
              </a:defRPr>
            </a:pPr>
            <a:r>
              <a:rPr lang="en-GB" sz="1875" b="1">
                <a:solidFill>
                  <a:srgbClr val="212B32"/>
                </a:solidFill>
                <a:latin typeface="Aptos"/>
                <a:ea typeface="Aptos"/>
                <a:cs typeface="Aptos"/>
              </a:rPr>
              <a:t>Make information visible where decisions happen.</a:t>
            </a:r>
          </a:p>
        </p:txBody>
      </p:sp>
      <p:sp>
        <p:nvSpPr>
          <p:cNvPr id="10" name="Oval 9">
            <a:extLst>
              <a:ext uri="{FF2B5EF4-FFF2-40B4-BE49-F238E27FC236}">
                <a16:creationId xmlns:a16="http://schemas.microsoft.com/office/drawing/2014/main" id="{A0770417-1F30-4B98-8C03-D68D35FCF606}"/>
              </a:ext>
            </a:extLst>
          </p:cNvPr>
          <p:cNvSpPr>
            <a:spLocks noGrp="1"/>
          </p:cNvSpPr>
          <p:nvPr/>
        </p:nvSpPr>
        <p:spPr>
          <a:xfrm>
            <a:off x="723900" y="4667250"/>
            <a:ext cx="361950" cy="361950"/>
          </a:xfrm>
          <a:prstGeom prst="ellipse">
            <a:avLst/>
          </a:prstGeom>
          <a:solidFill>
            <a:srgbClr val="41B6E6"/>
          </a:solidFill>
          <a:ln w="0">
            <a:noFill/>
            <a:prstDash val="solid"/>
          </a:ln>
        </p:spPr>
        <p:txBody>
          <a:bodyPr/>
          <a:lstStyle/>
          <a:p>
            <a:endParaRPr lang="en-GB"/>
          </a:p>
        </p:txBody>
      </p:sp>
      <p:sp>
        <p:nvSpPr>
          <p:cNvPr id="11" name="Rectangle 10">
            <a:extLst>
              <a:ext uri="{FF2B5EF4-FFF2-40B4-BE49-F238E27FC236}">
                <a16:creationId xmlns:a16="http://schemas.microsoft.com/office/drawing/2014/main" id="{82089B1B-4097-4097-ADB3-1FCFBC5BD361}"/>
              </a:ext>
            </a:extLst>
          </p:cNvPr>
          <p:cNvSpPr>
            <a:spLocks noGrp="1"/>
          </p:cNvSpPr>
          <p:nvPr/>
        </p:nvSpPr>
        <p:spPr>
          <a:xfrm>
            <a:off x="723900" y="4667250"/>
            <a:ext cx="361950" cy="361950"/>
          </a:xfrm>
          <a:prstGeom prst="rect">
            <a:avLst/>
          </a:prstGeom>
          <a:noFill/>
          <a:ln w="0">
            <a:noFill/>
            <a:prstDash val="solid"/>
          </a:ln>
        </p:spPr>
        <p:txBody>
          <a:bodyPr wrap="square" lIns="0" tIns="0" rIns="0" bIns="0" anchor="ctr">
            <a:normAutofit/>
          </a:bodyPr>
          <a:lstStyle/>
          <a:p>
            <a:pPr algn="ctr">
              <a:lnSpc>
                <a:spcPct val="105000"/>
              </a:lnSpc>
              <a:buNone/>
              <a:defRPr sz="1425" b="1">
                <a:solidFill>
                  <a:srgbClr val="24343B"/>
                </a:solidFill>
                <a:latin typeface="Aptos Display"/>
                <a:ea typeface="Aptos Display"/>
                <a:cs typeface="Aptos Display"/>
              </a:defRPr>
            </a:pPr>
            <a:r>
              <a:rPr lang="en-GB" sz="1425" b="1">
                <a:solidFill>
                  <a:srgbClr val="212B32"/>
                </a:solidFill>
                <a:latin typeface="Aptos Display"/>
                <a:ea typeface="Aptos Display"/>
                <a:cs typeface="Aptos Display"/>
              </a:rPr>
              <a:t>3</a:t>
            </a:r>
          </a:p>
        </p:txBody>
      </p:sp>
      <p:sp>
        <p:nvSpPr>
          <p:cNvPr id="12" name="Rectangle 11">
            <a:extLst>
              <a:ext uri="{FF2B5EF4-FFF2-40B4-BE49-F238E27FC236}">
                <a16:creationId xmlns:a16="http://schemas.microsoft.com/office/drawing/2014/main" id="{B5BE18B8-3F89-4AB5-BC1B-24A5131952BA}"/>
              </a:ext>
            </a:extLst>
          </p:cNvPr>
          <p:cNvSpPr>
            <a:spLocks noGrp="1"/>
          </p:cNvSpPr>
          <p:nvPr/>
        </p:nvSpPr>
        <p:spPr>
          <a:xfrm>
            <a:off x="1295400" y="4648200"/>
            <a:ext cx="7048500" cy="400050"/>
          </a:xfrm>
          <a:prstGeom prst="rect">
            <a:avLst/>
          </a:prstGeom>
          <a:noFill/>
          <a:ln w="0">
            <a:noFill/>
            <a:prstDash val="solid"/>
          </a:ln>
        </p:spPr>
        <p:txBody>
          <a:bodyPr wrap="square" lIns="0" tIns="0" rIns="0" bIns="0" anchor="t">
            <a:normAutofit/>
          </a:bodyPr>
          <a:lstStyle/>
          <a:p>
            <a:pPr algn="l">
              <a:lnSpc>
                <a:spcPct val="105000"/>
              </a:lnSpc>
              <a:buNone/>
              <a:defRPr sz="1875" b="1">
                <a:solidFill>
                  <a:srgbClr val="24343B"/>
                </a:solidFill>
                <a:latin typeface="Aptos"/>
                <a:ea typeface="Aptos"/>
                <a:cs typeface="Aptos"/>
              </a:defRPr>
            </a:pPr>
            <a:r>
              <a:rPr lang="en-GB" sz="1875" b="1">
                <a:solidFill>
                  <a:srgbClr val="212B32"/>
                </a:solidFill>
                <a:latin typeface="Aptos"/>
                <a:ea typeface="Aptos"/>
                <a:cs typeface="Aptos"/>
              </a:rPr>
              <a:t>Prepare people, policy and measures before go-live.</a:t>
            </a:r>
          </a:p>
        </p:txBody>
      </p:sp>
      <p:sp>
        <p:nvSpPr>
          <p:cNvPr id="13" name="Straight Connector 12">
            <a:extLst>
              <a:ext uri="{FF2B5EF4-FFF2-40B4-BE49-F238E27FC236}">
                <a16:creationId xmlns:a16="http://schemas.microsoft.com/office/drawing/2014/main" id="{4FF9B1BA-357D-43B2-B92E-16394B12043E}"/>
              </a:ext>
            </a:extLst>
          </p:cNvPr>
          <p:cNvSpPr>
            <a:spLocks noGrp="1"/>
          </p:cNvSpPr>
          <p:nvPr/>
        </p:nvSpPr>
        <p:spPr>
          <a:xfrm>
            <a:off x="8991600" y="933450"/>
            <a:ext cx="0" cy="4514850"/>
          </a:xfrm>
          <a:prstGeom prst="line">
            <a:avLst/>
          </a:prstGeom>
          <a:noFill/>
          <a:ln w="19050">
            <a:solidFill>
              <a:srgbClr val="D8DDE0"/>
            </a:solidFill>
            <a:prstDash val="solid"/>
          </a:ln>
        </p:spPr>
        <p:txBody>
          <a:bodyPr/>
          <a:lstStyle/>
          <a:p>
            <a:endParaRPr lang="en-GB"/>
          </a:p>
        </p:txBody>
      </p:sp>
      <p:sp>
        <p:nvSpPr>
          <p:cNvPr id="14" name="Rectangle 13">
            <a:extLst>
              <a:ext uri="{FF2B5EF4-FFF2-40B4-BE49-F238E27FC236}">
                <a16:creationId xmlns:a16="http://schemas.microsoft.com/office/drawing/2014/main" id="{5E7820FE-9442-4AB1-9A0B-B402C4252E9A}"/>
              </a:ext>
            </a:extLst>
          </p:cNvPr>
          <p:cNvSpPr>
            <a:spLocks noGrp="1"/>
          </p:cNvSpPr>
          <p:nvPr/>
        </p:nvSpPr>
        <p:spPr>
          <a:xfrm>
            <a:off x="9467850" y="2190750"/>
            <a:ext cx="2000250" cy="762000"/>
          </a:xfrm>
          <a:prstGeom prst="rect">
            <a:avLst/>
          </a:prstGeom>
          <a:noFill/>
          <a:ln w="0">
            <a:noFill/>
            <a:prstDash val="solid"/>
          </a:ln>
        </p:spPr>
        <p:txBody>
          <a:bodyPr wrap="square" lIns="0" tIns="0" rIns="0" bIns="0" anchor="t">
            <a:normAutofit fontScale="95683" lnSpcReduction="10000"/>
          </a:bodyPr>
          <a:lstStyle/>
          <a:p>
            <a:pPr algn="ctr">
              <a:lnSpc>
                <a:spcPct val="105000"/>
              </a:lnSpc>
              <a:buNone/>
              <a:defRPr sz="5400" b="1">
                <a:solidFill>
                  <a:srgbClr val="005EB8"/>
                </a:solidFill>
                <a:latin typeface="Aptos Display"/>
                <a:ea typeface="Aptos Display"/>
                <a:cs typeface="Aptos Display"/>
              </a:defRPr>
            </a:pPr>
            <a:r>
              <a:rPr sz="5400" b="1">
                <a:solidFill>
                  <a:srgbClr val="005EB8"/>
                </a:solidFill>
                <a:latin typeface="Aptos Display"/>
                <a:ea typeface="Aptos Display"/>
                <a:cs typeface="Aptos Display"/>
              </a:rPr>
              <a:t>Q&amp;A</a:t>
            </a:r>
          </a:p>
        </p:txBody>
      </p:sp>
      <p:sp>
        <p:nvSpPr>
          <p:cNvPr id="15" name="Rectangle 14">
            <a:extLst>
              <a:ext uri="{FF2B5EF4-FFF2-40B4-BE49-F238E27FC236}">
                <a16:creationId xmlns:a16="http://schemas.microsoft.com/office/drawing/2014/main" id="{F2629074-7F4D-4B07-A814-303469CBB990}"/>
              </a:ext>
            </a:extLst>
          </p:cNvPr>
          <p:cNvSpPr>
            <a:spLocks noGrp="1"/>
          </p:cNvSpPr>
          <p:nvPr/>
        </p:nvSpPr>
        <p:spPr>
          <a:xfrm>
            <a:off x="9144000" y="3276600"/>
            <a:ext cx="2381250" cy="1047750"/>
          </a:xfrm>
          <a:prstGeom prst="rect">
            <a:avLst/>
          </a:prstGeom>
          <a:noFill/>
          <a:ln w="0">
            <a:noFill/>
            <a:prstDash val="solid"/>
          </a:ln>
        </p:spPr>
        <p:txBody>
          <a:bodyPr wrap="square" lIns="0" tIns="0" rIns="0" bIns="0" anchor="t">
            <a:normAutofit fontScale="95272"/>
          </a:bodyPr>
          <a:lstStyle/>
          <a:p>
            <a:pPr algn="ctr">
              <a:lnSpc>
                <a:spcPct val="105000"/>
              </a:lnSpc>
              <a:buNone/>
              <a:defRPr sz="1725" b="1">
                <a:solidFill>
                  <a:srgbClr val="5C6D72"/>
                </a:solidFill>
                <a:latin typeface="Aptos"/>
                <a:ea typeface="Aptos"/>
                <a:cs typeface="Aptos"/>
              </a:defRPr>
            </a:pPr>
            <a:r>
              <a:rPr lang="en-GB" sz="1725" b="1">
                <a:solidFill>
                  <a:srgbClr val="4C6272"/>
                </a:solidFill>
                <a:latin typeface="Aptos"/>
                <a:ea typeface="Aptos"/>
                <a:cs typeface="Aptos"/>
              </a:rPr>
              <a:t>What would make the flag usable</a:t>
            </a:r>
          </a:p>
          <a:p>
            <a:pPr algn="ctr">
              <a:lnSpc>
                <a:spcPct val="105000"/>
              </a:lnSpc>
              <a:buNone/>
              <a:defRPr sz="1725" b="1">
                <a:solidFill>
                  <a:srgbClr val="5C6D72"/>
                </a:solidFill>
                <a:latin typeface="Aptos"/>
                <a:ea typeface="Aptos"/>
                <a:cs typeface="Aptos"/>
              </a:defRPr>
            </a:pPr>
            <a:r>
              <a:rPr lang="en-GB" sz="1725" b="1">
                <a:solidFill>
                  <a:srgbClr val="4C6272"/>
                </a:solidFill>
                <a:latin typeface="Aptos"/>
                <a:ea typeface="Aptos"/>
                <a:cs typeface="Aptos"/>
              </a:rPr>
              <a:t>in your organisation’s real workflows?</a:t>
            </a:r>
          </a:p>
        </p:txBody>
      </p:sp>
      <p:sp>
        <p:nvSpPr>
          <p:cNvPr id="16" name="Straight Connector 15">
            <a:extLst>
              <a:ext uri="{FF2B5EF4-FFF2-40B4-BE49-F238E27FC236}">
                <a16:creationId xmlns:a16="http://schemas.microsoft.com/office/drawing/2014/main" id="{994083EB-46C3-4174-A349-A56FF1C09251}"/>
              </a:ext>
            </a:extLst>
          </p:cNvPr>
          <p:cNvSpPr>
            <a:spLocks noGrp="1"/>
          </p:cNvSpPr>
          <p:nvPr/>
        </p:nvSpPr>
        <p:spPr>
          <a:xfrm>
            <a:off x="685800" y="6419850"/>
            <a:ext cx="10820400" cy="0"/>
          </a:xfrm>
          <a:prstGeom prst="line">
            <a:avLst/>
          </a:prstGeom>
          <a:noFill/>
          <a:ln w="9525">
            <a:solidFill>
              <a:srgbClr val="D8DDE0"/>
            </a:solidFill>
            <a:prstDash val="solid"/>
          </a:ln>
        </p:spPr>
        <p:txBody>
          <a:bodyPr/>
          <a:lstStyle/>
          <a:p>
            <a:endParaRPr lang="en-GB"/>
          </a:p>
        </p:txBody>
      </p:sp>
      <p:sp>
        <p:nvSpPr>
          <p:cNvPr id="18" name="Rectangle 17">
            <a:extLst>
              <a:ext uri="{FF2B5EF4-FFF2-40B4-BE49-F238E27FC236}">
                <a16:creationId xmlns:a16="http://schemas.microsoft.com/office/drawing/2014/main" id="{A96027F5-F58F-415D-AA2A-88DD7DD4F5B2}"/>
              </a:ext>
            </a:extLst>
          </p:cNvPr>
          <p:cNvSpPr>
            <a:spLocks noGrp="1"/>
          </p:cNvSpPr>
          <p:nvPr/>
        </p:nvSpPr>
        <p:spPr>
          <a:xfrm>
            <a:off x="10915650" y="6496050"/>
            <a:ext cx="590550" cy="190500"/>
          </a:xfrm>
          <a:prstGeom prst="rect">
            <a:avLst/>
          </a:prstGeom>
          <a:noFill/>
          <a:ln w="0">
            <a:noFill/>
            <a:prstDash val="solid"/>
          </a:ln>
        </p:spPr>
        <p:txBody>
          <a:bodyPr wrap="square" lIns="0" tIns="0" rIns="0" bIns="0">
            <a:normAutofit/>
          </a:bodyPr>
          <a:lstStyle/>
          <a:p>
            <a:pPr algn="r">
              <a:lnSpc>
                <a:spcPct val="100000"/>
              </a:lnSpc>
              <a:buNone/>
              <a:defRPr sz="900" b="1">
                <a:solidFill>
                  <a:srgbClr val="007F7B"/>
                </a:solidFill>
                <a:latin typeface="Aptos"/>
                <a:ea typeface="Aptos"/>
                <a:cs typeface="Aptos"/>
              </a:defRPr>
            </a:pPr>
            <a:r>
              <a:rPr lang="en-GB" sz="900" b="1">
                <a:solidFill>
                  <a:srgbClr val="003087"/>
                </a:solidFill>
                <a:latin typeface="Aptos"/>
                <a:ea typeface="Aptos"/>
                <a:cs typeface="Aptos"/>
              </a:rPr>
              <a:t>13</a:t>
            </a:r>
            <a:endParaRPr sz="900" b="1">
              <a:solidFill>
                <a:srgbClr val="007F7B"/>
              </a:solidFill>
              <a:latin typeface="Aptos"/>
              <a:ea typeface="Aptos"/>
              <a:cs typeface="Aptos"/>
            </a:endParaRPr>
          </a:p>
        </p:txBody>
      </p:sp>
    </p:spTree>
    <p:extLst>
      <p:ext uri="{BB962C8B-B14F-4D97-AF65-F5344CB8AC3E}">
        <p14:creationId xmlns:p14="http://schemas.microsoft.com/office/powerpoint/2010/main" val="992708465"/>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solidFill>
          <a:schemeClr val="dk1"/>
        </a:solidFill>
        <a:solidFill>
          <a:schemeClr val="accent1"/>
        </a:soli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752605A87E4D24894A934BC54532A67" ma:contentTypeVersion="10" ma:contentTypeDescription="Create a new document." ma:contentTypeScope="" ma:versionID="9eedde9f7ef5b96f3c7c8fbdce07d6fe">
  <xsd:schema xmlns:xsd="http://www.w3.org/2001/XMLSchema" xmlns:xs="http://www.w3.org/2001/XMLSchema" xmlns:p="http://schemas.microsoft.com/office/2006/metadata/properties" xmlns:ns2="7d49a633-ac7b-441b-a870-8f1c25ae6819" targetNamespace="http://schemas.microsoft.com/office/2006/metadata/properties" ma:root="true" ma:fieldsID="7d037985a54e14fd53b9ada5d63a1684" ns2:_="">
    <xsd:import namespace="7d49a633-ac7b-441b-a870-8f1c25ae6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49a633-ac7b-441b-a870-8f1c25ae68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d49a633-ac7b-441b-a870-8f1c25ae68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518285D-E72D-4CCD-83F3-4B2405592D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49a633-ac7b-441b-a870-8f1c25ae68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66BEE4D-DF30-46A1-A764-446D007FFE9D}">
  <ds:schemaRefs>
    <ds:schemaRef ds:uri="http://schemas.microsoft.com/sharepoint/v3/contenttype/forms"/>
  </ds:schemaRefs>
</ds:datastoreItem>
</file>

<file path=customXml/itemProps3.xml><?xml version="1.0" encoding="utf-8"?>
<ds:datastoreItem xmlns:ds="http://schemas.openxmlformats.org/officeDocument/2006/customXml" ds:itemID="{5EE236D7-1EBB-477E-AE81-5F799F2A122B}">
  <ds:schemaRefs>
    <ds:schemaRef ds:uri="http://www.w3.org/XML/1998/namespace"/>
    <ds:schemaRef ds:uri="http://purl.org/dc/elements/1.1/"/>
    <ds:schemaRef ds:uri="http://schemas.microsoft.com/office/2006/metadata/properties"/>
    <ds:schemaRef ds:uri="http://schemas.microsoft.com/office/infopath/2007/PartnerControls"/>
    <ds:schemaRef ds:uri="http://schemas.microsoft.com/office/2006/documentManagement/types"/>
    <ds:schemaRef ds:uri="7d49a633-ac7b-441b-a870-8f1c25ae6819"/>
    <ds:schemaRef ds:uri="http://purl.org/dc/terms/"/>
    <ds:schemaRef ds:uri="http://purl.org/dc/dcmitype/"/>
    <ds:schemaRef ds:uri="http://schemas.openxmlformats.org/package/2006/metadata/core-propertie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
  <TotalTime>19831</TotalTime>
  <Words>3100</Words>
  <Application>Microsoft Office PowerPoint</Application>
  <PresentationFormat>Widescreen</PresentationFormat>
  <Paragraphs>293</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Aptos</vt:lpstr>
      <vt:lpstr>Aptos Display</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Chinnock Jeff (Royal Devon and Exeter Foundation Trust)</dc:creator>
  <cp:lastModifiedBy>DUCKMANTON, Tracy (ROYAL DEVON UNIVERSITY HEALTHCARE NHS FOUNDATION TRUST)</cp:lastModifiedBy>
  <cp:revision>313</cp:revision>
  <dcterms:created xsi:type="dcterms:W3CDTF">2022-02-16T15:26:16Z</dcterms:created>
  <dcterms:modified xsi:type="dcterms:W3CDTF">2026-09-10T11:47:08Z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0x010100C752605A87E4D24894A934BC54532A67</vt:lpwstr>
  </property>
  <property fmtid="{D5CDD505-2E9C-101B-9397-08002B2CF9AE}" pid="3" name="MediaServiceImageTags">
    <vt:lpwstr/>
  </property>
</Properties>
</file>